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B5FF-D18F-4463-8C63-D437A801B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CE735-5341-4D11-89EF-A27D20F0A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856E7-2022-4BEE-9892-BC8E9C5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1BF9E-FD03-4EBE-9CD4-020FE9A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5058-FE62-4538-83FE-F20835A7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01E1-1AAE-4A1F-A363-0636603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A3EB2-A832-46BF-9E97-4AF8879C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236FB-2C81-4B82-B323-DE0FA61A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2DBFD-2476-402C-9BEC-221217C3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E5258-33EC-4226-9159-FCCBF316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CF501-3B55-4EDC-BF2F-8D4349C5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F18BA-1C98-4995-8A80-4515AB376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DA474-3896-4CA3-A394-A09A408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AB696-9AB6-4183-AD12-200DB23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6C574-4FB1-4AEA-AAC2-BD794F88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8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830B4-AA29-4750-A2A8-315C8498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4A704-D30B-444A-BA52-9CB3EBA8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2C77-92C8-4606-A948-8FF49CB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E5182-6609-4F56-83C1-60B55DA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86608-9249-4B82-A8F8-DF2E5281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1344-3F3F-4CF7-A8C6-56A13F5B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5E2EC-EC41-445E-819A-0B0A9C0A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766F4-7CB2-43D9-878A-B77A4CEA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EDF81-EE25-43A9-AC7E-87752F4C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A314B-8E48-45A6-9A6F-A3F2290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5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FFD4-65B8-4DD8-8627-4A9BD1AD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DC9EA-9E79-4A2C-AEB8-137228C3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4F364-3C56-4001-8E7F-044A9E34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F869E-261D-4188-B317-9BA271F8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73D32-32E5-42F7-A533-E32B2C0F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E9C06-EBD8-4637-9F3A-26AB710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8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63CA2-11F2-4AD0-B6C9-8948D60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58BB4-F7DA-49B4-8B36-EA8D990E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6F36A-C422-4657-80FD-B79EB2F1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957DE-BFEA-487B-9111-8242C83D3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6EAAC-B37B-4ED0-9EF9-13474BE7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E4A98-BBE8-4D5F-9268-49E16839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B452A-EE31-4FE4-85D0-7E48472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662A6-4293-4DCE-AE19-9A42ABA0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E607-7E57-4E83-8310-38C13F78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7C9CF1-4ACD-4779-B4EF-C97EAED1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751B4-7D18-41B0-BF60-41E96FC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37CC7-C673-42DB-814E-EE6E6B4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A7B3B-6258-443C-B786-ED86B2C5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AAF63A-EC39-4F94-AFF5-6FD72724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E5F4A-5AB8-47DA-8D27-E2E2539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4F408-E296-4539-9E9B-F8D31C16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FCF84-669B-4E1E-912D-553F7D85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DEB72-86DF-4519-A0FA-9D7BD167F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5A5DB-178B-4D62-BD07-A37C73F3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B9337-ECFB-4277-9A8F-83EC34F5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A41A8-AD9E-46EE-A071-49E0B84C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BCB8-E518-4069-8B2A-95E7A754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75E40-193A-42A5-B7AD-6261DE01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1380B-9506-4B12-860A-720869C7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8180E-B9EB-4CB3-8087-8CEAA10A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4E581-E3CF-4AE7-80FA-A6F7BD7A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D1F1B-7A29-4BBA-B136-BDAC45C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0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2FE9D9-98E1-4A42-B463-D8B54AA4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40B9E-9247-483C-B421-D609F32C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80167-5CB2-46C0-91BB-87FB4C30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AEE1-EB63-4750-8A93-ACA10A76ED72}" type="datetimeFigureOut">
              <a:rPr lang="zh-CN" altLang="en-US" smtClean="0"/>
              <a:t>2019/12/7/Saturday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54947-1846-4B0A-BC0E-34EA07D9C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147D5-F00F-470C-A6C5-D58C735D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1378-CE64-4273-BE7A-6C72C9E11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58A3BB32-1541-41D8-A36E-E5BB5CABA86A}"/>
              </a:ext>
            </a:extLst>
          </p:cNvPr>
          <p:cNvSpPr/>
          <p:nvPr/>
        </p:nvSpPr>
        <p:spPr>
          <a:xfrm>
            <a:off x="5951235" y="2005356"/>
            <a:ext cx="1306481" cy="75760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5CE0041A-8300-476C-8C6B-06F800B8F388}"/>
              </a:ext>
            </a:extLst>
          </p:cNvPr>
          <p:cNvSpPr/>
          <p:nvPr/>
        </p:nvSpPr>
        <p:spPr>
          <a:xfrm>
            <a:off x="1466126" y="2052386"/>
            <a:ext cx="1306480" cy="66355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GetImage</a:t>
            </a:r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A9331DD-880F-4154-A89F-60DCF2768F1D}"/>
              </a:ext>
            </a:extLst>
          </p:cNvPr>
          <p:cNvSpPr/>
          <p:nvPr/>
        </p:nvSpPr>
        <p:spPr>
          <a:xfrm>
            <a:off x="8001476" y="2029037"/>
            <a:ext cx="1343526" cy="7102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下载图片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C6A03C29-8B6C-4691-BF24-3136653D27A1}"/>
              </a:ext>
            </a:extLst>
          </p:cNvPr>
          <p:cNvSpPr/>
          <p:nvPr/>
        </p:nvSpPr>
        <p:spPr>
          <a:xfrm>
            <a:off x="3668961" y="1902899"/>
            <a:ext cx="1538514" cy="9625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Atlas</a:t>
            </a:r>
            <a:r>
              <a:rPr lang="zh-CN" altLang="en-US" dirty="0"/>
              <a:t>中是否有缓存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F38D22-9F92-4099-A677-C65A3D0DE94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2772606" y="2384161"/>
            <a:ext cx="89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92AF009-ACC5-4D9E-B411-4C2FA12B537A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 flipV="1">
            <a:off x="5207475" y="2384160"/>
            <a:ext cx="743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1A3874E-B5FD-4EB9-A16D-56E2F580CA8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57716" y="2384160"/>
            <a:ext cx="74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777066A-C6AB-4B8E-9F37-98FDA52202E9}"/>
              </a:ext>
            </a:extLst>
          </p:cNvPr>
          <p:cNvSpPr/>
          <p:nvPr/>
        </p:nvSpPr>
        <p:spPr>
          <a:xfrm>
            <a:off x="7666121" y="5015632"/>
            <a:ext cx="2014236" cy="710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渲染到</a:t>
            </a:r>
            <a:r>
              <a:rPr lang="en-US" altLang="zh-CN" dirty="0"/>
              <a:t>Texture2D</a:t>
            </a:r>
            <a:r>
              <a:rPr lang="zh-CN" altLang="en-US" dirty="0"/>
              <a:t>（图集）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15DC4D-80D4-4FC5-91B6-96A802568406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>
            <a:off x="8673239" y="2739283"/>
            <a:ext cx="0" cy="227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EEA2C9C0-A39B-4389-885B-1B612EC21909}"/>
              </a:ext>
            </a:extLst>
          </p:cNvPr>
          <p:cNvSpPr/>
          <p:nvPr/>
        </p:nvSpPr>
        <p:spPr>
          <a:xfrm>
            <a:off x="3766454" y="5015632"/>
            <a:ext cx="1343526" cy="710244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返回结果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BA999E-2935-48DD-93FA-0B7549A986C4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5109980" y="5370754"/>
            <a:ext cx="255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决策 63">
            <a:extLst>
              <a:ext uri="{FF2B5EF4-FFF2-40B4-BE49-F238E27FC236}">
                <a16:creationId xmlns:a16="http://schemas.microsoft.com/office/drawing/2014/main" id="{811546AA-396B-4EBF-851D-F033722073ED}"/>
              </a:ext>
            </a:extLst>
          </p:cNvPr>
          <p:cNvSpPr/>
          <p:nvPr/>
        </p:nvSpPr>
        <p:spPr>
          <a:xfrm>
            <a:off x="3784977" y="3561723"/>
            <a:ext cx="1306481" cy="75760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52C209A-CB39-4047-AE9F-3F2273B2B9D8}"/>
              </a:ext>
            </a:extLst>
          </p:cNvPr>
          <p:cNvCxnSpPr>
            <a:cxnSpLocks/>
            <a:stCxn id="34" idx="2"/>
            <a:endCxn id="64" idx="0"/>
          </p:cNvCxnSpPr>
          <p:nvPr/>
        </p:nvCxnSpPr>
        <p:spPr>
          <a:xfrm>
            <a:off x="4438218" y="2865422"/>
            <a:ext cx="0" cy="69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370FFF3-A625-40E7-AB12-14891F9894B5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4438217" y="4319331"/>
            <a:ext cx="1" cy="69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A1F7695-2E3C-4557-82EB-E9D529E788E3}"/>
              </a:ext>
            </a:extLst>
          </p:cNvPr>
          <p:cNvSpPr txBox="1"/>
          <p:nvPr/>
        </p:nvSpPr>
        <p:spPr>
          <a:xfrm>
            <a:off x="2417412" y="487477"/>
            <a:ext cx="594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UIDynamicImage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加载图片流程图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178FAC4-42F3-487E-8805-B8DAEE2BF2DB}"/>
              </a:ext>
            </a:extLst>
          </p:cNvPr>
          <p:cNvSpPr/>
          <p:nvPr/>
        </p:nvSpPr>
        <p:spPr>
          <a:xfrm>
            <a:off x="835381" y="3094075"/>
            <a:ext cx="1904948" cy="66355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SetImageNoHide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342763A-9770-4478-801F-23DD1F289A4B}"/>
              </a:ext>
            </a:extLst>
          </p:cNvPr>
          <p:cNvCxnSpPr>
            <a:stCxn id="17" idx="3"/>
            <a:endCxn id="34" idx="1"/>
          </p:cNvCxnSpPr>
          <p:nvPr/>
        </p:nvCxnSpPr>
        <p:spPr>
          <a:xfrm flipV="1">
            <a:off x="2740329" y="2384161"/>
            <a:ext cx="928632" cy="104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EF11E5-6DB3-4EDF-BF94-AA3FFED46973}"/>
              </a:ext>
            </a:extLst>
          </p:cNvPr>
          <p:cNvSpPr txBox="1"/>
          <p:nvPr/>
        </p:nvSpPr>
        <p:spPr>
          <a:xfrm>
            <a:off x="5729077" y="4812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4227B3C-FA07-4E2F-8D04-C690FE778392}"/>
              </a:ext>
            </a:extLst>
          </p:cNvPr>
          <p:cNvSpPr/>
          <p:nvPr/>
        </p:nvSpPr>
        <p:spPr>
          <a:xfrm>
            <a:off x="324853" y="1359568"/>
            <a:ext cx="1949115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获得可以放</a:t>
            </a:r>
            <a:r>
              <a:rPr lang="en-US" altLang="zh-CN" dirty="0"/>
              <a:t>Texture</a:t>
            </a:r>
            <a:r>
              <a:rPr lang="zh-CN" altLang="en-US" dirty="0"/>
              <a:t>的最适合的</a:t>
            </a:r>
            <a:r>
              <a:rPr lang="en-US" altLang="zh-CN" dirty="0"/>
              <a:t>free</a:t>
            </a:r>
            <a:r>
              <a:rPr lang="zh-CN" altLang="en-US" dirty="0"/>
              <a:t>区域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F9FDFD2-8CDE-4196-BA0C-53836673EDF2}"/>
              </a:ext>
            </a:extLst>
          </p:cNvPr>
          <p:cNvSpPr/>
          <p:nvPr/>
        </p:nvSpPr>
        <p:spPr>
          <a:xfrm>
            <a:off x="2358190" y="1452190"/>
            <a:ext cx="962526" cy="584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97F6EC65-9E3B-48B1-886A-38227D38C83B}"/>
              </a:ext>
            </a:extLst>
          </p:cNvPr>
          <p:cNvSpPr/>
          <p:nvPr/>
        </p:nvSpPr>
        <p:spPr>
          <a:xfrm>
            <a:off x="3457075" y="1299387"/>
            <a:ext cx="2272002" cy="890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将此区域放置到空闲区域，并生成新的空闲区域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922B005-D05A-4924-8FF6-26A970743D3E}"/>
              </a:ext>
            </a:extLst>
          </p:cNvPr>
          <p:cNvSpPr/>
          <p:nvPr/>
        </p:nvSpPr>
        <p:spPr>
          <a:xfrm>
            <a:off x="5865436" y="1452176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1F05258-375C-49C3-9F06-8B994733F6FE}"/>
              </a:ext>
            </a:extLst>
          </p:cNvPr>
          <p:cNvSpPr/>
          <p:nvPr/>
        </p:nvSpPr>
        <p:spPr>
          <a:xfrm>
            <a:off x="6156159" y="1359562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RenderTexture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343279C-4707-49F4-B2B8-2A936BCAC0A3}"/>
              </a:ext>
            </a:extLst>
          </p:cNvPr>
          <p:cNvSpPr/>
          <p:nvPr/>
        </p:nvSpPr>
        <p:spPr>
          <a:xfrm>
            <a:off x="8105272" y="1452184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D9D4587A-42E7-4AB2-A527-B922D8F5B2BC}"/>
              </a:ext>
            </a:extLst>
          </p:cNvPr>
          <p:cNvSpPr/>
          <p:nvPr/>
        </p:nvSpPr>
        <p:spPr>
          <a:xfrm>
            <a:off x="9236242" y="1359554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err="1"/>
              <a:t>RenderTexture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9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EF11E5-6DB3-4EDF-BF94-AA3FFED46973}"/>
              </a:ext>
            </a:extLst>
          </p:cNvPr>
          <p:cNvSpPr txBox="1"/>
          <p:nvPr/>
        </p:nvSpPr>
        <p:spPr>
          <a:xfrm>
            <a:off x="5729077" y="4812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4227B3C-FA07-4E2F-8D04-C690FE778392}"/>
              </a:ext>
            </a:extLst>
          </p:cNvPr>
          <p:cNvSpPr/>
          <p:nvPr/>
        </p:nvSpPr>
        <p:spPr>
          <a:xfrm>
            <a:off x="324853" y="1359568"/>
            <a:ext cx="1949115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根据图片名称加载</a:t>
            </a:r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F9FDFD2-8CDE-4196-BA0C-53836673EDF2}"/>
              </a:ext>
            </a:extLst>
          </p:cNvPr>
          <p:cNvSpPr/>
          <p:nvPr/>
        </p:nvSpPr>
        <p:spPr>
          <a:xfrm>
            <a:off x="2358190" y="1452190"/>
            <a:ext cx="962526" cy="584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97F6EC65-9E3B-48B1-886A-38227D38C83B}"/>
              </a:ext>
            </a:extLst>
          </p:cNvPr>
          <p:cNvSpPr/>
          <p:nvPr/>
        </p:nvSpPr>
        <p:spPr>
          <a:xfrm>
            <a:off x="3457075" y="1299387"/>
            <a:ext cx="2272002" cy="890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Texture</a:t>
            </a:r>
            <a:r>
              <a:rPr lang="zh-CN" altLang="en-US" dirty="0"/>
              <a:t>渲染到</a:t>
            </a:r>
            <a:r>
              <a:rPr lang="en-US" altLang="zh-CN" dirty="0"/>
              <a:t>Atlas</a:t>
            </a:r>
            <a:r>
              <a:rPr lang="zh-CN" altLang="en-US" dirty="0"/>
              <a:t>中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922B005-D05A-4924-8FF6-26A970743D3E}"/>
              </a:ext>
            </a:extLst>
          </p:cNvPr>
          <p:cNvSpPr/>
          <p:nvPr/>
        </p:nvSpPr>
        <p:spPr>
          <a:xfrm>
            <a:off x="5865436" y="1452176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1F05258-375C-49C3-9F06-8B994733F6FE}"/>
              </a:ext>
            </a:extLst>
          </p:cNvPr>
          <p:cNvSpPr/>
          <p:nvPr/>
        </p:nvSpPr>
        <p:spPr>
          <a:xfrm>
            <a:off x="6964321" y="1359554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</a:t>
            </a:r>
            <a:r>
              <a:rPr lang="en-US" altLang="zh-CN" dirty="0"/>
              <a:t>atlas</a:t>
            </a:r>
            <a:r>
              <a:rPr lang="zh-CN" altLang="en-US" dirty="0"/>
              <a:t>以及</a:t>
            </a:r>
            <a:r>
              <a:rPr lang="en-US" altLang="zh-CN" dirty="0" err="1"/>
              <a:t>uv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343279C-4707-49F4-B2B8-2A936BCAC0A3}"/>
              </a:ext>
            </a:extLst>
          </p:cNvPr>
          <p:cNvSpPr/>
          <p:nvPr/>
        </p:nvSpPr>
        <p:spPr>
          <a:xfrm>
            <a:off x="8754979" y="1452176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D9D4587A-42E7-4AB2-A527-B922D8F5B2BC}"/>
              </a:ext>
            </a:extLst>
          </p:cNvPr>
          <p:cNvSpPr/>
          <p:nvPr/>
        </p:nvSpPr>
        <p:spPr>
          <a:xfrm>
            <a:off x="9833810" y="1356996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将数值设置给</a:t>
            </a:r>
            <a:r>
              <a:rPr lang="en-US" altLang="zh-CN" dirty="0"/>
              <a:t>Image</a:t>
            </a:r>
            <a:r>
              <a:rPr lang="zh-CN" altLang="en-US" dirty="0"/>
              <a:t>或者</a:t>
            </a:r>
            <a:r>
              <a:rPr lang="en-US" altLang="zh-CN" dirty="0" err="1"/>
              <a:t>RawImage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4EA49-3886-4EE4-B41C-352421EA46F5}"/>
              </a:ext>
            </a:extLst>
          </p:cNvPr>
          <p:cNvSpPr txBox="1"/>
          <p:nvPr/>
        </p:nvSpPr>
        <p:spPr>
          <a:xfrm>
            <a:off x="1734626" y="404318"/>
            <a:ext cx="399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正常流程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E14C2B-9B5D-4169-BDB8-FE1198EB43F2}"/>
              </a:ext>
            </a:extLst>
          </p:cNvPr>
          <p:cNvSpPr txBox="1"/>
          <p:nvPr/>
        </p:nvSpPr>
        <p:spPr>
          <a:xfrm>
            <a:off x="1627382" y="2429845"/>
            <a:ext cx="399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拼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的方式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E58C2BF6-D480-4205-8CD4-915DA2917219}"/>
              </a:ext>
            </a:extLst>
          </p:cNvPr>
          <p:cNvSpPr/>
          <p:nvPr/>
        </p:nvSpPr>
        <p:spPr>
          <a:xfrm>
            <a:off x="331538" y="3403139"/>
            <a:ext cx="1949115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通过依赖加载</a:t>
            </a:r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BB1FB74-EBA6-4B63-BB80-2F96A7D3D8B6}"/>
              </a:ext>
            </a:extLst>
          </p:cNvPr>
          <p:cNvSpPr/>
          <p:nvPr/>
        </p:nvSpPr>
        <p:spPr>
          <a:xfrm rot="2612331">
            <a:off x="1734626" y="4308139"/>
            <a:ext cx="962526" cy="584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8CC0F1CC-A9FE-4BD1-9ABD-F526D6703204}"/>
              </a:ext>
            </a:extLst>
          </p:cNvPr>
          <p:cNvSpPr/>
          <p:nvPr/>
        </p:nvSpPr>
        <p:spPr>
          <a:xfrm>
            <a:off x="1938720" y="5113437"/>
            <a:ext cx="2272002" cy="890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Texture</a:t>
            </a:r>
            <a:r>
              <a:rPr lang="zh-CN" altLang="en-US" dirty="0"/>
              <a:t>设置给</a:t>
            </a:r>
            <a:r>
              <a:rPr lang="en-US" altLang="zh-CN" dirty="0"/>
              <a:t>Image</a:t>
            </a:r>
            <a:r>
              <a:rPr lang="zh-CN" altLang="en-US" dirty="0"/>
              <a:t>或者</a:t>
            </a:r>
            <a:r>
              <a:rPr lang="en-US" altLang="zh-CN" dirty="0" err="1"/>
              <a:t>RawImage</a:t>
            </a:r>
            <a:endParaRPr lang="zh-CN" altLang="en-US" dirty="0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F6EF955C-64C4-4D80-80C0-41A1650394B6}"/>
              </a:ext>
            </a:extLst>
          </p:cNvPr>
          <p:cNvSpPr/>
          <p:nvPr/>
        </p:nvSpPr>
        <p:spPr>
          <a:xfrm>
            <a:off x="3457075" y="3324244"/>
            <a:ext cx="2272002" cy="890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拿到</a:t>
            </a:r>
            <a:r>
              <a:rPr lang="en-US" altLang="zh-CN" dirty="0"/>
              <a:t>Texture</a:t>
            </a:r>
            <a:r>
              <a:rPr lang="zh-CN" altLang="en-US" dirty="0"/>
              <a:t>并渲染到</a:t>
            </a:r>
            <a:r>
              <a:rPr lang="en-US" altLang="zh-CN" dirty="0"/>
              <a:t>Atlas</a:t>
            </a:r>
            <a:r>
              <a:rPr lang="zh-CN" altLang="en-US" dirty="0"/>
              <a:t>中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2C6674D-2A39-4FB1-87A1-F706FF7B08EE}"/>
              </a:ext>
            </a:extLst>
          </p:cNvPr>
          <p:cNvSpPr/>
          <p:nvPr/>
        </p:nvSpPr>
        <p:spPr>
          <a:xfrm rot="17563228">
            <a:off x="3365139" y="4302016"/>
            <a:ext cx="962526" cy="584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7F3C3A5-2FDA-4D9B-A3F2-8E75596128B6}"/>
              </a:ext>
            </a:extLst>
          </p:cNvPr>
          <p:cNvSpPr/>
          <p:nvPr/>
        </p:nvSpPr>
        <p:spPr>
          <a:xfrm>
            <a:off x="5914787" y="3495761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2980D61-140B-4BC5-8DD5-28C516BF7435}"/>
              </a:ext>
            </a:extLst>
          </p:cNvPr>
          <p:cNvSpPr/>
          <p:nvPr/>
        </p:nvSpPr>
        <p:spPr>
          <a:xfrm>
            <a:off x="6916921" y="3324244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</a:t>
            </a:r>
            <a:r>
              <a:rPr lang="en-US" altLang="zh-CN" dirty="0"/>
              <a:t>atlas</a:t>
            </a:r>
            <a:r>
              <a:rPr lang="zh-CN" altLang="en-US" dirty="0"/>
              <a:t>以及</a:t>
            </a:r>
            <a:r>
              <a:rPr lang="en-US" altLang="zh-CN" dirty="0" err="1"/>
              <a:t>uv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002F8A8-C024-439C-A6FD-0611CC322698}"/>
              </a:ext>
            </a:extLst>
          </p:cNvPr>
          <p:cNvSpPr/>
          <p:nvPr/>
        </p:nvSpPr>
        <p:spPr>
          <a:xfrm>
            <a:off x="8754979" y="3403139"/>
            <a:ext cx="962526" cy="5847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35DC4062-4F4E-4FAD-BA62-385ED8CFD27B}"/>
              </a:ext>
            </a:extLst>
          </p:cNvPr>
          <p:cNvSpPr/>
          <p:nvPr/>
        </p:nvSpPr>
        <p:spPr>
          <a:xfrm>
            <a:off x="9868502" y="3267534"/>
            <a:ext cx="1688430" cy="7700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将数值设置给</a:t>
            </a:r>
            <a:r>
              <a:rPr lang="en-US" altLang="zh-CN" dirty="0"/>
              <a:t>Image</a:t>
            </a:r>
            <a:r>
              <a:rPr lang="zh-CN" altLang="en-US" dirty="0"/>
              <a:t>或者</a:t>
            </a:r>
            <a:r>
              <a:rPr lang="en-US" altLang="zh-CN" dirty="0" err="1"/>
              <a:t>RawImage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58A3BB32-1541-41D8-A36E-E5BB5CABA86A}"/>
              </a:ext>
            </a:extLst>
          </p:cNvPr>
          <p:cNvSpPr/>
          <p:nvPr/>
        </p:nvSpPr>
        <p:spPr>
          <a:xfrm>
            <a:off x="3901857" y="601040"/>
            <a:ext cx="837090" cy="63272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5CE0041A-8300-476C-8C6B-06F800B8F388}"/>
              </a:ext>
            </a:extLst>
          </p:cNvPr>
          <p:cNvSpPr/>
          <p:nvPr/>
        </p:nvSpPr>
        <p:spPr>
          <a:xfrm>
            <a:off x="361827" y="678186"/>
            <a:ext cx="1342012" cy="51669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GetImage</a:t>
            </a:r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A9331DD-880F-4154-A89F-60DCF2768F1D}"/>
              </a:ext>
            </a:extLst>
          </p:cNvPr>
          <p:cNvSpPr/>
          <p:nvPr/>
        </p:nvSpPr>
        <p:spPr>
          <a:xfrm>
            <a:off x="5210498" y="659510"/>
            <a:ext cx="1048062" cy="5232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AddTask</a:t>
            </a:r>
            <a:endParaRPr lang="zh-CN" altLang="en-US" dirty="0"/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C6A03C29-8B6C-4691-BF24-3136653D27A1}"/>
              </a:ext>
            </a:extLst>
          </p:cNvPr>
          <p:cNvSpPr/>
          <p:nvPr/>
        </p:nvSpPr>
        <p:spPr>
          <a:xfrm>
            <a:off x="2314548" y="735029"/>
            <a:ext cx="1140132" cy="3864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Atlas</a:t>
            </a:r>
            <a:r>
              <a:rPr lang="zh-CN" altLang="en-US" sz="1200" dirty="0"/>
              <a:t>中是否有缓存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1A3874E-B5FD-4EB9-A16D-56E2F580CA8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4738947" y="917402"/>
            <a:ext cx="471551" cy="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决策 63">
            <a:extLst>
              <a:ext uri="{FF2B5EF4-FFF2-40B4-BE49-F238E27FC236}">
                <a16:creationId xmlns:a16="http://schemas.microsoft.com/office/drawing/2014/main" id="{811546AA-396B-4EBF-851D-F033722073ED}"/>
              </a:ext>
            </a:extLst>
          </p:cNvPr>
          <p:cNvSpPr/>
          <p:nvPr/>
        </p:nvSpPr>
        <p:spPr>
          <a:xfrm>
            <a:off x="2437528" y="1581992"/>
            <a:ext cx="908217" cy="516691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A1F7695-2E3C-4557-82EB-E9D529E788E3}"/>
              </a:ext>
            </a:extLst>
          </p:cNvPr>
          <p:cNvSpPr txBox="1"/>
          <p:nvPr/>
        </p:nvSpPr>
        <p:spPr>
          <a:xfrm>
            <a:off x="2545424" y="-33315"/>
            <a:ext cx="594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UIDynamicImage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加载图片流程图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178FAC4-42F3-487E-8805-B8DAEE2BF2DB}"/>
              </a:ext>
            </a:extLst>
          </p:cNvPr>
          <p:cNvSpPr/>
          <p:nvPr/>
        </p:nvSpPr>
        <p:spPr>
          <a:xfrm>
            <a:off x="86374" y="1517607"/>
            <a:ext cx="1942478" cy="51669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SetImageNoHide</a:t>
            </a:r>
            <a:endParaRPr lang="zh-CN" altLang="en-US" dirty="0"/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94DAC69E-618F-4909-AE29-3CF1459FC974}"/>
              </a:ext>
            </a:extLst>
          </p:cNvPr>
          <p:cNvSpPr/>
          <p:nvPr/>
        </p:nvSpPr>
        <p:spPr>
          <a:xfrm>
            <a:off x="5239959" y="1760511"/>
            <a:ext cx="989140" cy="5747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</a:t>
            </a:r>
            <a:r>
              <a:rPr lang="zh-CN" altLang="en-US" sz="1100" dirty="0"/>
              <a:t>是否有正在运行的</a:t>
            </a:r>
            <a:r>
              <a:rPr lang="en-US" altLang="zh-CN" sz="1100" dirty="0"/>
              <a:t>Task</a:t>
            </a:r>
            <a:endParaRPr lang="zh-CN" altLang="en-US" sz="11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92C6F58-1A71-4765-9C7D-58F8BCC5E094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5734529" y="1182731"/>
            <a:ext cx="0" cy="5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87D204F5-8522-44CD-BC41-6F830F478DE9}"/>
              </a:ext>
            </a:extLst>
          </p:cNvPr>
          <p:cNvSpPr/>
          <p:nvPr/>
        </p:nvSpPr>
        <p:spPr>
          <a:xfrm>
            <a:off x="3965440" y="1717938"/>
            <a:ext cx="837090" cy="63272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51B42091-26BA-4122-A982-A1B2BA0964D5}"/>
              </a:ext>
            </a:extLst>
          </p:cNvPr>
          <p:cNvSpPr/>
          <p:nvPr/>
        </p:nvSpPr>
        <p:spPr>
          <a:xfrm>
            <a:off x="7046687" y="1724737"/>
            <a:ext cx="837090" cy="63272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B70A1A-CDEA-456E-8E90-CFCB12822ECA}"/>
              </a:ext>
            </a:extLst>
          </p:cNvPr>
          <p:cNvCxnSpPr>
            <a:cxnSpLocks/>
            <a:stCxn id="19" idx="1"/>
            <a:endCxn id="51" idx="3"/>
          </p:cNvCxnSpPr>
          <p:nvPr/>
        </p:nvCxnSpPr>
        <p:spPr>
          <a:xfrm flipH="1" flipV="1">
            <a:off x="4802530" y="2034300"/>
            <a:ext cx="437429" cy="1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83AB0361-D41B-4F1D-B363-BE501FD87720}"/>
              </a:ext>
            </a:extLst>
          </p:cNvPr>
          <p:cNvSpPr/>
          <p:nvPr/>
        </p:nvSpPr>
        <p:spPr>
          <a:xfrm>
            <a:off x="3965402" y="2967134"/>
            <a:ext cx="837090" cy="3852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BFCC0C6-C11B-40DD-9F04-DC3935374DA9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4383947" y="2350661"/>
            <a:ext cx="38" cy="61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D7482B-0DFE-4AD0-97D5-C619D91479A2}"/>
              </a:ext>
            </a:extLst>
          </p:cNvPr>
          <p:cNvCxnSpPr>
            <a:stCxn id="19" idx="3"/>
            <a:endCxn id="52" idx="1"/>
          </p:cNvCxnSpPr>
          <p:nvPr/>
        </p:nvCxnSpPr>
        <p:spPr>
          <a:xfrm flipV="1">
            <a:off x="6229099" y="2041099"/>
            <a:ext cx="817588" cy="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8692922-9596-48EB-BE08-8543578948B4}"/>
              </a:ext>
            </a:extLst>
          </p:cNvPr>
          <p:cNvSpPr/>
          <p:nvPr/>
        </p:nvSpPr>
        <p:spPr>
          <a:xfrm>
            <a:off x="7046687" y="678186"/>
            <a:ext cx="837090" cy="461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下载</a:t>
            </a:r>
            <a:r>
              <a:rPr lang="en-US" altLang="zh-CN" sz="1200" dirty="0"/>
              <a:t>Image</a:t>
            </a:r>
            <a:endParaRPr lang="zh-CN" altLang="en-US" sz="12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981FB8F-64FC-4347-9E43-718BD26F210C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7465232" y="1140128"/>
            <a:ext cx="0" cy="58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C7B275-EEFA-443D-AD4F-26F5A06B4591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03839" y="928241"/>
            <a:ext cx="610709" cy="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0DA2D9F-2D55-43B5-BB10-8615A787E2F3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2028852" y="928241"/>
            <a:ext cx="285696" cy="84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538D097-CAFD-4A96-BF38-12BFB88E63F9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 flipV="1">
            <a:off x="3454680" y="917402"/>
            <a:ext cx="447177" cy="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F5E0C34-30FB-44F7-803F-D42F9976AE70}"/>
              </a:ext>
            </a:extLst>
          </p:cNvPr>
          <p:cNvCxnSpPr>
            <a:cxnSpLocks/>
            <a:stCxn id="34" idx="2"/>
            <a:endCxn id="64" idx="0"/>
          </p:cNvCxnSpPr>
          <p:nvPr/>
        </p:nvCxnSpPr>
        <p:spPr>
          <a:xfrm>
            <a:off x="2884614" y="1121452"/>
            <a:ext cx="7023" cy="4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2CBEEDE5-5175-47AB-8571-E94717D1E1EF}"/>
              </a:ext>
            </a:extLst>
          </p:cNvPr>
          <p:cNvSpPr/>
          <p:nvPr/>
        </p:nvSpPr>
        <p:spPr>
          <a:xfrm>
            <a:off x="9052957" y="672418"/>
            <a:ext cx="1546782" cy="4734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根据下载的</a:t>
            </a:r>
            <a:r>
              <a:rPr lang="en-US" altLang="zh-CN" sz="1200" dirty="0"/>
              <a:t>Texture </a:t>
            </a:r>
            <a:r>
              <a:rPr lang="zh-CN" altLang="en-US" sz="1200" dirty="0"/>
              <a:t>找到一个</a:t>
            </a:r>
            <a:r>
              <a:rPr lang="en-US" altLang="zh-CN" sz="1200" dirty="0" err="1"/>
              <a:t>FreeArea</a:t>
            </a:r>
            <a:endParaRPr lang="zh-CN" altLang="en-US" sz="12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156761-F078-4EB1-B121-4F7717ED870B}"/>
              </a:ext>
            </a:extLst>
          </p:cNvPr>
          <p:cNvCxnSpPr>
            <a:cxnSpLocks/>
            <a:stCxn id="61" idx="3"/>
            <a:endCxn id="79" idx="1"/>
          </p:cNvCxnSpPr>
          <p:nvPr/>
        </p:nvCxnSpPr>
        <p:spPr>
          <a:xfrm>
            <a:off x="7883777" y="909157"/>
            <a:ext cx="116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FFB1F79C-427F-4334-9657-EAD372F54E57}"/>
              </a:ext>
            </a:extLst>
          </p:cNvPr>
          <p:cNvSpPr/>
          <p:nvPr/>
        </p:nvSpPr>
        <p:spPr>
          <a:xfrm>
            <a:off x="8796052" y="2110399"/>
            <a:ext cx="2054873" cy="628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将此</a:t>
            </a:r>
            <a:r>
              <a:rPr lang="en-US" altLang="zh-CN" sz="1200" dirty="0"/>
              <a:t>Texture </a:t>
            </a:r>
            <a:r>
              <a:rPr lang="zh-CN" altLang="en-US" sz="1200" dirty="0"/>
              <a:t>渲染到</a:t>
            </a:r>
            <a:r>
              <a:rPr lang="en-US" altLang="zh-CN" sz="1200" dirty="0"/>
              <a:t>Atlas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FreeArea</a:t>
            </a:r>
            <a:r>
              <a:rPr lang="zh-CN" altLang="en-US" sz="1200" dirty="0"/>
              <a:t>中并切割得到切割后的</a:t>
            </a:r>
            <a:r>
              <a:rPr lang="en-US" altLang="zh-CN" sz="1200" dirty="0" err="1"/>
              <a:t>FreeArea</a:t>
            </a:r>
            <a:endParaRPr lang="zh-CN" altLang="en-US" sz="12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A4506FE-D490-4D73-8AB4-BF0E5F006FB4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9823489" y="1145896"/>
            <a:ext cx="2859" cy="96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9B400FBD-4B61-47DE-825F-C66A3C75FAC5}"/>
              </a:ext>
            </a:extLst>
          </p:cNvPr>
          <p:cNvSpPr/>
          <p:nvPr/>
        </p:nvSpPr>
        <p:spPr>
          <a:xfrm>
            <a:off x="9061821" y="3744000"/>
            <a:ext cx="1546782" cy="4868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生成此</a:t>
            </a:r>
            <a:r>
              <a:rPr lang="en-US" altLang="zh-CN" sz="1200" dirty="0"/>
              <a:t>Texture</a:t>
            </a:r>
            <a:r>
              <a:rPr lang="zh-CN" altLang="en-US" sz="1200" dirty="0"/>
              <a:t>在</a:t>
            </a:r>
            <a:r>
              <a:rPr lang="en-US" altLang="zh-CN" sz="1200" dirty="0"/>
              <a:t>Atlas</a:t>
            </a:r>
            <a:r>
              <a:rPr lang="zh-CN" altLang="en-US" sz="1200" dirty="0"/>
              <a:t>的</a:t>
            </a:r>
            <a:r>
              <a:rPr lang="en-US" altLang="zh-CN" sz="1200" dirty="0"/>
              <a:t>UV</a:t>
            </a:r>
            <a:endParaRPr lang="zh-CN" altLang="en-US" sz="1200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714A50C-A7EA-404F-A673-E7B531AB4391}"/>
              </a:ext>
            </a:extLst>
          </p:cNvPr>
          <p:cNvCxnSpPr>
            <a:cxnSpLocks/>
            <a:stCxn id="93" idx="2"/>
            <a:endCxn id="99" idx="0"/>
          </p:cNvCxnSpPr>
          <p:nvPr/>
        </p:nvCxnSpPr>
        <p:spPr>
          <a:xfrm>
            <a:off x="9823489" y="2738426"/>
            <a:ext cx="11723" cy="100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FFCD6E7C-19C2-4650-88F5-48E435353491}"/>
              </a:ext>
            </a:extLst>
          </p:cNvPr>
          <p:cNvSpPr/>
          <p:nvPr/>
        </p:nvSpPr>
        <p:spPr>
          <a:xfrm>
            <a:off x="4961138" y="3673393"/>
            <a:ext cx="1546782" cy="628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遍历当前</a:t>
            </a:r>
            <a:r>
              <a:rPr lang="en-US" altLang="zh-CN" sz="1200" dirty="0"/>
              <a:t>Tasks</a:t>
            </a:r>
            <a:r>
              <a:rPr lang="zh-CN" altLang="en-US" sz="1200" dirty="0"/>
              <a:t>列表，查看是否有相同的任务，并回调</a:t>
            </a: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7E51319-50FE-4C95-A9FF-0DF4C5C0F05A}"/>
              </a:ext>
            </a:extLst>
          </p:cNvPr>
          <p:cNvCxnSpPr>
            <a:cxnSpLocks/>
            <a:stCxn id="99" idx="1"/>
            <a:endCxn id="122" idx="3"/>
          </p:cNvCxnSpPr>
          <p:nvPr/>
        </p:nvCxnSpPr>
        <p:spPr>
          <a:xfrm flipH="1">
            <a:off x="6507920" y="3987406"/>
            <a:ext cx="2553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流程图: 可选过程 168">
            <a:extLst>
              <a:ext uri="{FF2B5EF4-FFF2-40B4-BE49-F238E27FC236}">
                <a16:creationId xmlns:a16="http://schemas.microsoft.com/office/drawing/2014/main" id="{95E2717E-E9AD-4C2C-9A6E-7727A6ADAC0B}"/>
              </a:ext>
            </a:extLst>
          </p:cNvPr>
          <p:cNvSpPr/>
          <p:nvPr/>
        </p:nvSpPr>
        <p:spPr>
          <a:xfrm>
            <a:off x="2356788" y="3794196"/>
            <a:ext cx="1140132" cy="3864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是否是</a:t>
            </a:r>
            <a:r>
              <a:rPr lang="en-US" altLang="zh-CN" sz="1200" dirty="0" err="1"/>
              <a:t>RawImage</a:t>
            </a:r>
            <a:endParaRPr lang="zh-CN" altLang="en-US" sz="1200" dirty="0"/>
          </a:p>
        </p:txBody>
      </p:sp>
      <p:sp>
        <p:nvSpPr>
          <p:cNvPr id="172" name="流程图: 决策 171">
            <a:extLst>
              <a:ext uri="{FF2B5EF4-FFF2-40B4-BE49-F238E27FC236}">
                <a16:creationId xmlns:a16="http://schemas.microsoft.com/office/drawing/2014/main" id="{4E3CAE4C-E40F-4EC1-A42E-F8F22CDF9D87}"/>
              </a:ext>
            </a:extLst>
          </p:cNvPr>
          <p:cNvSpPr/>
          <p:nvPr/>
        </p:nvSpPr>
        <p:spPr>
          <a:xfrm>
            <a:off x="758030" y="3704000"/>
            <a:ext cx="837090" cy="63272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73" name="流程图: 过程 172">
            <a:extLst>
              <a:ext uri="{FF2B5EF4-FFF2-40B4-BE49-F238E27FC236}">
                <a16:creationId xmlns:a16="http://schemas.microsoft.com/office/drawing/2014/main" id="{681E7419-0549-42AC-B295-269D2228B81A}"/>
              </a:ext>
            </a:extLst>
          </p:cNvPr>
          <p:cNvSpPr/>
          <p:nvPr/>
        </p:nvSpPr>
        <p:spPr>
          <a:xfrm>
            <a:off x="428229" y="5176144"/>
            <a:ext cx="1546782" cy="5568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</a:t>
            </a:r>
            <a:r>
              <a:rPr lang="en-US" altLang="zh-CN" sz="1200" dirty="0"/>
              <a:t>texture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uiRect</a:t>
            </a:r>
            <a:endParaRPr lang="zh-CN" altLang="en-US" sz="1200" dirty="0"/>
          </a:p>
        </p:txBody>
      </p:sp>
      <p:sp>
        <p:nvSpPr>
          <p:cNvPr id="174" name="流程图: 决策 173">
            <a:extLst>
              <a:ext uri="{FF2B5EF4-FFF2-40B4-BE49-F238E27FC236}">
                <a16:creationId xmlns:a16="http://schemas.microsoft.com/office/drawing/2014/main" id="{8F7924E0-E61B-465E-AEA9-EBEF67FC2009}"/>
              </a:ext>
            </a:extLst>
          </p:cNvPr>
          <p:cNvSpPr/>
          <p:nvPr/>
        </p:nvSpPr>
        <p:spPr>
          <a:xfrm>
            <a:off x="2508655" y="4626511"/>
            <a:ext cx="837090" cy="63272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75" name="流程图: 过程 174">
            <a:extLst>
              <a:ext uri="{FF2B5EF4-FFF2-40B4-BE49-F238E27FC236}">
                <a16:creationId xmlns:a16="http://schemas.microsoft.com/office/drawing/2014/main" id="{332404E1-665A-425D-B9F4-E62B78819567}"/>
              </a:ext>
            </a:extLst>
          </p:cNvPr>
          <p:cNvSpPr/>
          <p:nvPr/>
        </p:nvSpPr>
        <p:spPr>
          <a:xfrm>
            <a:off x="2153463" y="5876132"/>
            <a:ext cx="1546782" cy="707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</a:t>
            </a:r>
            <a:r>
              <a:rPr lang="en-US" altLang="zh-CN" sz="1200" dirty="0"/>
              <a:t>texture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uiRect</a:t>
            </a:r>
            <a:r>
              <a:rPr lang="zh-CN" altLang="en-US" sz="1200" dirty="0"/>
              <a:t>创建一个</a:t>
            </a:r>
            <a:r>
              <a:rPr lang="en-US" altLang="zh-CN" sz="1200" dirty="0"/>
              <a:t>Sprite</a:t>
            </a:r>
            <a:r>
              <a:rPr lang="zh-CN" altLang="en-US" sz="1200" dirty="0"/>
              <a:t>并设置</a:t>
            </a:r>
            <a:r>
              <a:rPr lang="en-US" altLang="zh-CN" sz="1200" i="1" dirty="0"/>
              <a:t>sprite</a:t>
            </a:r>
            <a:endParaRPr lang="zh-CN" altLang="en-US" sz="1200" dirty="0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6E9DA2E-2D1E-4AED-BA6D-80B47C2477BE}"/>
              </a:ext>
            </a:extLst>
          </p:cNvPr>
          <p:cNvCxnSpPr>
            <a:stCxn id="64" idx="2"/>
            <a:endCxn id="169" idx="0"/>
          </p:cNvCxnSpPr>
          <p:nvPr/>
        </p:nvCxnSpPr>
        <p:spPr>
          <a:xfrm>
            <a:off x="2891637" y="2098683"/>
            <a:ext cx="35217" cy="16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C8EA4BDB-0701-4D1A-939C-4E573E165597}"/>
              </a:ext>
            </a:extLst>
          </p:cNvPr>
          <p:cNvCxnSpPr>
            <a:stCxn id="169" idx="1"/>
            <a:endCxn id="172" idx="3"/>
          </p:cNvCxnSpPr>
          <p:nvPr/>
        </p:nvCxnSpPr>
        <p:spPr>
          <a:xfrm flipH="1">
            <a:off x="1595120" y="3987408"/>
            <a:ext cx="761668" cy="3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2C1C739-C85C-44A7-A112-9364CFB9447E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>
            <a:off x="1176575" y="4336723"/>
            <a:ext cx="25045" cy="83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10F1AFF-2847-4952-BAE9-423024AFC12C}"/>
              </a:ext>
            </a:extLst>
          </p:cNvPr>
          <p:cNvCxnSpPr>
            <a:stCxn id="169" idx="2"/>
            <a:endCxn id="174" idx="0"/>
          </p:cNvCxnSpPr>
          <p:nvPr/>
        </p:nvCxnSpPr>
        <p:spPr>
          <a:xfrm>
            <a:off x="2926854" y="4180619"/>
            <a:ext cx="346" cy="44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9A72555-D9F0-471E-B783-5BA840E66722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 flipH="1">
            <a:off x="2926854" y="5259234"/>
            <a:ext cx="346" cy="61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8AF9C035-C3DD-4E80-BFB5-E02C535D4D93}"/>
              </a:ext>
            </a:extLst>
          </p:cNvPr>
          <p:cNvCxnSpPr>
            <a:stCxn id="122" idx="1"/>
            <a:endCxn id="169" idx="3"/>
          </p:cNvCxnSpPr>
          <p:nvPr/>
        </p:nvCxnSpPr>
        <p:spPr>
          <a:xfrm flipH="1">
            <a:off x="3496920" y="3987407"/>
            <a:ext cx="1464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858DDEE-FA5D-402A-A299-F8029E10D768}"/>
              </a:ext>
            </a:extLst>
          </p:cNvPr>
          <p:cNvCxnSpPr>
            <a:stCxn id="122" idx="0"/>
            <a:endCxn id="19" idx="2"/>
          </p:cNvCxnSpPr>
          <p:nvPr/>
        </p:nvCxnSpPr>
        <p:spPr>
          <a:xfrm flipV="1">
            <a:off x="5734529" y="2335284"/>
            <a:ext cx="0" cy="133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202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29</cp:revision>
  <dcterms:created xsi:type="dcterms:W3CDTF">2019-10-25T12:05:02Z</dcterms:created>
  <dcterms:modified xsi:type="dcterms:W3CDTF">2019-12-09T08:04:03Z</dcterms:modified>
</cp:coreProperties>
</file>