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3.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3954" r:id="rId4"/>
    <p:sldMasterId id="2147484014" r:id="rId5"/>
    <p:sldMasterId id="2147484031" r:id="rId6"/>
  </p:sldMasterIdLst>
  <p:notesMasterIdLst>
    <p:notesMasterId r:id="rId32"/>
  </p:notesMasterIdLst>
  <p:handoutMasterIdLst>
    <p:handoutMasterId r:id="rId33"/>
  </p:handoutMasterIdLst>
  <p:sldIdLst>
    <p:sldId id="320" r:id="rId7"/>
    <p:sldId id="355" r:id="rId8"/>
    <p:sldId id="322" r:id="rId9"/>
    <p:sldId id="325" r:id="rId10"/>
    <p:sldId id="324" r:id="rId11"/>
    <p:sldId id="326" r:id="rId12"/>
    <p:sldId id="356" r:id="rId13"/>
    <p:sldId id="327" r:id="rId14"/>
    <p:sldId id="349" r:id="rId15"/>
    <p:sldId id="350" r:id="rId16"/>
    <p:sldId id="359" r:id="rId17"/>
    <p:sldId id="354" r:id="rId18"/>
    <p:sldId id="352" r:id="rId19"/>
    <p:sldId id="331" r:id="rId20"/>
    <p:sldId id="332" r:id="rId21"/>
    <p:sldId id="363" r:id="rId22"/>
    <p:sldId id="334" r:id="rId23"/>
    <p:sldId id="346" r:id="rId24"/>
    <p:sldId id="361" r:id="rId25"/>
    <p:sldId id="357" r:id="rId26"/>
    <p:sldId id="353" r:id="rId27"/>
    <p:sldId id="362" r:id="rId28"/>
    <p:sldId id="360" r:id="rId29"/>
    <p:sldId id="364" r:id="rId30"/>
    <p:sldId id="365" r:id="rId31"/>
  </p:sldIdLst>
  <p:sldSz cx="12192000" cy="6858000"/>
  <p:notesSz cx="6858000" cy="9144000"/>
  <p:defaultTextStyle>
    <a:defPPr rtl="0">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008E"/>
    <a:srgbClr val="FFFFCC"/>
    <a:srgbClr val="F69E1D"/>
    <a:srgbClr val="EEEEEE"/>
    <a:srgbClr val="87175F"/>
    <a:srgbClr val="EEC621"/>
    <a:srgbClr val="E58C09"/>
    <a:srgbClr val="43467B"/>
    <a:srgbClr val="AEA422"/>
    <a:srgbClr val="E19E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1527" autoAdjust="0"/>
  </p:normalViewPr>
  <p:slideViewPr>
    <p:cSldViewPr>
      <p:cViewPr>
        <p:scale>
          <a:sx n="50" d="100"/>
          <a:sy n="50" d="100"/>
        </p:scale>
        <p:origin x="-1248" y="-452"/>
      </p:cViewPr>
      <p:guideLst>
        <p:guide orient="horz" pos="2160"/>
        <p:guide pos="3840"/>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9" d="100"/>
          <a:sy n="89" d="100"/>
        </p:scale>
        <p:origin x="378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CCFCBA-35FA-4624-B8D9-9466017D23A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DB4E8B1-1605-4E3C-83D1-3C9660B5232E}">
      <dgm:prSet/>
      <dgm:spPr/>
      <dgm:t>
        <a:bodyPr/>
        <a:lstStyle/>
        <a:p>
          <a:r>
            <a:rPr lang="en-SG" dirty="0"/>
            <a:t>PQM</a:t>
          </a:r>
          <a:endParaRPr lang="en-US" dirty="0"/>
        </a:p>
      </dgm:t>
    </dgm:pt>
    <dgm:pt modelId="{F54E160E-2659-4F8A-892A-E451367F9E05}" type="parTrans" cxnId="{779FBCDD-5D00-419D-9366-5FD2262118F2}">
      <dgm:prSet/>
      <dgm:spPr/>
      <dgm:t>
        <a:bodyPr/>
        <a:lstStyle/>
        <a:p>
          <a:endParaRPr lang="en-US"/>
        </a:p>
      </dgm:t>
    </dgm:pt>
    <dgm:pt modelId="{940ADA46-FF64-40FE-BBB1-0E1940862F23}" type="sibTrans" cxnId="{779FBCDD-5D00-419D-9366-5FD2262118F2}">
      <dgm:prSet/>
      <dgm:spPr/>
      <dgm:t>
        <a:bodyPr/>
        <a:lstStyle/>
        <a:p>
          <a:endParaRPr lang="en-US"/>
        </a:p>
      </dgm:t>
    </dgm:pt>
    <dgm:pt modelId="{69A13420-0359-476E-BB78-801603A56629}">
      <dgm:prSet/>
      <dgm:spPr/>
      <dgm:t>
        <a:bodyPr/>
        <a:lstStyle/>
        <a:p>
          <a:r>
            <a:rPr lang="en-SG" dirty="0"/>
            <a:t>AIOD </a:t>
          </a:r>
          <a:endParaRPr lang="en-US" dirty="0"/>
        </a:p>
      </dgm:t>
    </dgm:pt>
    <dgm:pt modelId="{9E6BF036-58EE-419E-9278-3D9B438E8331}" type="parTrans" cxnId="{51891C31-56F1-427F-ACBF-0D7561D526D6}">
      <dgm:prSet/>
      <dgm:spPr/>
      <dgm:t>
        <a:bodyPr/>
        <a:lstStyle/>
        <a:p>
          <a:endParaRPr lang="en-US"/>
        </a:p>
      </dgm:t>
    </dgm:pt>
    <dgm:pt modelId="{B84A0567-C01C-4D76-B74F-D1BB23DB7514}" type="sibTrans" cxnId="{51891C31-56F1-427F-ACBF-0D7561D526D6}">
      <dgm:prSet/>
      <dgm:spPr/>
      <dgm:t>
        <a:bodyPr/>
        <a:lstStyle/>
        <a:p>
          <a:endParaRPr lang="en-US"/>
        </a:p>
      </dgm:t>
    </dgm:pt>
    <dgm:pt modelId="{711BF2CF-A456-42F4-9EC5-4BE5259F16FE}">
      <dgm:prSet/>
      <dgm:spPr/>
      <dgm:t>
        <a:bodyPr/>
        <a:lstStyle/>
        <a:p>
          <a:r>
            <a:rPr lang="en-SG" dirty="0" smtClean="0"/>
            <a:t>Tableau</a:t>
          </a:r>
        </a:p>
        <a:p>
          <a:r>
            <a:rPr lang="en-SG" dirty="0" smtClean="0"/>
            <a:t>Users </a:t>
          </a:r>
        </a:p>
        <a:p>
          <a:r>
            <a:rPr lang="en-SG" dirty="0" smtClean="0"/>
            <a:t>(SG Mizuho Stakeholders)</a:t>
          </a:r>
          <a:endParaRPr lang="en-US" dirty="0"/>
        </a:p>
      </dgm:t>
    </dgm:pt>
    <dgm:pt modelId="{98AACC4A-67ED-4815-8F24-86FAD5120564}" type="parTrans" cxnId="{22F0FC2F-1591-4E40-952E-DB6DFA59C6F0}">
      <dgm:prSet/>
      <dgm:spPr/>
      <dgm:t>
        <a:bodyPr/>
        <a:lstStyle/>
        <a:p>
          <a:endParaRPr lang="en-US"/>
        </a:p>
      </dgm:t>
    </dgm:pt>
    <dgm:pt modelId="{7242FA2C-D29E-456A-AC03-937ABE974068}" type="sibTrans" cxnId="{22F0FC2F-1591-4E40-952E-DB6DFA59C6F0}">
      <dgm:prSet/>
      <dgm:spPr/>
      <dgm:t>
        <a:bodyPr/>
        <a:lstStyle/>
        <a:p>
          <a:endParaRPr lang="en-US"/>
        </a:p>
      </dgm:t>
    </dgm:pt>
    <dgm:pt modelId="{115EFA4C-ECF8-4675-92A9-F8925FF8B2D1}" type="pres">
      <dgm:prSet presAssocID="{74CCFCBA-35FA-4624-B8D9-9466017D23AB}" presName="hierChild1" presStyleCnt="0">
        <dgm:presLayoutVars>
          <dgm:chPref val="1"/>
          <dgm:dir/>
          <dgm:animOne val="branch"/>
          <dgm:animLvl val="lvl"/>
          <dgm:resizeHandles/>
        </dgm:presLayoutVars>
      </dgm:prSet>
      <dgm:spPr/>
      <dgm:t>
        <a:bodyPr/>
        <a:lstStyle/>
        <a:p>
          <a:endParaRPr lang="en-US"/>
        </a:p>
      </dgm:t>
    </dgm:pt>
    <dgm:pt modelId="{27AED197-A6F4-4F09-B586-ECAF7A0F7AE8}" type="pres">
      <dgm:prSet presAssocID="{EDB4E8B1-1605-4E3C-83D1-3C9660B5232E}" presName="hierRoot1" presStyleCnt="0"/>
      <dgm:spPr/>
    </dgm:pt>
    <dgm:pt modelId="{A054F95C-1B76-4599-BFF5-87F68BEB0F91}" type="pres">
      <dgm:prSet presAssocID="{EDB4E8B1-1605-4E3C-83D1-3C9660B5232E}" presName="composite" presStyleCnt="0"/>
      <dgm:spPr/>
    </dgm:pt>
    <dgm:pt modelId="{B1748F1E-7C35-49A6-869D-D302C2ED3405}" type="pres">
      <dgm:prSet presAssocID="{EDB4E8B1-1605-4E3C-83D1-3C9660B5232E}" presName="background" presStyleLbl="node0" presStyleIdx="0" presStyleCnt="3"/>
      <dgm:spPr/>
    </dgm:pt>
    <dgm:pt modelId="{FAE652C7-22C9-4EA9-9005-C48CC3E8798F}" type="pres">
      <dgm:prSet presAssocID="{EDB4E8B1-1605-4E3C-83D1-3C9660B5232E}" presName="text" presStyleLbl="fgAcc0" presStyleIdx="0" presStyleCnt="3">
        <dgm:presLayoutVars>
          <dgm:chPref val="3"/>
        </dgm:presLayoutVars>
      </dgm:prSet>
      <dgm:spPr/>
      <dgm:t>
        <a:bodyPr/>
        <a:lstStyle/>
        <a:p>
          <a:endParaRPr lang="en-US"/>
        </a:p>
      </dgm:t>
    </dgm:pt>
    <dgm:pt modelId="{DB3054C6-7E1D-4227-8B16-197FF769087B}" type="pres">
      <dgm:prSet presAssocID="{EDB4E8B1-1605-4E3C-83D1-3C9660B5232E}" presName="hierChild2" presStyleCnt="0"/>
      <dgm:spPr/>
    </dgm:pt>
    <dgm:pt modelId="{D5B9BD9B-7466-4665-824D-F0CA3724C833}" type="pres">
      <dgm:prSet presAssocID="{69A13420-0359-476E-BB78-801603A56629}" presName="hierRoot1" presStyleCnt="0"/>
      <dgm:spPr/>
    </dgm:pt>
    <dgm:pt modelId="{3ED044C9-338C-4BC5-BEDA-9EE120870BB4}" type="pres">
      <dgm:prSet presAssocID="{69A13420-0359-476E-BB78-801603A56629}" presName="composite" presStyleCnt="0"/>
      <dgm:spPr/>
    </dgm:pt>
    <dgm:pt modelId="{D9A928ED-5BEB-454B-8446-AFB3828471B4}" type="pres">
      <dgm:prSet presAssocID="{69A13420-0359-476E-BB78-801603A56629}" presName="background" presStyleLbl="node0" presStyleIdx="1" presStyleCnt="3"/>
      <dgm:spPr/>
    </dgm:pt>
    <dgm:pt modelId="{E5D333F5-459B-43C5-AD85-5B95392EF315}" type="pres">
      <dgm:prSet presAssocID="{69A13420-0359-476E-BB78-801603A56629}" presName="text" presStyleLbl="fgAcc0" presStyleIdx="1" presStyleCnt="3">
        <dgm:presLayoutVars>
          <dgm:chPref val="3"/>
        </dgm:presLayoutVars>
      </dgm:prSet>
      <dgm:spPr/>
      <dgm:t>
        <a:bodyPr/>
        <a:lstStyle/>
        <a:p>
          <a:endParaRPr lang="en-US"/>
        </a:p>
      </dgm:t>
    </dgm:pt>
    <dgm:pt modelId="{56B3B3E3-3086-45F5-A798-361A215ED278}" type="pres">
      <dgm:prSet presAssocID="{69A13420-0359-476E-BB78-801603A56629}" presName="hierChild2" presStyleCnt="0"/>
      <dgm:spPr/>
    </dgm:pt>
    <dgm:pt modelId="{6CBDDE31-AB76-453B-8702-5BC558C92FB8}" type="pres">
      <dgm:prSet presAssocID="{711BF2CF-A456-42F4-9EC5-4BE5259F16FE}" presName="hierRoot1" presStyleCnt="0"/>
      <dgm:spPr/>
    </dgm:pt>
    <dgm:pt modelId="{050BA1B9-5665-4CAD-AC30-D5BB9B09E2F8}" type="pres">
      <dgm:prSet presAssocID="{711BF2CF-A456-42F4-9EC5-4BE5259F16FE}" presName="composite" presStyleCnt="0"/>
      <dgm:spPr/>
    </dgm:pt>
    <dgm:pt modelId="{DF33215C-8890-4DB4-BF9C-48904AA52250}" type="pres">
      <dgm:prSet presAssocID="{711BF2CF-A456-42F4-9EC5-4BE5259F16FE}" presName="background" presStyleLbl="node0" presStyleIdx="2" presStyleCnt="3"/>
      <dgm:spPr/>
    </dgm:pt>
    <dgm:pt modelId="{880688C4-13B3-4D13-B011-064A7B0AB931}" type="pres">
      <dgm:prSet presAssocID="{711BF2CF-A456-42F4-9EC5-4BE5259F16FE}" presName="text" presStyleLbl="fgAcc0" presStyleIdx="2" presStyleCnt="3">
        <dgm:presLayoutVars>
          <dgm:chPref val="3"/>
        </dgm:presLayoutVars>
      </dgm:prSet>
      <dgm:spPr/>
      <dgm:t>
        <a:bodyPr/>
        <a:lstStyle/>
        <a:p>
          <a:endParaRPr lang="en-US"/>
        </a:p>
      </dgm:t>
    </dgm:pt>
    <dgm:pt modelId="{5FC399EA-505D-456D-9CE9-C03121A04859}" type="pres">
      <dgm:prSet presAssocID="{711BF2CF-A456-42F4-9EC5-4BE5259F16FE}" presName="hierChild2" presStyleCnt="0"/>
      <dgm:spPr/>
    </dgm:pt>
  </dgm:ptLst>
  <dgm:cxnLst>
    <dgm:cxn modelId="{779FBCDD-5D00-419D-9366-5FD2262118F2}" srcId="{74CCFCBA-35FA-4624-B8D9-9466017D23AB}" destId="{EDB4E8B1-1605-4E3C-83D1-3C9660B5232E}" srcOrd="0" destOrd="0" parTransId="{F54E160E-2659-4F8A-892A-E451367F9E05}" sibTransId="{940ADA46-FF64-40FE-BBB1-0E1940862F23}"/>
    <dgm:cxn modelId="{713043D7-1C84-4F81-971F-E256100E70A8}" type="presOf" srcId="{69A13420-0359-476E-BB78-801603A56629}" destId="{E5D333F5-459B-43C5-AD85-5B95392EF315}" srcOrd="0" destOrd="0" presId="urn:microsoft.com/office/officeart/2005/8/layout/hierarchy1"/>
    <dgm:cxn modelId="{22F0FC2F-1591-4E40-952E-DB6DFA59C6F0}" srcId="{74CCFCBA-35FA-4624-B8D9-9466017D23AB}" destId="{711BF2CF-A456-42F4-9EC5-4BE5259F16FE}" srcOrd="2" destOrd="0" parTransId="{98AACC4A-67ED-4815-8F24-86FAD5120564}" sibTransId="{7242FA2C-D29E-456A-AC03-937ABE974068}"/>
    <dgm:cxn modelId="{51891C31-56F1-427F-ACBF-0D7561D526D6}" srcId="{74CCFCBA-35FA-4624-B8D9-9466017D23AB}" destId="{69A13420-0359-476E-BB78-801603A56629}" srcOrd="1" destOrd="0" parTransId="{9E6BF036-58EE-419E-9278-3D9B438E8331}" sibTransId="{B84A0567-C01C-4D76-B74F-D1BB23DB7514}"/>
    <dgm:cxn modelId="{B2024CDA-F183-40F9-B069-5C3FCE658DCA}" type="presOf" srcId="{711BF2CF-A456-42F4-9EC5-4BE5259F16FE}" destId="{880688C4-13B3-4D13-B011-064A7B0AB931}" srcOrd="0" destOrd="0" presId="urn:microsoft.com/office/officeart/2005/8/layout/hierarchy1"/>
    <dgm:cxn modelId="{79208571-3501-4618-9867-6C68DB90C26D}" type="presOf" srcId="{EDB4E8B1-1605-4E3C-83D1-3C9660B5232E}" destId="{FAE652C7-22C9-4EA9-9005-C48CC3E8798F}" srcOrd="0" destOrd="0" presId="urn:microsoft.com/office/officeart/2005/8/layout/hierarchy1"/>
    <dgm:cxn modelId="{4292D394-F7CB-4F7A-A1F6-53356C9CC396}" type="presOf" srcId="{74CCFCBA-35FA-4624-B8D9-9466017D23AB}" destId="{115EFA4C-ECF8-4675-92A9-F8925FF8B2D1}" srcOrd="0" destOrd="0" presId="urn:microsoft.com/office/officeart/2005/8/layout/hierarchy1"/>
    <dgm:cxn modelId="{37A7F77E-F39B-4881-A873-AF4F3C2073F2}" type="presParOf" srcId="{115EFA4C-ECF8-4675-92A9-F8925FF8B2D1}" destId="{27AED197-A6F4-4F09-B586-ECAF7A0F7AE8}" srcOrd="0" destOrd="0" presId="urn:microsoft.com/office/officeart/2005/8/layout/hierarchy1"/>
    <dgm:cxn modelId="{DAC5E21F-C9D6-4880-8745-475E635106A7}" type="presParOf" srcId="{27AED197-A6F4-4F09-B586-ECAF7A0F7AE8}" destId="{A054F95C-1B76-4599-BFF5-87F68BEB0F91}" srcOrd="0" destOrd="0" presId="urn:microsoft.com/office/officeart/2005/8/layout/hierarchy1"/>
    <dgm:cxn modelId="{07E2F8E1-DB45-410A-8AB5-46A0B357286A}" type="presParOf" srcId="{A054F95C-1B76-4599-BFF5-87F68BEB0F91}" destId="{B1748F1E-7C35-49A6-869D-D302C2ED3405}" srcOrd="0" destOrd="0" presId="urn:microsoft.com/office/officeart/2005/8/layout/hierarchy1"/>
    <dgm:cxn modelId="{ED1C646D-5E5B-44A4-8859-E2D2BF264EB4}" type="presParOf" srcId="{A054F95C-1B76-4599-BFF5-87F68BEB0F91}" destId="{FAE652C7-22C9-4EA9-9005-C48CC3E8798F}" srcOrd="1" destOrd="0" presId="urn:microsoft.com/office/officeart/2005/8/layout/hierarchy1"/>
    <dgm:cxn modelId="{9F60011D-4221-457F-A4EF-D527DA306C12}" type="presParOf" srcId="{27AED197-A6F4-4F09-B586-ECAF7A0F7AE8}" destId="{DB3054C6-7E1D-4227-8B16-197FF769087B}" srcOrd="1" destOrd="0" presId="urn:microsoft.com/office/officeart/2005/8/layout/hierarchy1"/>
    <dgm:cxn modelId="{CC2D2011-A545-4FC2-B966-F1D07648BCEE}" type="presParOf" srcId="{115EFA4C-ECF8-4675-92A9-F8925FF8B2D1}" destId="{D5B9BD9B-7466-4665-824D-F0CA3724C833}" srcOrd="1" destOrd="0" presId="urn:microsoft.com/office/officeart/2005/8/layout/hierarchy1"/>
    <dgm:cxn modelId="{CD615A19-A786-4F00-BE6B-EEF39FC005F9}" type="presParOf" srcId="{D5B9BD9B-7466-4665-824D-F0CA3724C833}" destId="{3ED044C9-338C-4BC5-BEDA-9EE120870BB4}" srcOrd="0" destOrd="0" presId="urn:microsoft.com/office/officeart/2005/8/layout/hierarchy1"/>
    <dgm:cxn modelId="{B1B99D21-1D80-48AD-AFA1-8321BF052A14}" type="presParOf" srcId="{3ED044C9-338C-4BC5-BEDA-9EE120870BB4}" destId="{D9A928ED-5BEB-454B-8446-AFB3828471B4}" srcOrd="0" destOrd="0" presId="urn:microsoft.com/office/officeart/2005/8/layout/hierarchy1"/>
    <dgm:cxn modelId="{2B3A9E8A-3361-4272-9767-34F144E8249F}" type="presParOf" srcId="{3ED044C9-338C-4BC5-BEDA-9EE120870BB4}" destId="{E5D333F5-459B-43C5-AD85-5B95392EF315}" srcOrd="1" destOrd="0" presId="urn:microsoft.com/office/officeart/2005/8/layout/hierarchy1"/>
    <dgm:cxn modelId="{98585F9F-05CA-4DAA-BEE4-8B2D9AF646FF}" type="presParOf" srcId="{D5B9BD9B-7466-4665-824D-F0CA3724C833}" destId="{56B3B3E3-3086-45F5-A798-361A215ED278}" srcOrd="1" destOrd="0" presId="urn:microsoft.com/office/officeart/2005/8/layout/hierarchy1"/>
    <dgm:cxn modelId="{8E1C8655-F676-40E1-A055-DA52DF2ABDB8}" type="presParOf" srcId="{115EFA4C-ECF8-4675-92A9-F8925FF8B2D1}" destId="{6CBDDE31-AB76-453B-8702-5BC558C92FB8}" srcOrd="2" destOrd="0" presId="urn:microsoft.com/office/officeart/2005/8/layout/hierarchy1"/>
    <dgm:cxn modelId="{918B2467-C98B-4940-B3DE-C7864506F56B}" type="presParOf" srcId="{6CBDDE31-AB76-453B-8702-5BC558C92FB8}" destId="{050BA1B9-5665-4CAD-AC30-D5BB9B09E2F8}" srcOrd="0" destOrd="0" presId="urn:microsoft.com/office/officeart/2005/8/layout/hierarchy1"/>
    <dgm:cxn modelId="{8B69541F-471A-4C7E-83C4-4A7032706D26}" type="presParOf" srcId="{050BA1B9-5665-4CAD-AC30-D5BB9B09E2F8}" destId="{DF33215C-8890-4DB4-BF9C-48904AA52250}" srcOrd="0" destOrd="0" presId="urn:microsoft.com/office/officeart/2005/8/layout/hierarchy1"/>
    <dgm:cxn modelId="{33A5E154-024B-40D8-835C-CC420866F12F}" type="presParOf" srcId="{050BA1B9-5665-4CAD-AC30-D5BB9B09E2F8}" destId="{880688C4-13B3-4D13-B011-064A7B0AB931}" srcOrd="1" destOrd="0" presId="urn:microsoft.com/office/officeart/2005/8/layout/hierarchy1"/>
    <dgm:cxn modelId="{594B59C4-CE41-450D-9063-B31BC35F5C39}" type="presParOf" srcId="{6CBDDE31-AB76-453B-8702-5BC558C92FB8}" destId="{5FC399EA-505D-456D-9CE9-C03121A0485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16EDD5-EF32-467D-8C7E-DC5281DE12CF}" type="doc">
      <dgm:prSet loTypeId="urn:microsoft.com/office/officeart/2005/8/layout/matrix1" loCatId="matrix" qsTypeId="urn:microsoft.com/office/officeart/2005/8/quickstyle/simple1" qsCatId="simple" csTypeId="urn:microsoft.com/office/officeart/2005/8/colors/accent1_1" csCatId="accent1" phldr="1"/>
      <dgm:spPr/>
      <dgm:t>
        <a:bodyPr/>
        <a:lstStyle/>
        <a:p>
          <a:endParaRPr lang="en-US"/>
        </a:p>
      </dgm:t>
    </dgm:pt>
    <dgm:pt modelId="{FA59D757-C2DF-40D0-8F3B-AF474D00F7AD}">
      <dgm:prSet phldrT="[Text]"/>
      <dgm:spPr/>
      <dgm:t>
        <a:bodyPr/>
        <a:lstStyle/>
        <a:p>
          <a:r>
            <a:rPr lang="en-US" altLang="ja-JP" b="1" dirty="0" smtClean="0">
              <a:cs typeface="Times" pitchFamily="18" charset="0"/>
            </a:rPr>
            <a:t>Dashboard Culture </a:t>
          </a:r>
          <a:endParaRPr lang="en-US" dirty="0"/>
        </a:p>
      </dgm:t>
    </dgm:pt>
    <dgm:pt modelId="{4BB153A1-A530-4615-A2BA-442AEFC7B8D1}" type="parTrans" cxnId="{3827FA76-0A2F-4810-8B70-5D44D7110F59}">
      <dgm:prSet/>
      <dgm:spPr/>
      <dgm:t>
        <a:bodyPr/>
        <a:lstStyle/>
        <a:p>
          <a:endParaRPr lang="en-US"/>
        </a:p>
      </dgm:t>
    </dgm:pt>
    <dgm:pt modelId="{988E99BA-FACD-44F2-A940-2A3A2B4EF6B8}" type="sibTrans" cxnId="{3827FA76-0A2F-4810-8B70-5D44D7110F59}">
      <dgm:prSet/>
      <dgm:spPr/>
      <dgm:t>
        <a:bodyPr/>
        <a:lstStyle/>
        <a:p>
          <a:endParaRPr lang="en-US"/>
        </a:p>
      </dgm:t>
    </dgm:pt>
    <dgm:pt modelId="{5478859D-31BD-45D6-B139-7EF05428961B}">
      <dgm:prSet phldrT="[Text]"/>
      <dgm:spPr/>
      <dgm:t>
        <a:bodyPr/>
        <a:lstStyle/>
        <a:p>
          <a:r>
            <a:rPr lang="en-US" dirty="0" smtClean="0"/>
            <a:t>Bringing Dashboard culture easily to BU. Business users and non-IT savvy staff can easily create the dashboards through Tableau</a:t>
          </a:r>
          <a:endParaRPr lang="en-US" dirty="0"/>
        </a:p>
      </dgm:t>
    </dgm:pt>
    <dgm:pt modelId="{2F44D262-2B2D-4ACC-8719-2FCB52B65D5F}" type="parTrans" cxnId="{A5144F9B-2BA1-4483-9D47-E1973C528D0B}">
      <dgm:prSet/>
      <dgm:spPr/>
      <dgm:t>
        <a:bodyPr/>
        <a:lstStyle/>
        <a:p>
          <a:endParaRPr lang="en-US"/>
        </a:p>
      </dgm:t>
    </dgm:pt>
    <dgm:pt modelId="{59C1E3FF-8A0C-4DA5-A650-160CCB489784}" type="sibTrans" cxnId="{A5144F9B-2BA1-4483-9D47-E1973C528D0B}">
      <dgm:prSet/>
      <dgm:spPr/>
      <dgm:t>
        <a:bodyPr/>
        <a:lstStyle/>
        <a:p>
          <a:endParaRPr lang="en-US"/>
        </a:p>
      </dgm:t>
    </dgm:pt>
    <dgm:pt modelId="{700D5990-45C4-4D69-9093-4673F6BD41E7}">
      <dgm:prSet phldrT="[Text]"/>
      <dgm:spPr/>
      <dgm:t>
        <a:bodyPr/>
        <a:lstStyle/>
        <a:p>
          <a:pPr algn="ctr"/>
          <a:r>
            <a:rPr lang="en-US" dirty="0" smtClean="0"/>
            <a:t>Establishing the eco-system. Synchronizing the current environment; Dashboards can be saved and retrieved in future; User could access the report using their windows ID. </a:t>
          </a:r>
          <a:endParaRPr lang="en-US" dirty="0"/>
        </a:p>
      </dgm:t>
    </dgm:pt>
    <dgm:pt modelId="{05155B45-5D0D-4DD7-AB97-57829BE74EDF}" type="parTrans" cxnId="{63E88E03-1E3F-439A-8DDD-DF5155653978}">
      <dgm:prSet/>
      <dgm:spPr/>
      <dgm:t>
        <a:bodyPr/>
        <a:lstStyle/>
        <a:p>
          <a:endParaRPr lang="en-US"/>
        </a:p>
      </dgm:t>
    </dgm:pt>
    <dgm:pt modelId="{ACFA305B-7248-4895-804F-42D01E8EBA4D}" type="sibTrans" cxnId="{63E88E03-1E3F-439A-8DDD-DF5155653978}">
      <dgm:prSet/>
      <dgm:spPr/>
      <dgm:t>
        <a:bodyPr/>
        <a:lstStyle/>
        <a:p>
          <a:endParaRPr lang="en-US"/>
        </a:p>
      </dgm:t>
    </dgm:pt>
    <dgm:pt modelId="{BF7B4ABE-15C7-452C-AF7B-84FD5964FCE1}">
      <dgm:prSet phldrT="[Text]"/>
      <dgm:spPr/>
      <dgm:t>
        <a:bodyPr/>
        <a:lstStyle/>
        <a:p>
          <a:r>
            <a:rPr lang="en-US" dirty="0" smtClean="0"/>
            <a:t>Viewers can more actively participates in the presentation and interact with the dashboards. </a:t>
          </a:r>
        </a:p>
        <a:p>
          <a:endParaRPr lang="en-US" dirty="0"/>
        </a:p>
      </dgm:t>
    </dgm:pt>
    <dgm:pt modelId="{5C1AB1DC-BDCD-4B4A-A37F-D2FE11083A82}" type="parTrans" cxnId="{675F1D75-1C5A-4B59-BD6C-9BA1E55129E3}">
      <dgm:prSet/>
      <dgm:spPr/>
      <dgm:t>
        <a:bodyPr/>
        <a:lstStyle/>
        <a:p>
          <a:endParaRPr lang="en-US"/>
        </a:p>
      </dgm:t>
    </dgm:pt>
    <dgm:pt modelId="{12FC2FE2-6C7E-411E-9A92-1D470213FA97}" type="sibTrans" cxnId="{675F1D75-1C5A-4B59-BD6C-9BA1E55129E3}">
      <dgm:prSet/>
      <dgm:spPr/>
      <dgm:t>
        <a:bodyPr/>
        <a:lstStyle/>
        <a:p>
          <a:endParaRPr lang="en-US"/>
        </a:p>
      </dgm:t>
    </dgm:pt>
    <dgm:pt modelId="{F9D6E961-D2FF-423B-8F92-13543D22ACDB}">
      <dgm:prSet phldrT="[Text]"/>
      <dgm:spPr/>
      <dgm:t>
        <a:bodyPr/>
        <a:lstStyle/>
        <a:p>
          <a:pPr algn="ctr"/>
          <a:r>
            <a:rPr lang="en-US" dirty="0" smtClean="0"/>
            <a:t>Centralized environment and no installation required to view the report. Easy maintenance of production and disaster recovery.</a:t>
          </a:r>
        </a:p>
        <a:p>
          <a:pPr algn="ctr"/>
          <a:endParaRPr lang="en-US" dirty="0"/>
        </a:p>
      </dgm:t>
    </dgm:pt>
    <dgm:pt modelId="{67156B76-2635-4768-9249-7BAD33C84C43}" type="parTrans" cxnId="{833D29CE-06FB-40AF-841B-8DE0D46DA122}">
      <dgm:prSet/>
      <dgm:spPr/>
      <dgm:t>
        <a:bodyPr/>
        <a:lstStyle/>
        <a:p>
          <a:endParaRPr lang="en-US"/>
        </a:p>
      </dgm:t>
    </dgm:pt>
    <dgm:pt modelId="{4CC46367-F7D0-482D-AADF-5B19A6940DA5}" type="sibTrans" cxnId="{833D29CE-06FB-40AF-841B-8DE0D46DA122}">
      <dgm:prSet/>
      <dgm:spPr/>
      <dgm:t>
        <a:bodyPr/>
        <a:lstStyle/>
        <a:p>
          <a:endParaRPr lang="en-US"/>
        </a:p>
      </dgm:t>
    </dgm:pt>
    <dgm:pt modelId="{6BA72BE4-2616-4432-A9FC-C967CA7EE31C}" type="pres">
      <dgm:prSet presAssocID="{8216EDD5-EF32-467D-8C7E-DC5281DE12CF}" presName="diagram" presStyleCnt="0">
        <dgm:presLayoutVars>
          <dgm:chMax val="1"/>
          <dgm:dir/>
          <dgm:animLvl val="ctr"/>
          <dgm:resizeHandles val="exact"/>
        </dgm:presLayoutVars>
      </dgm:prSet>
      <dgm:spPr/>
      <dgm:t>
        <a:bodyPr/>
        <a:lstStyle/>
        <a:p>
          <a:endParaRPr lang="en-US"/>
        </a:p>
      </dgm:t>
    </dgm:pt>
    <dgm:pt modelId="{7A2328A7-7234-433C-81ED-5257C13C704E}" type="pres">
      <dgm:prSet presAssocID="{8216EDD5-EF32-467D-8C7E-DC5281DE12CF}" presName="matrix" presStyleCnt="0"/>
      <dgm:spPr/>
    </dgm:pt>
    <dgm:pt modelId="{EF49A66D-1E08-4004-B081-F8F48789F515}" type="pres">
      <dgm:prSet presAssocID="{8216EDD5-EF32-467D-8C7E-DC5281DE12CF}" presName="tile1" presStyleLbl="node1" presStyleIdx="0" presStyleCnt="4"/>
      <dgm:spPr/>
      <dgm:t>
        <a:bodyPr/>
        <a:lstStyle/>
        <a:p>
          <a:endParaRPr lang="en-US"/>
        </a:p>
      </dgm:t>
    </dgm:pt>
    <dgm:pt modelId="{AF84FC9E-CB3F-441E-97CB-CF8EB3513647}" type="pres">
      <dgm:prSet presAssocID="{8216EDD5-EF32-467D-8C7E-DC5281DE12CF}" presName="tile1text" presStyleLbl="node1" presStyleIdx="0" presStyleCnt="4">
        <dgm:presLayoutVars>
          <dgm:chMax val="0"/>
          <dgm:chPref val="0"/>
          <dgm:bulletEnabled val="1"/>
        </dgm:presLayoutVars>
      </dgm:prSet>
      <dgm:spPr/>
      <dgm:t>
        <a:bodyPr/>
        <a:lstStyle/>
        <a:p>
          <a:endParaRPr lang="en-US"/>
        </a:p>
      </dgm:t>
    </dgm:pt>
    <dgm:pt modelId="{575A7CE9-9D4E-4798-8C07-7F00F70235B0}" type="pres">
      <dgm:prSet presAssocID="{8216EDD5-EF32-467D-8C7E-DC5281DE12CF}" presName="tile2" presStyleLbl="node1" presStyleIdx="1" presStyleCnt="4"/>
      <dgm:spPr/>
      <dgm:t>
        <a:bodyPr/>
        <a:lstStyle/>
        <a:p>
          <a:endParaRPr lang="en-US"/>
        </a:p>
      </dgm:t>
    </dgm:pt>
    <dgm:pt modelId="{094EEF09-A901-44AA-A446-5BDA8D2EAD0D}" type="pres">
      <dgm:prSet presAssocID="{8216EDD5-EF32-467D-8C7E-DC5281DE12CF}" presName="tile2text" presStyleLbl="node1" presStyleIdx="1" presStyleCnt="4">
        <dgm:presLayoutVars>
          <dgm:chMax val="0"/>
          <dgm:chPref val="0"/>
          <dgm:bulletEnabled val="1"/>
        </dgm:presLayoutVars>
      </dgm:prSet>
      <dgm:spPr/>
      <dgm:t>
        <a:bodyPr/>
        <a:lstStyle/>
        <a:p>
          <a:endParaRPr lang="en-US"/>
        </a:p>
      </dgm:t>
    </dgm:pt>
    <dgm:pt modelId="{682235D6-85E7-4A3B-96CD-BDA7CA7C5E5A}" type="pres">
      <dgm:prSet presAssocID="{8216EDD5-EF32-467D-8C7E-DC5281DE12CF}" presName="tile3" presStyleLbl="node1" presStyleIdx="2" presStyleCnt="4"/>
      <dgm:spPr/>
      <dgm:t>
        <a:bodyPr/>
        <a:lstStyle/>
        <a:p>
          <a:endParaRPr lang="en-US"/>
        </a:p>
      </dgm:t>
    </dgm:pt>
    <dgm:pt modelId="{A3078918-A68A-4786-BB7E-BCAC3ADE8D77}" type="pres">
      <dgm:prSet presAssocID="{8216EDD5-EF32-467D-8C7E-DC5281DE12CF}" presName="tile3text" presStyleLbl="node1" presStyleIdx="2" presStyleCnt="4">
        <dgm:presLayoutVars>
          <dgm:chMax val="0"/>
          <dgm:chPref val="0"/>
          <dgm:bulletEnabled val="1"/>
        </dgm:presLayoutVars>
      </dgm:prSet>
      <dgm:spPr/>
      <dgm:t>
        <a:bodyPr/>
        <a:lstStyle/>
        <a:p>
          <a:endParaRPr lang="en-US"/>
        </a:p>
      </dgm:t>
    </dgm:pt>
    <dgm:pt modelId="{89D45225-11D8-4BB8-B7BB-F622DC538E3A}" type="pres">
      <dgm:prSet presAssocID="{8216EDD5-EF32-467D-8C7E-DC5281DE12CF}" presName="tile4" presStyleLbl="node1" presStyleIdx="3" presStyleCnt="4"/>
      <dgm:spPr/>
      <dgm:t>
        <a:bodyPr/>
        <a:lstStyle/>
        <a:p>
          <a:endParaRPr lang="en-US"/>
        </a:p>
      </dgm:t>
    </dgm:pt>
    <dgm:pt modelId="{0384B63A-CEDD-4574-AF06-10CE9A4A2355}" type="pres">
      <dgm:prSet presAssocID="{8216EDD5-EF32-467D-8C7E-DC5281DE12CF}" presName="tile4text" presStyleLbl="node1" presStyleIdx="3" presStyleCnt="4">
        <dgm:presLayoutVars>
          <dgm:chMax val="0"/>
          <dgm:chPref val="0"/>
          <dgm:bulletEnabled val="1"/>
        </dgm:presLayoutVars>
      </dgm:prSet>
      <dgm:spPr/>
      <dgm:t>
        <a:bodyPr/>
        <a:lstStyle/>
        <a:p>
          <a:endParaRPr lang="en-US"/>
        </a:p>
      </dgm:t>
    </dgm:pt>
    <dgm:pt modelId="{159FF737-E604-4996-96F5-BB80C0792AAD}" type="pres">
      <dgm:prSet presAssocID="{8216EDD5-EF32-467D-8C7E-DC5281DE12CF}" presName="centerTile" presStyleLbl="fgShp" presStyleIdx="0" presStyleCnt="1">
        <dgm:presLayoutVars>
          <dgm:chMax val="0"/>
          <dgm:chPref val="0"/>
        </dgm:presLayoutVars>
      </dgm:prSet>
      <dgm:spPr/>
      <dgm:t>
        <a:bodyPr/>
        <a:lstStyle/>
        <a:p>
          <a:endParaRPr lang="en-US"/>
        </a:p>
      </dgm:t>
    </dgm:pt>
  </dgm:ptLst>
  <dgm:cxnLst>
    <dgm:cxn modelId="{A0C03109-859C-4C5B-8E73-30BC3DDF2DDC}" type="presOf" srcId="{F9D6E961-D2FF-423B-8F92-13543D22ACDB}" destId="{89D45225-11D8-4BB8-B7BB-F622DC538E3A}" srcOrd="0" destOrd="0" presId="urn:microsoft.com/office/officeart/2005/8/layout/matrix1"/>
    <dgm:cxn modelId="{675F1D75-1C5A-4B59-BD6C-9BA1E55129E3}" srcId="{FA59D757-C2DF-40D0-8F3B-AF474D00F7AD}" destId="{BF7B4ABE-15C7-452C-AF7B-84FD5964FCE1}" srcOrd="2" destOrd="0" parTransId="{5C1AB1DC-BDCD-4B4A-A37F-D2FE11083A82}" sibTransId="{12FC2FE2-6C7E-411E-9A92-1D470213FA97}"/>
    <dgm:cxn modelId="{A5144F9B-2BA1-4483-9D47-E1973C528D0B}" srcId="{FA59D757-C2DF-40D0-8F3B-AF474D00F7AD}" destId="{5478859D-31BD-45D6-B139-7EF05428961B}" srcOrd="0" destOrd="0" parTransId="{2F44D262-2B2D-4ACC-8719-2FCB52B65D5F}" sibTransId="{59C1E3FF-8A0C-4DA5-A650-160CCB489784}"/>
    <dgm:cxn modelId="{833D29CE-06FB-40AF-841B-8DE0D46DA122}" srcId="{FA59D757-C2DF-40D0-8F3B-AF474D00F7AD}" destId="{F9D6E961-D2FF-423B-8F92-13543D22ACDB}" srcOrd="3" destOrd="0" parTransId="{67156B76-2635-4768-9249-7BAD33C84C43}" sibTransId="{4CC46367-F7D0-482D-AADF-5B19A6940DA5}"/>
    <dgm:cxn modelId="{91AF0C6C-5BE6-4998-AAB4-4B52ED54B1AA}" type="presOf" srcId="{BF7B4ABE-15C7-452C-AF7B-84FD5964FCE1}" destId="{682235D6-85E7-4A3B-96CD-BDA7CA7C5E5A}" srcOrd="0" destOrd="0" presId="urn:microsoft.com/office/officeart/2005/8/layout/matrix1"/>
    <dgm:cxn modelId="{4FEA92D8-9C2B-4A47-8BDD-60B25E7DD269}" type="presOf" srcId="{FA59D757-C2DF-40D0-8F3B-AF474D00F7AD}" destId="{159FF737-E604-4996-96F5-BB80C0792AAD}" srcOrd="0" destOrd="0" presId="urn:microsoft.com/office/officeart/2005/8/layout/matrix1"/>
    <dgm:cxn modelId="{3827FA76-0A2F-4810-8B70-5D44D7110F59}" srcId="{8216EDD5-EF32-467D-8C7E-DC5281DE12CF}" destId="{FA59D757-C2DF-40D0-8F3B-AF474D00F7AD}" srcOrd="0" destOrd="0" parTransId="{4BB153A1-A530-4615-A2BA-442AEFC7B8D1}" sibTransId="{988E99BA-FACD-44F2-A940-2A3A2B4EF6B8}"/>
    <dgm:cxn modelId="{4757B5FD-27A7-4BE8-8EEF-08EBE742DF9D}" type="presOf" srcId="{8216EDD5-EF32-467D-8C7E-DC5281DE12CF}" destId="{6BA72BE4-2616-4432-A9FC-C967CA7EE31C}" srcOrd="0" destOrd="0" presId="urn:microsoft.com/office/officeart/2005/8/layout/matrix1"/>
    <dgm:cxn modelId="{F5B5438B-FDA0-4250-93D0-E783F6162F94}" type="presOf" srcId="{BF7B4ABE-15C7-452C-AF7B-84FD5964FCE1}" destId="{A3078918-A68A-4786-BB7E-BCAC3ADE8D77}" srcOrd="1" destOrd="0" presId="urn:microsoft.com/office/officeart/2005/8/layout/matrix1"/>
    <dgm:cxn modelId="{63A13465-5B01-45DE-AE1F-ACD572B92850}" type="presOf" srcId="{700D5990-45C4-4D69-9093-4673F6BD41E7}" destId="{094EEF09-A901-44AA-A446-5BDA8D2EAD0D}" srcOrd="1" destOrd="0" presId="urn:microsoft.com/office/officeart/2005/8/layout/matrix1"/>
    <dgm:cxn modelId="{F862D5EB-DBB8-4303-821C-F96F3D0C7014}" type="presOf" srcId="{700D5990-45C4-4D69-9093-4673F6BD41E7}" destId="{575A7CE9-9D4E-4798-8C07-7F00F70235B0}" srcOrd="0" destOrd="0" presId="urn:microsoft.com/office/officeart/2005/8/layout/matrix1"/>
    <dgm:cxn modelId="{63E88E03-1E3F-439A-8DDD-DF5155653978}" srcId="{FA59D757-C2DF-40D0-8F3B-AF474D00F7AD}" destId="{700D5990-45C4-4D69-9093-4673F6BD41E7}" srcOrd="1" destOrd="0" parTransId="{05155B45-5D0D-4DD7-AB97-57829BE74EDF}" sibTransId="{ACFA305B-7248-4895-804F-42D01E8EBA4D}"/>
    <dgm:cxn modelId="{DE4136BF-5892-47CC-9953-2B770AB6DADE}" type="presOf" srcId="{5478859D-31BD-45D6-B139-7EF05428961B}" destId="{AF84FC9E-CB3F-441E-97CB-CF8EB3513647}" srcOrd="1" destOrd="0" presId="urn:microsoft.com/office/officeart/2005/8/layout/matrix1"/>
    <dgm:cxn modelId="{7A97D740-6B6D-4E6F-8CD8-4D2AE617B5D6}" type="presOf" srcId="{F9D6E961-D2FF-423B-8F92-13543D22ACDB}" destId="{0384B63A-CEDD-4574-AF06-10CE9A4A2355}" srcOrd="1" destOrd="0" presId="urn:microsoft.com/office/officeart/2005/8/layout/matrix1"/>
    <dgm:cxn modelId="{EA0F06BC-E5F5-4E7F-A53D-691034D5F931}" type="presOf" srcId="{5478859D-31BD-45D6-B139-7EF05428961B}" destId="{EF49A66D-1E08-4004-B081-F8F48789F515}" srcOrd="0" destOrd="0" presId="urn:microsoft.com/office/officeart/2005/8/layout/matrix1"/>
    <dgm:cxn modelId="{9EBEF6A1-65FE-4015-8C68-74E879AFE218}" type="presParOf" srcId="{6BA72BE4-2616-4432-A9FC-C967CA7EE31C}" destId="{7A2328A7-7234-433C-81ED-5257C13C704E}" srcOrd="0" destOrd="0" presId="urn:microsoft.com/office/officeart/2005/8/layout/matrix1"/>
    <dgm:cxn modelId="{8B74DB69-FE14-47C4-9516-C37278074862}" type="presParOf" srcId="{7A2328A7-7234-433C-81ED-5257C13C704E}" destId="{EF49A66D-1E08-4004-B081-F8F48789F515}" srcOrd="0" destOrd="0" presId="urn:microsoft.com/office/officeart/2005/8/layout/matrix1"/>
    <dgm:cxn modelId="{ECCF5165-8C27-420A-8772-8ECC0E6EC209}" type="presParOf" srcId="{7A2328A7-7234-433C-81ED-5257C13C704E}" destId="{AF84FC9E-CB3F-441E-97CB-CF8EB3513647}" srcOrd="1" destOrd="0" presId="urn:microsoft.com/office/officeart/2005/8/layout/matrix1"/>
    <dgm:cxn modelId="{F2CEDFCF-CDE1-44DA-80D8-323430021219}" type="presParOf" srcId="{7A2328A7-7234-433C-81ED-5257C13C704E}" destId="{575A7CE9-9D4E-4798-8C07-7F00F70235B0}" srcOrd="2" destOrd="0" presId="urn:microsoft.com/office/officeart/2005/8/layout/matrix1"/>
    <dgm:cxn modelId="{7B5483B7-CD53-430A-9B97-0B63144785DF}" type="presParOf" srcId="{7A2328A7-7234-433C-81ED-5257C13C704E}" destId="{094EEF09-A901-44AA-A446-5BDA8D2EAD0D}" srcOrd="3" destOrd="0" presId="urn:microsoft.com/office/officeart/2005/8/layout/matrix1"/>
    <dgm:cxn modelId="{88E8398D-E70C-4652-8BBA-1F60D8710265}" type="presParOf" srcId="{7A2328A7-7234-433C-81ED-5257C13C704E}" destId="{682235D6-85E7-4A3B-96CD-BDA7CA7C5E5A}" srcOrd="4" destOrd="0" presId="urn:microsoft.com/office/officeart/2005/8/layout/matrix1"/>
    <dgm:cxn modelId="{02A16FB3-77AF-4F43-BE8E-2168E2F1704F}" type="presParOf" srcId="{7A2328A7-7234-433C-81ED-5257C13C704E}" destId="{A3078918-A68A-4786-BB7E-BCAC3ADE8D77}" srcOrd="5" destOrd="0" presId="urn:microsoft.com/office/officeart/2005/8/layout/matrix1"/>
    <dgm:cxn modelId="{258A7C8C-390D-4C3A-9957-F606FF5F6064}" type="presParOf" srcId="{7A2328A7-7234-433C-81ED-5257C13C704E}" destId="{89D45225-11D8-4BB8-B7BB-F622DC538E3A}" srcOrd="6" destOrd="0" presId="urn:microsoft.com/office/officeart/2005/8/layout/matrix1"/>
    <dgm:cxn modelId="{BF452A3D-4B88-49C1-B5B9-B48863CCE8AF}" type="presParOf" srcId="{7A2328A7-7234-433C-81ED-5257C13C704E}" destId="{0384B63A-CEDD-4574-AF06-10CE9A4A2355}" srcOrd="7" destOrd="0" presId="urn:microsoft.com/office/officeart/2005/8/layout/matrix1"/>
    <dgm:cxn modelId="{9F0D4D86-F294-4654-9599-863A8DAFF0FD}" type="presParOf" srcId="{6BA72BE4-2616-4432-A9FC-C967CA7EE31C}" destId="{159FF737-E604-4996-96F5-BB80C0792AAD}"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177796-6FA1-4152-B149-70D0F60D9769}"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F95897E4-630F-4B69-9E0C-1BC366ACC8E1}">
      <dgm:prSet phldrT="[Text]"/>
      <dgm:spPr/>
      <dgm:t>
        <a:bodyPr/>
        <a:lstStyle/>
        <a:p>
          <a:r>
            <a:rPr lang="en-US" dirty="0" smtClean="0"/>
            <a:t>Trial Installation</a:t>
          </a:r>
          <a:endParaRPr lang="en-US" dirty="0"/>
        </a:p>
      </dgm:t>
    </dgm:pt>
    <dgm:pt modelId="{CD2D2001-FCE7-4E54-80B1-77EF5322D2D9}" type="parTrans" cxnId="{25B954A8-F0F7-43D8-A6BE-B2A83AA700CA}">
      <dgm:prSet/>
      <dgm:spPr/>
      <dgm:t>
        <a:bodyPr/>
        <a:lstStyle/>
        <a:p>
          <a:endParaRPr lang="en-US"/>
        </a:p>
      </dgm:t>
    </dgm:pt>
    <dgm:pt modelId="{15F4854A-FC5D-4D17-9170-7EA7FF998CD0}" type="sibTrans" cxnId="{25B954A8-F0F7-43D8-A6BE-B2A83AA700CA}">
      <dgm:prSet/>
      <dgm:spPr/>
      <dgm:t>
        <a:bodyPr/>
        <a:lstStyle/>
        <a:p>
          <a:endParaRPr lang="en-US"/>
        </a:p>
      </dgm:t>
    </dgm:pt>
    <dgm:pt modelId="{25C0CA03-DB8B-48BE-B50A-EE3CD1FC819C}">
      <dgm:prSet phldrT="[Text]"/>
      <dgm:spPr/>
      <dgm:t>
        <a:bodyPr/>
        <a:lstStyle/>
        <a:p>
          <a:r>
            <a:rPr lang="en-US" baseline="0" dirty="0" smtClean="0">
              <a:solidFill>
                <a:schemeClr val="tx1"/>
              </a:solidFill>
            </a:rPr>
            <a:t>Trial</a:t>
          </a:r>
          <a:r>
            <a:rPr lang="en-US" dirty="0" smtClean="0"/>
            <a:t> server and testing licenses for pilot testing.</a:t>
          </a:r>
          <a:endParaRPr lang="en-US" dirty="0"/>
        </a:p>
      </dgm:t>
    </dgm:pt>
    <dgm:pt modelId="{A7456F2F-772D-4B2B-BB07-2B7F28A945A2}" type="parTrans" cxnId="{8CC63306-CC79-4CC7-BB9B-18922FB4878C}">
      <dgm:prSet/>
      <dgm:spPr/>
      <dgm:t>
        <a:bodyPr/>
        <a:lstStyle/>
        <a:p>
          <a:endParaRPr lang="en-US"/>
        </a:p>
      </dgm:t>
    </dgm:pt>
    <dgm:pt modelId="{23938A3B-40EE-4FC4-8FC6-F0CA60B33E93}" type="sibTrans" cxnId="{8CC63306-CC79-4CC7-BB9B-18922FB4878C}">
      <dgm:prSet/>
      <dgm:spPr/>
      <dgm:t>
        <a:bodyPr/>
        <a:lstStyle/>
        <a:p>
          <a:endParaRPr lang="en-US"/>
        </a:p>
      </dgm:t>
    </dgm:pt>
    <dgm:pt modelId="{7364C384-E1F9-4A78-9EE2-DC1EA28EE8C5}">
      <dgm:prSet phldrT="[Text]"/>
      <dgm:spPr/>
      <dgm:t>
        <a:bodyPr/>
        <a:lstStyle/>
        <a:p>
          <a:r>
            <a:rPr lang="en-US" dirty="0" smtClean="0"/>
            <a:t>Active</a:t>
          </a:r>
          <a:r>
            <a:rPr lang="en-US" baseline="0" dirty="0" smtClean="0"/>
            <a:t> Directory</a:t>
          </a:r>
          <a:endParaRPr lang="en-US" dirty="0"/>
        </a:p>
      </dgm:t>
    </dgm:pt>
    <dgm:pt modelId="{06732E06-DD99-4F77-A721-94FEEBCFDE6A}" type="parTrans" cxnId="{38EEDDB7-E3F6-4E69-BE3C-9A74C53FE1C2}">
      <dgm:prSet/>
      <dgm:spPr/>
      <dgm:t>
        <a:bodyPr/>
        <a:lstStyle/>
        <a:p>
          <a:endParaRPr lang="en-US"/>
        </a:p>
      </dgm:t>
    </dgm:pt>
    <dgm:pt modelId="{5895AE43-0EAD-4D52-9E22-FDC16DEEDAF3}" type="sibTrans" cxnId="{38EEDDB7-E3F6-4E69-BE3C-9A74C53FE1C2}">
      <dgm:prSet/>
      <dgm:spPr/>
      <dgm:t>
        <a:bodyPr/>
        <a:lstStyle/>
        <a:p>
          <a:endParaRPr lang="en-US"/>
        </a:p>
      </dgm:t>
    </dgm:pt>
    <dgm:pt modelId="{DB3F5D89-F43F-40B3-82C9-8B7F3534E399}">
      <dgm:prSet phldrT="[Text]"/>
      <dgm:spPr/>
      <dgm:t>
        <a:bodyPr/>
        <a:lstStyle/>
        <a:p>
          <a:endParaRPr lang="en-US" dirty="0"/>
        </a:p>
      </dgm:t>
    </dgm:pt>
    <dgm:pt modelId="{8BBF62EE-EB99-46E5-81AD-C9CD2D0D2B10}" type="parTrans" cxnId="{0BA8216D-6199-474D-950D-72C6D2819DA0}">
      <dgm:prSet/>
      <dgm:spPr/>
      <dgm:t>
        <a:bodyPr/>
        <a:lstStyle/>
        <a:p>
          <a:endParaRPr lang="en-US"/>
        </a:p>
      </dgm:t>
    </dgm:pt>
    <dgm:pt modelId="{B4479EE7-C9E5-44D7-918F-6B4CCED91879}" type="sibTrans" cxnId="{0BA8216D-6199-474D-950D-72C6D2819DA0}">
      <dgm:prSet/>
      <dgm:spPr/>
      <dgm:t>
        <a:bodyPr/>
        <a:lstStyle/>
        <a:p>
          <a:endParaRPr lang="en-US"/>
        </a:p>
      </dgm:t>
    </dgm:pt>
    <dgm:pt modelId="{99CDA83E-D3C1-4FD5-970B-0D5E141B73D1}">
      <dgm:prSet phldrT="[Text]"/>
      <dgm:spPr/>
      <dgm:t>
        <a:bodyPr/>
        <a:lstStyle/>
        <a:p>
          <a:r>
            <a:rPr lang="en-US" dirty="0" smtClean="0"/>
            <a:t>Applications</a:t>
          </a:r>
          <a:endParaRPr lang="en-US" dirty="0"/>
        </a:p>
      </dgm:t>
    </dgm:pt>
    <dgm:pt modelId="{51267692-F369-4C8F-84B5-1155D541EEA3}" type="parTrans" cxnId="{923C5B0B-3E6B-48E3-81D4-F69EE70A4506}">
      <dgm:prSet/>
      <dgm:spPr/>
      <dgm:t>
        <a:bodyPr/>
        <a:lstStyle/>
        <a:p>
          <a:endParaRPr lang="en-US"/>
        </a:p>
      </dgm:t>
    </dgm:pt>
    <dgm:pt modelId="{B0669E5C-7BAC-4F24-ACA7-F22FB134078C}" type="sibTrans" cxnId="{923C5B0B-3E6B-48E3-81D4-F69EE70A4506}">
      <dgm:prSet/>
      <dgm:spPr/>
      <dgm:t>
        <a:bodyPr/>
        <a:lstStyle/>
        <a:p>
          <a:endParaRPr lang="en-US"/>
        </a:p>
      </dgm:t>
    </dgm:pt>
    <dgm:pt modelId="{D13341C1-DD5D-4073-9E22-92D3EA605AC8}">
      <dgm:prSet phldrT="[Text]"/>
      <dgm:spPr/>
      <dgm:t>
        <a:bodyPr/>
        <a:lstStyle/>
        <a:p>
          <a:r>
            <a:rPr lang="en-US" dirty="0" smtClean="0"/>
            <a:t>Ringi Application done by SOA</a:t>
          </a:r>
          <a:endParaRPr lang="en-US" dirty="0"/>
        </a:p>
      </dgm:t>
    </dgm:pt>
    <dgm:pt modelId="{C4FD0F47-96E5-4033-AE48-02F9033B5FFE}" type="parTrans" cxnId="{4E607585-718A-4361-A498-92BEDB5D54B4}">
      <dgm:prSet/>
      <dgm:spPr/>
      <dgm:t>
        <a:bodyPr/>
        <a:lstStyle/>
        <a:p>
          <a:endParaRPr lang="en-US"/>
        </a:p>
      </dgm:t>
    </dgm:pt>
    <dgm:pt modelId="{90417920-5D03-4B26-8483-78E972F053B5}" type="sibTrans" cxnId="{4E607585-718A-4361-A498-92BEDB5D54B4}">
      <dgm:prSet/>
      <dgm:spPr/>
      <dgm:t>
        <a:bodyPr/>
        <a:lstStyle/>
        <a:p>
          <a:endParaRPr lang="en-US"/>
        </a:p>
      </dgm:t>
    </dgm:pt>
    <dgm:pt modelId="{B895A0F6-63BF-4C17-AA4E-C40006A66730}">
      <dgm:prSet/>
      <dgm:spPr/>
      <dgm:t>
        <a:bodyPr/>
        <a:lstStyle/>
        <a:p>
          <a:r>
            <a:rPr lang="en-US" baseline="0" dirty="0" err="1" smtClean="0">
              <a:solidFill>
                <a:schemeClr val="tx1"/>
              </a:solidFill>
            </a:rPr>
            <a:t>Pega</a:t>
          </a:r>
          <a:r>
            <a:rPr lang="en-US" baseline="0" dirty="0" smtClean="0">
              <a:solidFill>
                <a:schemeClr val="tx1"/>
              </a:solidFill>
            </a:rPr>
            <a:t> Application</a:t>
          </a:r>
          <a:r>
            <a:rPr lang="en-US" dirty="0" smtClean="0"/>
            <a:t> circulate between AOOPD and AIOD. </a:t>
          </a:r>
        </a:p>
      </dgm:t>
    </dgm:pt>
    <dgm:pt modelId="{A422199B-5C47-4EA1-9E4C-E9D1E8773BF7}" type="parTrans" cxnId="{2E6F8CC5-C6BB-40CB-88C7-179D74AA2DF7}">
      <dgm:prSet/>
      <dgm:spPr/>
      <dgm:t>
        <a:bodyPr/>
        <a:lstStyle/>
        <a:p>
          <a:endParaRPr lang="en-US"/>
        </a:p>
      </dgm:t>
    </dgm:pt>
    <dgm:pt modelId="{69C2AFA5-BA47-4E5D-AF6C-CC72209DA0E2}" type="sibTrans" cxnId="{2E6F8CC5-C6BB-40CB-88C7-179D74AA2DF7}">
      <dgm:prSet/>
      <dgm:spPr/>
      <dgm:t>
        <a:bodyPr/>
        <a:lstStyle/>
        <a:p>
          <a:endParaRPr lang="en-US"/>
        </a:p>
      </dgm:t>
    </dgm:pt>
    <dgm:pt modelId="{4A7F6553-8B65-4DAA-B615-FF145E6E55AD}">
      <dgm:prSet phldrT="[Text]"/>
      <dgm:spPr/>
      <dgm:t>
        <a:bodyPr/>
        <a:lstStyle/>
        <a:p>
          <a:r>
            <a:rPr lang="en-US" dirty="0" smtClean="0"/>
            <a:t>Linking Tableau Server with Active Directory as Identity Store need to have fresh installation. </a:t>
          </a:r>
          <a:endParaRPr lang="en-US" dirty="0"/>
        </a:p>
      </dgm:t>
    </dgm:pt>
    <dgm:pt modelId="{AA16CA8D-649F-4789-9B98-E5DA2DF88C0D}" type="parTrans" cxnId="{52437038-1B16-48A4-A5FA-7BBA12A211C3}">
      <dgm:prSet/>
      <dgm:spPr/>
      <dgm:t>
        <a:bodyPr/>
        <a:lstStyle/>
        <a:p>
          <a:endParaRPr lang="en-US"/>
        </a:p>
      </dgm:t>
    </dgm:pt>
    <dgm:pt modelId="{C603EE86-FB58-49AF-AE81-AFC6893750A8}" type="sibTrans" cxnId="{52437038-1B16-48A4-A5FA-7BBA12A211C3}">
      <dgm:prSet/>
      <dgm:spPr/>
      <dgm:t>
        <a:bodyPr/>
        <a:lstStyle/>
        <a:p>
          <a:endParaRPr lang="en-US"/>
        </a:p>
      </dgm:t>
    </dgm:pt>
    <dgm:pt modelId="{33608F5E-B9C6-4628-AA91-EF330A9D591A}">
      <dgm:prSet/>
      <dgm:spPr/>
      <dgm:t>
        <a:bodyPr/>
        <a:lstStyle/>
        <a:p>
          <a:r>
            <a:rPr lang="en-US" dirty="0" smtClean="0"/>
            <a:t>Active Directory (AD) allow users to</a:t>
          </a:r>
          <a:r>
            <a:rPr lang="en-US" baseline="0" dirty="0" smtClean="0">
              <a:solidFill>
                <a:srgbClr val="FF0000"/>
              </a:solidFill>
            </a:rPr>
            <a:t> </a:t>
          </a:r>
          <a:r>
            <a:rPr lang="en-US" dirty="0" smtClean="0"/>
            <a:t>login through their windows ID. (Like Pega)</a:t>
          </a:r>
        </a:p>
      </dgm:t>
    </dgm:pt>
    <dgm:pt modelId="{B600FF69-1A7C-40B5-8071-248DE93A7490}" type="sibTrans" cxnId="{EEEB3938-56C1-456C-A5CF-FA582CB8AFE9}">
      <dgm:prSet/>
      <dgm:spPr/>
      <dgm:t>
        <a:bodyPr/>
        <a:lstStyle/>
        <a:p>
          <a:endParaRPr lang="en-US"/>
        </a:p>
      </dgm:t>
    </dgm:pt>
    <dgm:pt modelId="{570AA663-852E-4CF7-B858-4EF5BA3AF2EF}" type="parTrans" cxnId="{EEEB3938-56C1-456C-A5CF-FA582CB8AFE9}">
      <dgm:prSet/>
      <dgm:spPr/>
      <dgm:t>
        <a:bodyPr/>
        <a:lstStyle/>
        <a:p>
          <a:endParaRPr lang="en-US"/>
        </a:p>
      </dgm:t>
    </dgm:pt>
    <dgm:pt modelId="{60FB90F6-62F9-4977-A845-CD5BB8EC4D03}">
      <dgm:prSet/>
      <dgm:spPr/>
      <dgm:t>
        <a:bodyPr/>
        <a:lstStyle/>
        <a:p>
          <a:r>
            <a:rPr lang="en-US" dirty="0" smtClean="0"/>
            <a:t>CyberArk application for the ID</a:t>
          </a:r>
        </a:p>
      </dgm:t>
    </dgm:pt>
    <dgm:pt modelId="{76A408BF-01F5-4848-9097-59EE36372A0E}" type="parTrans" cxnId="{5D17A220-BAEA-4EDB-BEDF-0E67C82B325A}">
      <dgm:prSet/>
      <dgm:spPr/>
      <dgm:t>
        <a:bodyPr/>
        <a:lstStyle/>
        <a:p>
          <a:endParaRPr lang="en-US"/>
        </a:p>
      </dgm:t>
    </dgm:pt>
    <dgm:pt modelId="{CB1462A5-080D-4C11-9104-A44FC7C2B782}" type="sibTrans" cxnId="{5D17A220-BAEA-4EDB-BEDF-0E67C82B325A}">
      <dgm:prSet/>
      <dgm:spPr/>
      <dgm:t>
        <a:bodyPr/>
        <a:lstStyle/>
        <a:p>
          <a:endParaRPr lang="en-US"/>
        </a:p>
      </dgm:t>
    </dgm:pt>
    <dgm:pt modelId="{4D389D0C-495C-4C44-9870-ED0FA6A29D47}">
      <dgm:prSet/>
      <dgm:spPr/>
      <dgm:t>
        <a:bodyPr/>
        <a:lstStyle/>
        <a:p>
          <a:r>
            <a:rPr lang="en-US" dirty="0" smtClean="0"/>
            <a:t>After discussion, SOA will take system ownership. </a:t>
          </a:r>
        </a:p>
      </dgm:t>
    </dgm:pt>
    <dgm:pt modelId="{C78FD9C6-58AF-4E86-A7B8-32732BFBF659}" type="parTrans" cxnId="{0BE82D64-5DE5-4833-A99B-795C6296E2D1}">
      <dgm:prSet/>
      <dgm:spPr/>
    </dgm:pt>
    <dgm:pt modelId="{DD4A0B6B-A637-440D-87BB-F84F4B55CB8D}" type="sibTrans" cxnId="{0BE82D64-5DE5-4833-A99B-795C6296E2D1}">
      <dgm:prSet/>
      <dgm:spPr/>
    </dgm:pt>
    <dgm:pt modelId="{9F93DEBB-3B63-47A3-81D2-E41B4AC0AF76}" type="pres">
      <dgm:prSet presAssocID="{7E177796-6FA1-4152-B149-70D0F60D9769}" presName="Name0" presStyleCnt="0">
        <dgm:presLayoutVars>
          <dgm:dir/>
          <dgm:animLvl val="lvl"/>
          <dgm:resizeHandles val="exact"/>
        </dgm:presLayoutVars>
      </dgm:prSet>
      <dgm:spPr/>
      <dgm:t>
        <a:bodyPr/>
        <a:lstStyle/>
        <a:p>
          <a:endParaRPr lang="en-US"/>
        </a:p>
      </dgm:t>
    </dgm:pt>
    <dgm:pt modelId="{746B9031-A2D3-4608-BF5E-F4AD4226E690}" type="pres">
      <dgm:prSet presAssocID="{7E177796-6FA1-4152-B149-70D0F60D9769}" presName="tSp" presStyleCnt="0"/>
      <dgm:spPr/>
    </dgm:pt>
    <dgm:pt modelId="{13DFD5CF-252D-4EDE-9B7D-C9C7BAB64BD0}" type="pres">
      <dgm:prSet presAssocID="{7E177796-6FA1-4152-B149-70D0F60D9769}" presName="bSp" presStyleCnt="0"/>
      <dgm:spPr/>
    </dgm:pt>
    <dgm:pt modelId="{5639E829-D71E-4F05-8B27-2896821DC47D}" type="pres">
      <dgm:prSet presAssocID="{7E177796-6FA1-4152-B149-70D0F60D9769}" presName="process" presStyleCnt="0"/>
      <dgm:spPr/>
    </dgm:pt>
    <dgm:pt modelId="{F3785D9E-229B-46AC-942F-A3E124A59DF4}" type="pres">
      <dgm:prSet presAssocID="{F95897E4-630F-4B69-9E0C-1BC366ACC8E1}" presName="composite1" presStyleCnt="0"/>
      <dgm:spPr/>
    </dgm:pt>
    <dgm:pt modelId="{EDA1112D-6924-4945-A735-A36773536E4C}" type="pres">
      <dgm:prSet presAssocID="{F95897E4-630F-4B69-9E0C-1BC366ACC8E1}" presName="dummyNode1" presStyleLbl="node1" presStyleIdx="0" presStyleCnt="3"/>
      <dgm:spPr/>
    </dgm:pt>
    <dgm:pt modelId="{7D19F104-2365-40C4-9067-D4D5408037B3}" type="pres">
      <dgm:prSet presAssocID="{F95897E4-630F-4B69-9E0C-1BC366ACC8E1}" presName="childNode1" presStyleLbl="bgAcc1" presStyleIdx="0" presStyleCnt="3">
        <dgm:presLayoutVars>
          <dgm:bulletEnabled val="1"/>
        </dgm:presLayoutVars>
      </dgm:prSet>
      <dgm:spPr/>
      <dgm:t>
        <a:bodyPr/>
        <a:lstStyle/>
        <a:p>
          <a:endParaRPr lang="en-US"/>
        </a:p>
      </dgm:t>
    </dgm:pt>
    <dgm:pt modelId="{260D1540-D815-4204-ACE3-72BB240FFA6E}" type="pres">
      <dgm:prSet presAssocID="{F95897E4-630F-4B69-9E0C-1BC366ACC8E1}" presName="childNode1tx" presStyleLbl="bgAcc1" presStyleIdx="0" presStyleCnt="3">
        <dgm:presLayoutVars>
          <dgm:bulletEnabled val="1"/>
        </dgm:presLayoutVars>
      </dgm:prSet>
      <dgm:spPr/>
      <dgm:t>
        <a:bodyPr/>
        <a:lstStyle/>
        <a:p>
          <a:endParaRPr lang="en-US"/>
        </a:p>
      </dgm:t>
    </dgm:pt>
    <dgm:pt modelId="{745FF692-CD67-4064-98A7-82671F635C05}" type="pres">
      <dgm:prSet presAssocID="{F95897E4-630F-4B69-9E0C-1BC366ACC8E1}" presName="parentNode1" presStyleLbl="node1" presStyleIdx="0" presStyleCnt="3">
        <dgm:presLayoutVars>
          <dgm:chMax val="1"/>
          <dgm:bulletEnabled val="1"/>
        </dgm:presLayoutVars>
      </dgm:prSet>
      <dgm:spPr/>
      <dgm:t>
        <a:bodyPr/>
        <a:lstStyle/>
        <a:p>
          <a:endParaRPr lang="en-US"/>
        </a:p>
      </dgm:t>
    </dgm:pt>
    <dgm:pt modelId="{CC2E00BF-7C84-40A2-83FC-B3FBA9CF89BF}" type="pres">
      <dgm:prSet presAssocID="{F95897E4-630F-4B69-9E0C-1BC366ACC8E1}" presName="connSite1" presStyleCnt="0"/>
      <dgm:spPr/>
    </dgm:pt>
    <dgm:pt modelId="{EBC8B296-3A4E-43C5-B185-953797427D3C}" type="pres">
      <dgm:prSet presAssocID="{15F4854A-FC5D-4D17-9170-7EA7FF998CD0}" presName="Name9" presStyleLbl="sibTrans2D1" presStyleIdx="0" presStyleCnt="2"/>
      <dgm:spPr/>
      <dgm:t>
        <a:bodyPr/>
        <a:lstStyle/>
        <a:p>
          <a:endParaRPr lang="en-US"/>
        </a:p>
      </dgm:t>
    </dgm:pt>
    <dgm:pt modelId="{03843DBB-A307-4E23-ADC6-3F3639061520}" type="pres">
      <dgm:prSet presAssocID="{7364C384-E1F9-4A78-9EE2-DC1EA28EE8C5}" presName="composite2" presStyleCnt="0"/>
      <dgm:spPr/>
    </dgm:pt>
    <dgm:pt modelId="{6F120C61-D5C4-48D6-A79A-588F8EDBEFEA}" type="pres">
      <dgm:prSet presAssocID="{7364C384-E1F9-4A78-9EE2-DC1EA28EE8C5}" presName="dummyNode2" presStyleLbl="node1" presStyleIdx="0" presStyleCnt="3"/>
      <dgm:spPr/>
    </dgm:pt>
    <dgm:pt modelId="{178ECD15-978E-475B-9E59-7BCB26A8B966}" type="pres">
      <dgm:prSet presAssocID="{7364C384-E1F9-4A78-9EE2-DC1EA28EE8C5}" presName="childNode2" presStyleLbl="bgAcc1" presStyleIdx="1" presStyleCnt="3">
        <dgm:presLayoutVars>
          <dgm:bulletEnabled val="1"/>
        </dgm:presLayoutVars>
      </dgm:prSet>
      <dgm:spPr/>
      <dgm:t>
        <a:bodyPr/>
        <a:lstStyle/>
        <a:p>
          <a:endParaRPr lang="en-US"/>
        </a:p>
      </dgm:t>
    </dgm:pt>
    <dgm:pt modelId="{4723AE2F-049F-4BF1-B60B-8D3CAB2A82A6}" type="pres">
      <dgm:prSet presAssocID="{7364C384-E1F9-4A78-9EE2-DC1EA28EE8C5}" presName="childNode2tx" presStyleLbl="bgAcc1" presStyleIdx="1" presStyleCnt="3">
        <dgm:presLayoutVars>
          <dgm:bulletEnabled val="1"/>
        </dgm:presLayoutVars>
      </dgm:prSet>
      <dgm:spPr/>
      <dgm:t>
        <a:bodyPr/>
        <a:lstStyle/>
        <a:p>
          <a:endParaRPr lang="en-US"/>
        </a:p>
      </dgm:t>
    </dgm:pt>
    <dgm:pt modelId="{472322B7-4B65-4C12-84F9-C10A6AE27DF5}" type="pres">
      <dgm:prSet presAssocID="{7364C384-E1F9-4A78-9EE2-DC1EA28EE8C5}" presName="parentNode2" presStyleLbl="node1" presStyleIdx="1" presStyleCnt="3">
        <dgm:presLayoutVars>
          <dgm:chMax val="0"/>
          <dgm:bulletEnabled val="1"/>
        </dgm:presLayoutVars>
      </dgm:prSet>
      <dgm:spPr/>
      <dgm:t>
        <a:bodyPr/>
        <a:lstStyle/>
        <a:p>
          <a:endParaRPr lang="en-US"/>
        </a:p>
      </dgm:t>
    </dgm:pt>
    <dgm:pt modelId="{77754A6C-59C8-46FE-9F32-4DD74B3332E1}" type="pres">
      <dgm:prSet presAssocID="{7364C384-E1F9-4A78-9EE2-DC1EA28EE8C5}" presName="connSite2" presStyleCnt="0"/>
      <dgm:spPr/>
    </dgm:pt>
    <dgm:pt modelId="{E496E151-558F-4ECF-A49B-952F83B287CD}" type="pres">
      <dgm:prSet presAssocID="{5895AE43-0EAD-4D52-9E22-FDC16DEEDAF3}" presName="Name18" presStyleLbl="sibTrans2D1" presStyleIdx="1" presStyleCnt="2"/>
      <dgm:spPr/>
      <dgm:t>
        <a:bodyPr/>
        <a:lstStyle/>
        <a:p>
          <a:endParaRPr lang="en-US"/>
        </a:p>
      </dgm:t>
    </dgm:pt>
    <dgm:pt modelId="{A7772DBB-FA4F-49E5-AA40-64194D2FA867}" type="pres">
      <dgm:prSet presAssocID="{99CDA83E-D3C1-4FD5-970B-0D5E141B73D1}" presName="composite1" presStyleCnt="0"/>
      <dgm:spPr/>
    </dgm:pt>
    <dgm:pt modelId="{12C5E519-4C49-4E4B-BCBE-383CD85CF2A4}" type="pres">
      <dgm:prSet presAssocID="{99CDA83E-D3C1-4FD5-970B-0D5E141B73D1}" presName="dummyNode1" presStyleLbl="node1" presStyleIdx="1" presStyleCnt="3"/>
      <dgm:spPr/>
    </dgm:pt>
    <dgm:pt modelId="{4A88836E-5929-4B9D-9121-F6B7DC94E7B4}" type="pres">
      <dgm:prSet presAssocID="{99CDA83E-D3C1-4FD5-970B-0D5E141B73D1}" presName="childNode1" presStyleLbl="bgAcc1" presStyleIdx="2" presStyleCnt="3">
        <dgm:presLayoutVars>
          <dgm:bulletEnabled val="1"/>
        </dgm:presLayoutVars>
      </dgm:prSet>
      <dgm:spPr/>
      <dgm:t>
        <a:bodyPr/>
        <a:lstStyle/>
        <a:p>
          <a:endParaRPr lang="en-US"/>
        </a:p>
      </dgm:t>
    </dgm:pt>
    <dgm:pt modelId="{43E3C6A2-CFEA-4D1C-A5A2-9384D95A3538}" type="pres">
      <dgm:prSet presAssocID="{99CDA83E-D3C1-4FD5-970B-0D5E141B73D1}" presName="childNode1tx" presStyleLbl="bgAcc1" presStyleIdx="2" presStyleCnt="3">
        <dgm:presLayoutVars>
          <dgm:bulletEnabled val="1"/>
        </dgm:presLayoutVars>
      </dgm:prSet>
      <dgm:spPr/>
      <dgm:t>
        <a:bodyPr/>
        <a:lstStyle/>
        <a:p>
          <a:endParaRPr lang="en-US"/>
        </a:p>
      </dgm:t>
    </dgm:pt>
    <dgm:pt modelId="{99724DD4-F26D-4597-BF8D-78AC7D08C501}" type="pres">
      <dgm:prSet presAssocID="{99CDA83E-D3C1-4FD5-970B-0D5E141B73D1}" presName="parentNode1" presStyleLbl="node1" presStyleIdx="2" presStyleCnt="3">
        <dgm:presLayoutVars>
          <dgm:chMax val="1"/>
          <dgm:bulletEnabled val="1"/>
        </dgm:presLayoutVars>
      </dgm:prSet>
      <dgm:spPr/>
      <dgm:t>
        <a:bodyPr/>
        <a:lstStyle/>
        <a:p>
          <a:endParaRPr lang="en-US"/>
        </a:p>
      </dgm:t>
    </dgm:pt>
    <dgm:pt modelId="{6DF29439-092B-4DD2-8BAA-2FA7641B68F7}" type="pres">
      <dgm:prSet presAssocID="{99CDA83E-D3C1-4FD5-970B-0D5E141B73D1}" presName="connSite1" presStyleCnt="0"/>
      <dgm:spPr/>
    </dgm:pt>
  </dgm:ptLst>
  <dgm:cxnLst>
    <dgm:cxn modelId="{D43DEA25-A47F-4955-8AB3-22C1316D07DC}" type="presOf" srcId="{5895AE43-0EAD-4D52-9E22-FDC16DEEDAF3}" destId="{E496E151-558F-4ECF-A49B-952F83B287CD}" srcOrd="0" destOrd="0" presId="urn:microsoft.com/office/officeart/2005/8/layout/hProcess4"/>
    <dgm:cxn modelId="{28EDEB8E-1EB4-46C8-BAA3-F1EE152A528E}" type="presOf" srcId="{B895A0F6-63BF-4C17-AA4E-C40006A66730}" destId="{4A88836E-5929-4B9D-9121-F6B7DC94E7B4}" srcOrd="0" destOrd="1" presId="urn:microsoft.com/office/officeart/2005/8/layout/hProcess4"/>
    <dgm:cxn modelId="{923C5B0B-3E6B-48E3-81D4-F69EE70A4506}" srcId="{7E177796-6FA1-4152-B149-70D0F60D9769}" destId="{99CDA83E-D3C1-4FD5-970B-0D5E141B73D1}" srcOrd="2" destOrd="0" parTransId="{51267692-F369-4C8F-84B5-1155D541EEA3}" sibTransId="{B0669E5C-7BAC-4F24-ACA7-F22FB134078C}"/>
    <dgm:cxn modelId="{AF455153-4EAC-454F-B9C8-39AAE7091397}" type="presOf" srcId="{D13341C1-DD5D-4073-9E22-92D3EA605AC8}" destId="{4A88836E-5929-4B9D-9121-F6B7DC94E7B4}" srcOrd="0" destOrd="0" presId="urn:microsoft.com/office/officeart/2005/8/layout/hProcess4"/>
    <dgm:cxn modelId="{38EEDDB7-E3F6-4E69-BE3C-9A74C53FE1C2}" srcId="{7E177796-6FA1-4152-B149-70D0F60D9769}" destId="{7364C384-E1F9-4A78-9EE2-DC1EA28EE8C5}" srcOrd="1" destOrd="0" parTransId="{06732E06-DD99-4F77-A721-94FEEBCFDE6A}" sibTransId="{5895AE43-0EAD-4D52-9E22-FDC16DEEDAF3}"/>
    <dgm:cxn modelId="{2B59F58C-FAF2-46D8-B240-A352CD17B91D}" type="presOf" srcId="{99CDA83E-D3C1-4FD5-970B-0D5E141B73D1}" destId="{99724DD4-F26D-4597-BF8D-78AC7D08C501}" srcOrd="0" destOrd="0" presId="urn:microsoft.com/office/officeart/2005/8/layout/hProcess4"/>
    <dgm:cxn modelId="{11A8E528-8269-464D-9CBE-C8AB3BCC2674}" type="presOf" srcId="{15F4854A-FC5D-4D17-9170-7EA7FF998CD0}" destId="{EBC8B296-3A4E-43C5-B185-953797427D3C}" srcOrd="0" destOrd="0" presId="urn:microsoft.com/office/officeart/2005/8/layout/hProcess4"/>
    <dgm:cxn modelId="{D78EC1C3-CEFD-415C-903A-C4CEF75508D6}" type="presOf" srcId="{60FB90F6-62F9-4977-A845-CD5BB8EC4D03}" destId="{4723AE2F-049F-4BF1-B60B-8D3CAB2A82A6}" srcOrd="1" destOrd="2" presId="urn:microsoft.com/office/officeart/2005/8/layout/hProcess4"/>
    <dgm:cxn modelId="{25B954A8-F0F7-43D8-A6BE-B2A83AA700CA}" srcId="{7E177796-6FA1-4152-B149-70D0F60D9769}" destId="{F95897E4-630F-4B69-9E0C-1BC366ACC8E1}" srcOrd="0" destOrd="0" parTransId="{CD2D2001-FCE7-4E54-80B1-77EF5322D2D9}" sibTransId="{15F4854A-FC5D-4D17-9170-7EA7FF998CD0}"/>
    <dgm:cxn modelId="{A37308F6-4E3D-4106-9215-1FF11AFDB28B}" type="presOf" srcId="{B895A0F6-63BF-4C17-AA4E-C40006A66730}" destId="{43E3C6A2-CFEA-4D1C-A5A2-9384D95A3538}" srcOrd="1" destOrd="1" presId="urn:microsoft.com/office/officeart/2005/8/layout/hProcess4"/>
    <dgm:cxn modelId="{01ADC4B3-92AF-466B-ADA2-187A25C52E09}" type="presOf" srcId="{DB3F5D89-F43F-40B3-82C9-8B7F3534E399}" destId="{4723AE2F-049F-4BF1-B60B-8D3CAB2A82A6}" srcOrd="1" destOrd="0" presId="urn:microsoft.com/office/officeart/2005/8/layout/hProcess4"/>
    <dgm:cxn modelId="{076BCAC6-496F-44EA-8292-C1F7F31F9169}" type="presOf" srcId="{60FB90F6-62F9-4977-A845-CD5BB8EC4D03}" destId="{178ECD15-978E-475B-9E59-7BCB26A8B966}" srcOrd="0" destOrd="2" presId="urn:microsoft.com/office/officeart/2005/8/layout/hProcess4"/>
    <dgm:cxn modelId="{60F1ABE7-9D9D-4AC3-A867-B7947EB97581}" type="presOf" srcId="{DB3F5D89-F43F-40B3-82C9-8B7F3534E399}" destId="{178ECD15-978E-475B-9E59-7BCB26A8B966}" srcOrd="0" destOrd="0" presId="urn:microsoft.com/office/officeart/2005/8/layout/hProcess4"/>
    <dgm:cxn modelId="{52437038-1B16-48A4-A5FA-7BBA12A211C3}" srcId="{F95897E4-630F-4B69-9E0C-1BC366ACC8E1}" destId="{4A7F6553-8B65-4DAA-B615-FF145E6E55AD}" srcOrd="1" destOrd="0" parTransId="{AA16CA8D-649F-4789-9B98-E5DA2DF88C0D}" sibTransId="{C603EE86-FB58-49AF-AE81-AFC6893750A8}"/>
    <dgm:cxn modelId="{0BE82D64-5DE5-4833-A99B-795C6296E2D1}" srcId="{99CDA83E-D3C1-4FD5-970B-0D5E141B73D1}" destId="{4D389D0C-495C-4C44-9870-ED0FA6A29D47}" srcOrd="2" destOrd="0" parTransId="{C78FD9C6-58AF-4E86-A7B8-32732BFBF659}" sibTransId="{DD4A0B6B-A637-440D-87BB-F84F4B55CB8D}"/>
    <dgm:cxn modelId="{5D17A220-BAEA-4EDB-BEDF-0E67C82B325A}" srcId="{7364C384-E1F9-4A78-9EE2-DC1EA28EE8C5}" destId="{60FB90F6-62F9-4977-A845-CD5BB8EC4D03}" srcOrd="2" destOrd="0" parTransId="{76A408BF-01F5-4848-9097-59EE36372A0E}" sibTransId="{CB1462A5-080D-4C11-9104-A44FC7C2B782}"/>
    <dgm:cxn modelId="{4E607585-718A-4361-A498-92BEDB5D54B4}" srcId="{99CDA83E-D3C1-4FD5-970B-0D5E141B73D1}" destId="{D13341C1-DD5D-4073-9E22-92D3EA605AC8}" srcOrd="0" destOrd="0" parTransId="{C4FD0F47-96E5-4033-AE48-02F9033B5FFE}" sibTransId="{90417920-5D03-4B26-8483-78E972F053B5}"/>
    <dgm:cxn modelId="{165CC254-2444-4203-9736-64CF65F6047C}" type="presOf" srcId="{4D389D0C-495C-4C44-9870-ED0FA6A29D47}" destId="{4A88836E-5929-4B9D-9121-F6B7DC94E7B4}" srcOrd="0" destOrd="2" presId="urn:microsoft.com/office/officeart/2005/8/layout/hProcess4"/>
    <dgm:cxn modelId="{6AFE7D6D-8CD4-4689-BC9A-7F14578B6EB2}" type="presOf" srcId="{4D389D0C-495C-4C44-9870-ED0FA6A29D47}" destId="{43E3C6A2-CFEA-4D1C-A5A2-9384D95A3538}" srcOrd="1" destOrd="2" presId="urn:microsoft.com/office/officeart/2005/8/layout/hProcess4"/>
    <dgm:cxn modelId="{0BA8216D-6199-474D-950D-72C6D2819DA0}" srcId="{7364C384-E1F9-4A78-9EE2-DC1EA28EE8C5}" destId="{DB3F5D89-F43F-40B3-82C9-8B7F3534E399}" srcOrd="0" destOrd="0" parTransId="{8BBF62EE-EB99-46E5-81AD-C9CD2D0D2B10}" sibTransId="{B4479EE7-C9E5-44D7-918F-6B4CCED91879}"/>
    <dgm:cxn modelId="{EEEB3938-56C1-456C-A5CF-FA582CB8AFE9}" srcId="{7364C384-E1F9-4A78-9EE2-DC1EA28EE8C5}" destId="{33608F5E-B9C6-4628-AA91-EF330A9D591A}" srcOrd="1" destOrd="0" parTransId="{570AA663-852E-4CF7-B858-4EF5BA3AF2EF}" sibTransId="{B600FF69-1A7C-40B5-8071-248DE93A7490}"/>
    <dgm:cxn modelId="{CD8DB6D6-064D-435C-9975-63F8F449F4B3}" type="presOf" srcId="{25C0CA03-DB8B-48BE-B50A-EE3CD1FC819C}" destId="{7D19F104-2365-40C4-9067-D4D5408037B3}" srcOrd="0" destOrd="0" presId="urn:microsoft.com/office/officeart/2005/8/layout/hProcess4"/>
    <dgm:cxn modelId="{8C8DAB38-F85E-44A5-BB87-5C52D0B3C5FB}" type="presOf" srcId="{7364C384-E1F9-4A78-9EE2-DC1EA28EE8C5}" destId="{472322B7-4B65-4C12-84F9-C10A6AE27DF5}" srcOrd="0" destOrd="0" presId="urn:microsoft.com/office/officeart/2005/8/layout/hProcess4"/>
    <dgm:cxn modelId="{8CC63306-CC79-4CC7-BB9B-18922FB4878C}" srcId="{F95897E4-630F-4B69-9E0C-1BC366ACC8E1}" destId="{25C0CA03-DB8B-48BE-B50A-EE3CD1FC819C}" srcOrd="0" destOrd="0" parTransId="{A7456F2F-772D-4B2B-BB07-2B7F28A945A2}" sibTransId="{23938A3B-40EE-4FC4-8FC6-F0CA60B33E93}"/>
    <dgm:cxn modelId="{75D310FF-F220-4DC4-82D9-62C838C17DA5}" type="presOf" srcId="{D13341C1-DD5D-4073-9E22-92D3EA605AC8}" destId="{43E3C6A2-CFEA-4D1C-A5A2-9384D95A3538}" srcOrd="1" destOrd="0" presId="urn:microsoft.com/office/officeart/2005/8/layout/hProcess4"/>
    <dgm:cxn modelId="{8AC8D571-A127-4B28-9FEA-87A23AFFB1D0}" type="presOf" srcId="{4A7F6553-8B65-4DAA-B615-FF145E6E55AD}" destId="{7D19F104-2365-40C4-9067-D4D5408037B3}" srcOrd="0" destOrd="1" presId="urn:microsoft.com/office/officeart/2005/8/layout/hProcess4"/>
    <dgm:cxn modelId="{8EE19A8F-5C6D-47E6-A0FC-0C204EDACB23}" type="presOf" srcId="{7E177796-6FA1-4152-B149-70D0F60D9769}" destId="{9F93DEBB-3B63-47A3-81D2-E41B4AC0AF76}" srcOrd="0" destOrd="0" presId="urn:microsoft.com/office/officeart/2005/8/layout/hProcess4"/>
    <dgm:cxn modelId="{80B4CDF8-A9C0-4827-A99F-A9262185455C}" type="presOf" srcId="{4A7F6553-8B65-4DAA-B615-FF145E6E55AD}" destId="{260D1540-D815-4204-ACE3-72BB240FFA6E}" srcOrd="1" destOrd="1" presId="urn:microsoft.com/office/officeart/2005/8/layout/hProcess4"/>
    <dgm:cxn modelId="{2E6F8CC5-C6BB-40CB-88C7-179D74AA2DF7}" srcId="{99CDA83E-D3C1-4FD5-970B-0D5E141B73D1}" destId="{B895A0F6-63BF-4C17-AA4E-C40006A66730}" srcOrd="1" destOrd="0" parTransId="{A422199B-5C47-4EA1-9E4C-E9D1E8773BF7}" sibTransId="{69C2AFA5-BA47-4E5D-AF6C-CC72209DA0E2}"/>
    <dgm:cxn modelId="{740CC0A5-F8F1-45A8-9E65-AE9245052CDB}" type="presOf" srcId="{33608F5E-B9C6-4628-AA91-EF330A9D591A}" destId="{178ECD15-978E-475B-9E59-7BCB26A8B966}" srcOrd="0" destOrd="1" presId="urn:microsoft.com/office/officeart/2005/8/layout/hProcess4"/>
    <dgm:cxn modelId="{A2088E57-149F-4852-8B36-BBD6F4AC2EB7}" type="presOf" srcId="{25C0CA03-DB8B-48BE-B50A-EE3CD1FC819C}" destId="{260D1540-D815-4204-ACE3-72BB240FFA6E}" srcOrd="1" destOrd="0" presId="urn:microsoft.com/office/officeart/2005/8/layout/hProcess4"/>
    <dgm:cxn modelId="{342B5A96-BC86-4395-8123-E436FA92C9E4}" type="presOf" srcId="{33608F5E-B9C6-4628-AA91-EF330A9D591A}" destId="{4723AE2F-049F-4BF1-B60B-8D3CAB2A82A6}" srcOrd="1" destOrd="1" presId="urn:microsoft.com/office/officeart/2005/8/layout/hProcess4"/>
    <dgm:cxn modelId="{16EED77A-11AE-4C6B-866A-1CA04F8E18EA}" type="presOf" srcId="{F95897E4-630F-4B69-9E0C-1BC366ACC8E1}" destId="{745FF692-CD67-4064-98A7-82671F635C05}" srcOrd="0" destOrd="0" presId="urn:microsoft.com/office/officeart/2005/8/layout/hProcess4"/>
    <dgm:cxn modelId="{67817B58-3ECD-41ED-8B64-C31EB2B689E2}" type="presParOf" srcId="{9F93DEBB-3B63-47A3-81D2-E41B4AC0AF76}" destId="{746B9031-A2D3-4608-BF5E-F4AD4226E690}" srcOrd="0" destOrd="0" presId="urn:microsoft.com/office/officeart/2005/8/layout/hProcess4"/>
    <dgm:cxn modelId="{7F716FD6-7520-49C5-8A7F-CB8BAE158DF7}" type="presParOf" srcId="{9F93DEBB-3B63-47A3-81D2-E41B4AC0AF76}" destId="{13DFD5CF-252D-4EDE-9B7D-C9C7BAB64BD0}" srcOrd="1" destOrd="0" presId="urn:microsoft.com/office/officeart/2005/8/layout/hProcess4"/>
    <dgm:cxn modelId="{BC54F55B-D219-4F35-954B-097911C98B94}" type="presParOf" srcId="{9F93DEBB-3B63-47A3-81D2-E41B4AC0AF76}" destId="{5639E829-D71E-4F05-8B27-2896821DC47D}" srcOrd="2" destOrd="0" presId="urn:microsoft.com/office/officeart/2005/8/layout/hProcess4"/>
    <dgm:cxn modelId="{7FA04C56-B309-4FAB-B59A-3AC9CCB5979F}" type="presParOf" srcId="{5639E829-D71E-4F05-8B27-2896821DC47D}" destId="{F3785D9E-229B-46AC-942F-A3E124A59DF4}" srcOrd="0" destOrd="0" presId="urn:microsoft.com/office/officeart/2005/8/layout/hProcess4"/>
    <dgm:cxn modelId="{D22EB531-DBFB-45A7-8EEA-2B3362D478D2}" type="presParOf" srcId="{F3785D9E-229B-46AC-942F-A3E124A59DF4}" destId="{EDA1112D-6924-4945-A735-A36773536E4C}" srcOrd="0" destOrd="0" presId="urn:microsoft.com/office/officeart/2005/8/layout/hProcess4"/>
    <dgm:cxn modelId="{0C8EEB69-CBBA-49A3-B862-9D02FAF40F22}" type="presParOf" srcId="{F3785D9E-229B-46AC-942F-A3E124A59DF4}" destId="{7D19F104-2365-40C4-9067-D4D5408037B3}" srcOrd="1" destOrd="0" presId="urn:microsoft.com/office/officeart/2005/8/layout/hProcess4"/>
    <dgm:cxn modelId="{6942CC8F-C912-4A9D-B0DD-E7BCAC5E0E61}" type="presParOf" srcId="{F3785D9E-229B-46AC-942F-A3E124A59DF4}" destId="{260D1540-D815-4204-ACE3-72BB240FFA6E}" srcOrd="2" destOrd="0" presId="urn:microsoft.com/office/officeart/2005/8/layout/hProcess4"/>
    <dgm:cxn modelId="{6A57ADF7-332B-4B3F-890D-3C7DB1893E72}" type="presParOf" srcId="{F3785D9E-229B-46AC-942F-A3E124A59DF4}" destId="{745FF692-CD67-4064-98A7-82671F635C05}" srcOrd="3" destOrd="0" presId="urn:microsoft.com/office/officeart/2005/8/layout/hProcess4"/>
    <dgm:cxn modelId="{887B97E6-1139-49EB-B986-7C0FC781EB4B}" type="presParOf" srcId="{F3785D9E-229B-46AC-942F-A3E124A59DF4}" destId="{CC2E00BF-7C84-40A2-83FC-B3FBA9CF89BF}" srcOrd="4" destOrd="0" presId="urn:microsoft.com/office/officeart/2005/8/layout/hProcess4"/>
    <dgm:cxn modelId="{B112662A-25F8-4CF5-A66B-04EEC8ED0967}" type="presParOf" srcId="{5639E829-D71E-4F05-8B27-2896821DC47D}" destId="{EBC8B296-3A4E-43C5-B185-953797427D3C}" srcOrd="1" destOrd="0" presId="urn:microsoft.com/office/officeart/2005/8/layout/hProcess4"/>
    <dgm:cxn modelId="{CD4EF680-62C3-481D-AE83-9DC653FAF090}" type="presParOf" srcId="{5639E829-D71E-4F05-8B27-2896821DC47D}" destId="{03843DBB-A307-4E23-ADC6-3F3639061520}" srcOrd="2" destOrd="0" presId="urn:microsoft.com/office/officeart/2005/8/layout/hProcess4"/>
    <dgm:cxn modelId="{D81F310B-D137-47A7-9FF2-7DB9091DD583}" type="presParOf" srcId="{03843DBB-A307-4E23-ADC6-3F3639061520}" destId="{6F120C61-D5C4-48D6-A79A-588F8EDBEFEA}" srcOrd="0" destOrd="0" presId="urn:microsoft.com/office/officeart/2005/8/layout/hProcess4"/>
    <dgm:cxn modelId="{F333DA03-5EEB-4D21-9354-BFACE4268E31}" type="presParOf" srcId="{03843DBB-A307-4E23-ADC6-3F3639061520}" destId="{178ECD15-978E-475B-9E59-7BCB26A8B966}" srcOrd="1" destOrd="0" presId="urn:microsoft.com/office/officeart/2005/8/layout/hProcess4"/>
    <dgm:cxn modelId="{AA92DA26-5254-432F-8278-A4A63AA2C9D8}" type="presParOf" srcId="{03843DBB-A307-4E23-ADC6-3F3639061520}" destId="{4723AE2F-049F-4BF1-B60B-8D3CAB2A82A6}" srcOrd="2" destOrd="0" presId="urn:microsoft.com/office/officeart/2005/8/layout/hProcess4"/>
    <dgm:cxn modelId="{BD13054E-CC36-4EE5-AE8D-A7E055A7BEEC}" type="presParOf" srcId="{03843DBB-A307-4E23-ADC6-3F3639061520}" destId="{472322B7-4B65-4C12-84F9-C10A6AE27DF5}" srcOrd="3" destOrd="0" presId="urn:microsoft.com/office/officeart/2005/8/layout/hProcess4"/>
    <dgm:cxn modelId="{DFAB2A43-A0DA-456D-9214-B0891BBDD33A}" type="presParOf" srcId="{03843DBB-A307-4E23-ADC6-3F3639061520}" destId="{77754A6C-59C8-46FE-9F32-4DD74B3332E1}" srcOrd="4" destOrd="0" presId="urn:microsoft.com/office/officeart/2005/8/layout/hProcess4"/>
    <dgm:cxn modelId="{617D8432-7D2B-4377-9602-1FC6EEE31239}" type="presParOf" srcId="{5639E829-D71E-4F05-8B27-2896821DC47D}" destId="{E496E151-558F-4ECF-A49B-952F83B287CD}" srcOrd="3" destOrd="0" presId="urn:microsoft.com/office/officeart/2005/8/layout/hProcess4"/>
    <dgm:cxn modelId="{C39CB9D3-0B48-4115-9D9B-F4DECAAEDBF8}" type="presParOf" srcId="{5639E829-D71E-4F05-8B27-2896821DC47D}" destId="{A7772DBB-FA4F-49E5-AA40-64194D2FA867}" srcOrd="4" destOrd="0" presId="urn:microsoft.com/office/officeart/2005/8/layout/hProcess4"/>
    <dgm:cxn modelId="{2EAC08C9-B409-41ED-A953-FBDBB1C54C8B}" type="presParOf" srcId="{A7772DBB-FA4F-49E5-AA40-64194D2FA867}" destId="{12C5E519-4C49-4E4B-BCBE-383CD85CF2A4}" srcOrd="0" destOrd="0" presId="urn:microsoft.com/office/officeart/2005/8/layout/hProcess4"/>
    <dgm:cxn modelId="{74C77A92-696F-4BB3-90AE-516F43D30EB9}" type="presParOf" srcId="{A7772DBB-FA4F-49E5-AA40-64194D2FA867}" destId="{4A88836E-5929-4B9D-9121-F6B7DC94E7B4}" srcOrd="1" destOrd="0" presId="urn:microsoft.com/office/officeart/2005/8/layout/hProcess4"/>
    <dgm:cxn modelId="{F17EA874-1454-407C-895F-867E4CC7AA7D}" type="presParOf" srcId="{A7772DBB-FA4F-49E5-AA40-64194D2FA867}" destId="{43E3C6A2-CFEA-4D1C-A5A2-9384D95A3538}" srcOrd="2" destOrd="0" presId="urn:microsoft.com/office/officeart/2005/8/layout/hProcess4"/>
    <dgm:cxn modelId="{7EF04D88-6064-4B45-B772-745AC19339D2}" type="presParOf" srcId="{A7772DBB-FA4F-49E5-AA40-64194D2FA867}" destId="{99724DD4-F26D-4597-BF8D-78AC7D08C501}" srcOrd="3" destOrd="0" presId="urn:microsoft.com/office/officeart/2005/8/layout/hProcess4"/>
    <dgm:cxn modelId="{39D30ABA-2323-4413-8806-C4A3C94BB482}" type="presParOf" srcId="{A7772DBB-FA4F-49E5-AA40-64194D2FA867}" destId="{6DF29439-092B-4DD2-8BAA-2FA7641B68F7}"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748F1E-7C35-49A6-869D-D302C2ED3405}">
      <dsp:nvSpPr>
        <dsp:cNvPr id="0" name=""/>
        <dsp:cNvSpPr/>
      </dsp:nvSpPr>
      <dsp:spPr>
        <a:xfrm>
          <a:off x="0" y="758853"/>
          <a:ext cx="2893694" cy="1837496"/>
        </a:xfrm>
        <a:prstGeom prst="roundRect">
          <a:avLst>
            <a:gd name="adj" fmla="val 10000"/>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E652C7-22C9-4EA9-9005-C48CC3E8798F}">
      <dsp:nvSpPr>
        <dsp:cNvPr id="0" name=""/>
        <dsp:cNvSpPr/>
      </dsp:nvSpPr>
      <dsp:spPr>
        <a:xfrm>
          <a:off x="321521" y="1064298"/>
          <a:ext cx="2893694" cy="1837496"/>
        </a:xfrm>
        <a:prstGeom prst="roundRect">
          <a:avLst>
            <a:gd name="adj" fmla="val 10000"/>
          </a:avLst>
        </a:prstGeom>
        <a:solidFill>
          <a:schemeClr val="lt1">
            <a:alpha val="90000"/>
            <a:hueOff val="0"/>
            <a:satOff val="0"/>
            <a:lumOff val="0"/>
            <a:alphaOff val="0"/>
          </a:schemeClr>
        </a:solidFill>
        <a:ln w="1270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SG" sz="2400" kern="1200" dirty="0"/>
            <a:t>PQM</a:t>
          </a:r>
          <a:endParaRPr lang="en-US" sz="2400" kern="1200" dirty="0"/>
        </a:p>
      </dsp:txBody>
      <dsp:txXfrm>
        <a:off x="375339" y="1118116"/>
        <a:ext cx="2786058" cy="1729860"/>
      </dsp:txXfrm>
    </dsp:sp>
    <dsp:sp modelId="{D9A928ED-5BEB-454B-8446-AFB3828471B4}">
      <dsp:nvSpPr>
        <dsp:cNvPr id="0" name=""/>
        <dsp:cNvSpPr/>
      </dsp:nvSpPr>
      <dsp:spPr>
        <a:xfrm>
          <a:off x="3536738" y="758853"/>
          <a:ext cx="2893694" cy="1837496"/>
        </a:xfrm>
        <a:prstGeom prst="roundRect">
          <a:avLst>
            <a:gd name="adj" fmla="val 10000"/>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D333F5-459B-43C5-AD85-5B95392EF315}">
      <dsp:nvSpPr>
        <dsp:cNvPr id="0" name=""/>
        <dsp:cNvSpPr/>
      </dsp:nvSpPr>
      <dsp:spPr>
        <a:xfrm>
          <a:off x="3858259" y="1064298"/>
          <a:ext cx="2893694" cy="1837496"/>
        </a:xfrm>
        <a:prstGeom prst="roundRect">
          <a:avLst>
            <a:gd name="adj" fmla="val 10000"/>
          </a:avLst>
        </a:prstGeom>
        <a:solidFill>
          <a:schemeClr val="lt1">
            <a:alpha val="90000"/>
            <a:hueOff val="0"/>
            <a:satOff val="0"/>
            <a:lumOff val="0"/>
            <a:alphaOff val="0"/>
          </a:schemeClr>
        </a:solidFill>
        <a:ln w="1270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SG" sz="2400" kern="1200" dirty="0"/>
            <a:t>AIOD </a:t>
          </a:r>
          <a:endParaRPr lang="en-US" sz="2400" kern="1200" dirty="0"/>
        </a:p>
      </dsp:txBody>
      <dsp:txXfrm>
        <a:off x="3912077" y="1118116"/>
        <a:ext cx="2786058" cy="1729860"/>
      </dsp:txXfrm>
    </dsp:sp>
    <dsp:sp modelId="{DF33215C-8890-4DB4-BF9C-48904AA52250}">
      <dsp:nvSpPr>
        <dsp:cNvPr id="0" name=""/>
        <dsp:cNvSpPr/>
      </dsp:nvSpPr>
      <dsp:spPr>
        <a:xfrm>
          <a:off x="7073476" y="758853"/>
          <a:ext cx="2893694" cy="1837496"/>
        </a:xfrm>
        <a:prstGeom prst="roundRect">
          <a:avLst>
            <a:gd name="adj" fmla="val 10000"/>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0688C4-13B3-4D13-B011-064A7B0AB931}">
      <dsp:nvSpPr>
        <dsp:cNvPr id="0" name=""/>
        <dsp:cNvSpPr/>
      </dsp:nvSpPr>
      <dsp:spPr>
        <a:xfrm>
          <a:off x="7394998" y="1064298"/>
          <a:ext cx="2893694" cy="1837496"/>
        </a:xfrm>
        <a:prstGeom prst="roundRect">
          <a:avLst>
            <a:gd name="adj" fmla="val 10000"/>
          </a:avLst>
        </a:prstGeom>
        <a:solidFill>
          <a:schemeClr val="lt1">
            <a:alpha val="90000"/>
            <a:hueOff val="0"/>
            <a:satOff val="0"/>
            <a:lumOff val="0"/>
            <a:alphaOff val="0"/>
          </a:schemeClr>
        </a:solidFill>
        <a:ln w="1270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SG" sz="2400" kern="1200" dirty="0" smtClean="0"/>
            <a:t>Tableau</a:t>
          </a:r>
        </a:p>
        <a:p>
          <a:pPr lvl="0" algn="ctr" defTabSz="1066800">
            <a:lnSpc>
              <a:spcPct val="90000"/>
            </a:lnSpc>
            <a:spcBef>
              <a:spcPct val="0"/>
            </a:spcBef>
            <a:spcAft>
              <a:spcPct val="35000"/>
            </a:spcAft>
          </a:pPr>
          <a:r>
            <a:rPr lang="en-SG" sz="2400" kern="1200" dirty="0" smtClean="0"/>
            <a:t>Users </a:t>
          </a:r>
        </a:p>
        <a:p>
          <a:pPr lvl="0" algn="ctr" defTabSz="1066800">
            <a:lnSpc>
              <a:spcPct val="90000"/>
            </a:lnSpc>
            <a:spcBef>
              <a:spcPct val="0"/>
            </a:spcBef>
            <a:spcAft>
              <a:spcPct val="35000"/>
            </a:spcAft>
          </a:pPr>
          <a:r>
            <a:rPr lang="en-SG" sz="2400" kern="1200" dirty="0" smtClean="0"/>
            <a:t>(SG Mizuho Stakeholders)</a:t>
          </a:r>
          <a:endParaRPr lang="en-US" sz="2400" kern="1200" dirty="0"/>
        </a:p>
      </dsp:txBody>
      <dsp:txXfrm>
        <a:off x="7448816" y="1118116"/>
        <a:ext cx="2786058" cy="17298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49A66D-1E08-4004-B081-F8F48789F515}">
      <dsp:nvSpPr>
        <dsp:cNvPr id="0" name=""/>
        <dsp:cNvSpPr/>
      </dsp:nvSpPr>
      <dsp:spPr>
        <a:xfrm rot="16200000">
          <a:off x="841577" y="-841577"/>
          <a:ext cx="2709333" cy="4392488"/>
        </a:xfrm>
        <a:prstGeom prst="round1Rect">
          <a:avLst/>
        </a:prstGeom>
        <a:solidFill>
          <a:schemeClr val="lt1">
            <a:hueOff val="0"/>
            <a:satOff val="0"/>
            <a:lumOff val="0"/>
            <a:alphaOff val="0"/>
          </a:schemeClr>
        </a:solidFill>
        <a:ln w="12700" cap="sq"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Bringing Dashboard culture easily to BU. Business users and non-IT savvy staff can easily create the dashboards through Tableau</a:t>
          </a:r>
          <a:endParaRPr lang="en-US" sz="2100" kern="1200" dirty="0"/>
        </a:p>
      </dsp:txBody>
      <dsp:txXfrm rot="5400000">
        <a:off x="-1" y="1"/>
        <a:ext cx="4392488" cy="2032000"/>
      </dsp:txXfrm>
    </dsp:sp>
    <dsp:sp modelId="{575A7CE9-9D4E-4798-8C07-7F00F70235B0}">
      <dsp:nvSpPr>
        <dsp:cNvPr id="0" name=""/>
        <dsp:cNvSpPr/>
      </dsp:nvSpPr>
      <dsp:spPr>
        <a:xfrm>
          <a:off x="4392488" y="0"/>
          <a:ext cx="4392488" cy="2709333"/>
        </a:xfrm>
        <a:prstGeom prst="round1Rect">
          <a:avLst/>
        </a:prstGeom>
        <a:solidFill>
          <a:schemeClr val="lt1">
            <a:hueOff val="0"/>
            <a:satOff val="0"/>
            <a:lumOff val="0"/>
            <a:alphaOff val="0"/>
          </a:schemeClr>
        </a:solidFill>
        <a:ln w="12700" cap="sq"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Establishing the eco-system. Synchronizing the current environment; Dashboards can be saved and retrieved in future; User could access the report using their windows ID. </a:t>
          </a:r>
          <a:endParaRPr lang="en-US" sz="2100" kern="1200" dirty="0"/>
        </a:p>
      </dsp:txBody>
      <dsp:txXfrm>
        <a:off x="4392488" y="0"/>
        <a:ext cx="4392488" cy="2032000"/>
      </dsp:txXfrm>
    </dsp:sp>
    <dsp:sp modelId="{682235D6-85E7-4A3B-96CD-BDA7CA7C5E5A}">
      <dsp:nvSpPr>
        <dsp:cNvPr id="0" name=""/>
        <dsp:cNvSpPr/>
      </dsp:nvSpPr>
      <dsp:spPr>
        <a:xfrm rot="10800000">
          <a:off x="0" y="2709333"/>
          <a:ext cx="4392488" cy="2709333"/>
        </a:xfrm>
        <a:prstGeom prst="round1Rect">
          <a:avLst/>
        </a:prstGeom>
        <a:solidFill>
          <a:schemeClr val="lt1">
            <a:hueOff val="0"/>
            <a:satOff val="0"/>
            <a:lumOff val="0"/>
            <a:alphaOff val="0"/>
          </a:schemeClr>
        </a:solidFill>
        <a:ln w="12700" cap="sq"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Viewers can more actively participates in the presentation and interact with the dashboards. </a:t>
          </a:r>
        </a:p>
        <a:p>
          <a:pPr lvl="0" algn="ctr" defTabSz="933450">
            <a:lnSpc>
              <a:spcPct val="90000"/>
            </a:lnSpc>
            <a:spcBef>
              <a:spcPct val="0"/>
            </a:spcBef>
            <a:spcAft>
              <a:spcPct val="35000"/>
            </a:spcAft>
          </a:pPr>
          <a:endParaRPr lang="en-US" sz="2100" kern="1200" dirty="0"/>
        </a:p>
      </dsp:txBody>
      <dsp:txXfrm rot="10800000">
        <a:off x="0" y="3386666"/>
        <a:ext cx="4392488" cy="2032000"/>
      </dsp:txXfrm>
    </dsp:sp>
    <dsp:sp modelId="{89D45225-11D8-4BB8-B7BB-F622DC538E3A}">
      <dsp:nvSpPr>
        <dsp:cNvPr id="0" name=""/>
        <dsp:cNvSpPr/>
      </dsp:nvSpPr>
      <dsp:spPr>
        <a:xfrm rot="5400000">
          <a:off x="5234065" y="1867756"/>
          <a:ext cx="2709333" cy="4392488"/>
        </a:xfrm>
        <a:prstGeom prst="round1Rect">
          <a:avLst/>
        </a:prstGeom>
        <a:solidFill>
          <a:schemeClr val="lt1">
            <a:hueOff val="0"/>
            <a:satOff val="0"/>
            <a:lumOff val="0"/>
            <a:alphaOff val="0"/>
          </a:schemeClr>
        </a:solidFill>
        <a:ln w="12700" cap="sq"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Centralized environment and no installation required to view the report. Easy maintenance of production and disaster recovery.</a:t>
          </a:r>
        </a:p>
        <a:p>
          <a:pPr lvl="0" algn="ctr" defTabSz="933450">
            <a:lnSpc>
              <a:spcPct val="90000"/>
            </a:lnSpc>
            <a:spcBef>
              <a:spcPct val="0"/>
            </a:spcBef>
            <a:spcAft>
              <a:spcPct val="35000"/>
            </a:spcAft>
          </a:pPr>
          <a:endParaRPr lang="en-US" sz="2100" kern="1200" dirty="0"/>
        </a:p>
      </dsp:txBody>
      <dsp:txXfrm rot="-5400000">
        <a:off x="4392487" y="3386666"/>
        <a:ext cx="4392488" cy="2032000"/>
      </dsp:txXfrm>
    </dsp:sp>
    <dsp:sp modelId="{159FF737-E604-4996-96F5-BB80C0792AAD}">
      <dsp:nvSpPr>
        <dsp:cNvPr id="0" name=""/>
        <dsp:cNvSpPr/>
      </dsp:nvSpPr>
      <dsp:spPr>
        <a:xfrm>
          <a:off x="3074741" y="2032000"/>
          <a:ext cx="2635492" cy="1354666"/>
        </a:xfrm>
        <a:prstGeom prst="roundRect">
          <a:avLst/>
        </a:prstGeom>
        <a:solidFill>
          <a:schemeClr val="accent1">
            <a:tint val="60000"/>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altLang="ja-JP" sz="2100" b="1" kern="1200" dirty="0" smtClean="0">
              <a:cs typeface="Times" pitchFamily="18" charset="0"/>
            </a:rPr>
            <a:t>Dashboard Culture </a:t>
          </a:r>
          <a:endParaRPr lang="en-US" sz="2100" kern="1200" dirty="0"/>
        </a:p>
      </dsp:txBody>
      <dsp:txXfrm>
        <a:off x="3140870" y="2098129"/>
        <a:ext cx="2503234" cy="12224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19F104-2365-40C4-9067-D4D5408037B3}">
      <dsp:nvSpPr>
        <dsp:cNvPr id="0" name=""/>
        <dsp:cNvSpPr/>
      </dsp:nvSpPr>
      <dsp:spPr>
        <a:xfrm>
          <a:off x="4776" y="1630465"/>
          <a:ext cx="3085323" cy="2544746"/>
        </a:xfrm>
        <a:prstGeom prst="roundRect">
          <a:avLst>
            <a:gd name="adj" fmla="val 10000"/>
          </a:avLst>
        </a:prstGeom>
        <a:solidFill>
          <a:schemeClr val="lt1">
            <a:alpha val="90000"/>
            <a:hueOff val="0"/>
            <a:satOff val="0"/>
            <a:lumOff val="0"/>
            <a:alphaOff val="0"/>
          </a:schemeClr>
        </a:solidFill>
        <a:ln w="1270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baseline="0" dirty="0" smtClean="0">
              <a:solidFill>
                <a:schemeClr val="tx1"/>
              </a:solidFill>
            </a:rPr>
            <a:t>Trial</a:t>
          </a:r>
          <a:r>
            <a:rPr lang="en-US" sz="1800" kern="1200" dirty="0" smtClean="0"/>
            <a:t> server and testing licenses for pilot testing.</a:t>
          </a:r>
          <a:endParaRPr lang="en-US" sz="1800" kern="1200" dirty="0"/>
        </a:p>
        <a:p>
          <a:pPr marL="171450" lvl="1" indent="-171450" algn="l" defTabSz="800100">
            <a:lnSpc>
              <a:spcPct val="90000"/>
            </a:lnSpc>
            <a:spcBef>
              <a:spcPct val="0"/>
            </a:spcBef>
            <a:spcAft>
              <a:spcPct val="15000"/>
            </a:spcAft>
            <a:buChar char="••"/>
          </a:pPr>
          <a:r>
            <a:rPr lang="en-US" sz="1800" kern="1200" dirty="0" smtClean="0"/>
            <a:t>Linking Tableau Server with Active Directory as Identity Store need to have fresh installation. </a:t>
          </a:r>
          <a:endParaRPr lang="en-US" sz="1800" kern="1200" dirty="0"/>
        </a:p>
      </dsp:txBody>
      <dsp:txXfrm>
        <a:off x="63338" y="1689027"/>
        <a:ext cx="2968199" cy="1882319"/>
      </dsp:txXfrm>
    </dsp:sp>
    <dsp:sp modelId="{EBC8B296-3A4E-43C5-B185-953797427D3C}">
      <dsp:nvSpPr>
        <dsp:cNvPr id="0" name=""/>
        <dsp:cNvSpPr/>
      </dsp:nvSpPr>
      <dsp:spPr>
        <a:xfrm>
          <a:off x="1740294" y="2242457"/>
          <a:ext cx="3393804" cy="3393804"/>
        </a:xfrm>
        <a:prstGeom prst="leftCircularArrow">
          <a:avLst>
            <a:gd name="adj1" fmla="val 3129"/>
            <a:gd name="adj2" fmla="val 384808"/>
            <a:gd name="adj3" fmla="val 2160319"/>
            <a:gd name="adj4" fmla="val 9024489"/>
            <a:gd name="adj5" fmla="val 365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45FF692-CD67-4064-98A7-82671F635C05}">
      <dsp:nvSpPr>
        <dsp:cNvPr id="0" name=""/>
        <dsp:cNvSpPr/>
      </dsp:nvSpPr>
      <dsp:spPr>
        <a:xfrm>
          <a:off x="690404" y="3629909"/>
          <a:ext cx="2742509" cy="1090605"/>
        </a:xfrm>
        <a:prstGeom prst="roundRect">
          <a:avLst>
            <a:gd name="adj" fmla="val 10000"/>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675" tIns="44450" rIns="66675" bIns="44450" numCol="1" spcCol="1270" anchor="ctr" anchorCtr="0">
          <a:noAutofit/>
        </a:bodyPr>
        <a:lstStyle/>
        <a:p>
          <a:pPr lvl="0" algn="ctr" defTabSz="1555750">
            <a:lnSpc>
              <a:spcPct val="90000"/>
            </a:lnSpc>
            <a:spcBef>
              <a:spcPct val="0"/>
            </a:spcBef>
            <a:spcAft>
              <a:spcPct val="35000"/>
            </a:spcAft>
          </a:pPr>
          <a:r>
            <a:rPr lang="en-US" sz="3500" kern="1200" dirty="0" smtClean="0"/>
            <a:t>Trial Installation</a:t>
          </a:r>
          <a:endParaRPr lang="en-US" sz="3500" kern="1200" dirty="0"/>
        </a:p>
      </dsp:txBody>
      <dsp:txXfrm>
        <a:off x="722347" y="3661852"/>
        <a:ext cx="2678623" cy="1026719"/>
      </dsp:txXfrm>
    </dsp:sp>
    <dsp:sp modelId="{178ECD15-978E-475B-9E59-7BCB26A8B966}">
      <dsp:nvSpPr>
        <dsp:cNvPr id="0" name=""/>
        <dsp:cNvSpPr/>
      </dsp:nvSpPr>
      <dsp:spPr>
        <a:xfrm>
          <a:off x="3938559" y="1630465"/>
          <a:ext cx="3085323" cy="2544746"/>
        </a:xfrm>
        <a:prstGeom prst="roundRect">
          <a:avLst>
            <a:gd name="adj" fmla="val 10000"/>
          </a:avLst>
        </a:prstGeom>
        <a:solidFill>
          <a:schemeClr val="lt1">
            <a:alpha val="90000"/>
            <a:hueOff val="0"/>
            <a:satOff val="0"/>
            <a:lumOff val="0"/>
            <a:alphaOff val="0"/>
          </a:schemeClr>
        </a:solidFill>
        <a:ln w="1270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smtClean="0"/>
            <a:t>Active Directory (AD) allow users to</a:t>
          </a:r>
          <a:r>
            <a:rPr lang="en-US" sz="1800" kern="1200" baseline="0" dirty="0" smtClean="0">
              <a:solidFill>
                <a:srgbClr val="FF0000"/>
              </a:solidFill>
            </a:rPr>
            <a:t> </a:t>
          </a:r>
          <a:r>
            <a:rPr lang="en-US" sz="1800" kern="1200" dirty="0" smtClean="0"/>
            <a:t>login through their windows ID. (Like Pega)</a:t>
          </a:r>
        </a:p>
        <a:p>
          <a:pPr marL="171450" lvl="1" indent="-171450" algn="l" defTabSz="800100">
            <a:lnSpc>
              <a:spcPct val="90000"/>
            </a:lnSpc>
            <a:spcBef>
              <a:spcPct val="0"/>
            </a:spcBef>
            <a:spcAft>
              <a:spcPct val="15000"/>
            </a:spcAft>
            <a:buChar char="••"/>
          </a:pPr>
          <a:r>
            <a:rPr lang="en-US" sz="1800" kern="1200" dirty="0" smtClean="0"/>
            <a:t>CyberArk application for the ID</a:t>
          </a:r>
        </a:p>
      </dsp:txBody>
      <dsp:txXfrm>
        <a:off x="3997121" y="2234330"/>
        <a:ext cx="2968199" cy="1882319"/>
      </dsp:txXfrm>
    </dsp:sp>
    <dsp:sp modelId="{E496E151-558F-4ECF-A49B-952F83B287CD}">
      <dsp:nvSpPr>
        <dsp:cNvPr id="0" name=""/>
        <dsp:cNvSpPr/>
      </dsp:nvSpPr>
      <dsp:spPr>
        <a:xfrm>
          <a:off x="5648365" y="69638"/>
          <a:ext cx="3788040" cy="3788040"/>
        </a:xfrm>
        <a:prstGeom prst="circularArrow">
          <a:avLst>
            <a:gd name="adj1" fmla="val 2803"/>
            <a:gd name="adj2" fmla="val 342133"/>
            <a:gd name="adj3" fmla="val 19482357"/>
            <a:gd name="adj4" fmla="val 12575511"/>
            <a:gd name="adj5" fmla="val 327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2322B7-4B65-4C12-84F9-C10A6AE27DF5}">
      <dsp:nvSpPr>
        <dsp:cNvPr id="0" name=""/>
        <dsp:cNvSpPr/>
      </dsp:nvSpPr>
      <dsp:spPr>
        <a:xfrm>
          <a:off x="4624186" y="1085162"/>
          <a:ext cx="2742509" cy="1090605"/>
        </a:xfrm>
        <a:prstGeom prst="roundRect">
          <a:avLst>
            <a:gd name="adj" fmla="val 10000"/>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675" tIns="44450" rIns="66675" bIns="44450" numCol="1" spcCol="1270" anchor="ctr" anchorCtr="0">
          <a:noAutofit/>
        </a:bodyPr>
        <a:lstStyle/>
        <a:p>
          <a:pPr lvl="0" algn="ctr" defTabSz="1555750">
            <a:lnSpc>
              <a:spcPct val="90000"/>
            </a:lnSpc>
            <a:spcBef>
              <a:spcPct val="0"/>
            </a:spcBef>
            <a:spcAft>
              <a:spcPct val="35000"/>
            </a:spcAft>
          </a:pPr>
          <a:r>
            <a:rPr lang="en-US" sz="3500" kern="1200" dirty="0" smtClean="0"/>
            <a:t>Active</a:t>
          </a:r>
          <a:r>
            <a:rPr lang="en-US" sz="3500" kern="1200" baseline="0" dirty="0" smtClean="0"/>
            <a:t> Directory</a:t>
          </a:r>
          <a:endParaRPr lang="en-US" sz="3500" kern="1200" dirty="0"/>
        </a:p>
      </dsp:txBody>
      <dsp:txXfrm>
        <a:off x="4656129" y="1117105"/>
        <a:ext cx="2678623" cy="1026719"/>
      </dsp:txXfrm>
    </dsp:sp>
    <dsp:sp modelId="{4A88836E-5929-4B9D-9121-F6B7DC94E7B4}">
      <dsp:nvSpPr>
        <dsp:cNvPr id="0" name=""/>
        <dsp:cNvSpPr/>
      </dsp:nvSpPr>
      <dsp:spPr>
        <a:xfrm>
          <a:off x="7872341" y="1630465"/>
          <a:ext cx="3085323" cy="2544746"/>
        </a:xfrm>
        <a:prstGeom prst="roundRect">
          <a:avLst>
            <a:gd name="adj" fmla="val 10000"/>
          </a:avLst>
        </a:prstGeom>
        <a:solidFill>
          <a:schemeClr val="lt1">
            <a:alpha val="90000"/>
            <a:hueOff val="0"/>
            <a:satOff val="0"/>
            <a:lumOff val="0"/>
            <a:alphaOff val="0"/>
          </a:schemeClr>
        </a:solidFill>
        <a:ln w="1270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Ringi Application done by SOA</a:t>
          </a:r>
          <a:endParaRPr lang="en-US" sz="1800" kern="1200" dirty="0"/>
        </a:p>
        <a:p>
          <a:pPr marL="171450" lvl="1" indent="-171450" algn="l" defTabSz="800100">
            <a:lnSpc>
              <a:spcPct val="90000"/>
            </a:lnSpc>
            <a:spcBef>
              <a:spcPct val="0"/>
            </a:spcBef>
            <a:spcAft>
              <a:spcPct val="15000"/>
            </a:spcAft>
            <a:buChar char="••"/>
          </a:pPr>
          <a:r>
            <a:rPr lang="en-US" sz="1800" kern="1200" baseline="0" dirty="0" err="1" smtClean="0">
              <a:solidFill>
                <a:schemeClr val="tx1"/>
              </a:solidFill>
            </a:rPr>
            <a:t>Pega</a:t>
          </a:r>
          <a:r>
            <a:rPr lang="en-US" sz="1800" kern="1200" baseline="0" dirty="0" smtClean="0">
              <a:solidFill>
                <a:schemeClr val="tx1"/>
              </a:solidFill>
            </a:rPr>
            <a:t> Application</a:t>
          </a:r>
          <a:r>
            <a:rPr lang="en-US" sz="1800" kern="1200" dirty="0" smtClean="0"/>
            <a:t> circulate between AOOPD and AIOD. </a:t>
          </a:r>
        </a:p>
        <a:p>
          <a:pPr marL="171450" lvl="1" indent="-171450" algn="l" defTabSz="800100">
            <a:lnSpc>
              <a:spcPct val="90000"/>
            </a:lnSpc>
            <a:spcBef>
              <a:spcPct val="0"/>
            </a:spcBef>
            <a:spcAft>
              <a:spcPct val="15000"/>
            </a:spcAft>
            <a:buChar char="••"/>
          </a:pPr>
          <a:r>
            <a:rPr lang="en-US" sz="1800" kern="1200" dirty="0" smtClean="0"/>
            <a:t>After discussion, SOA will take system ownership. </a:t>
          </a:r>
        </a:p>
      </dsp:txBody>
      <dsp:txXfrm>
        <a:off x="7930903" y="1689027"/>
        <a:ext cx="2968199" cy="1882319"/>
      </dsp:txXfrm>
    </dsp:sp>
    <dsp:sp modelId="{99724DD4-F26D-4597-BF8D-78AC7D08C501}">
      <dsp:nvSpPr>
        <dsp:cNvPr id="0" name=""/>
        <dsp:cNvSpPr/>
      </dsp:nvSpPr>
      <dsp:spPr>
        <a:xfrm>
          <a:off x="8557969" y="3629909"/>
          <a:ext cx="2742509" cy="1090605"/>
        </a:xfrm>
        <a:prstGeom prst="roundRect">
          <a:avLst>
            <a:gd name="adj" fmla="val 10000"/>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675" tIns="44450" rIns="66675" bIns="44450" numCol="1" spcCol="1270" anchor="ctr" anchorCtr="0">
          <a:noAutofit/>
        </a:bodyPr>
        <a:lstStyle/>
        <a:p>
          <a:pPr lvl="0" algn="ctr" defTabSz="1555750">
            <a:lnSpc>
              <a:spcPct val="90000"/>
            </a:lnSpc>
            <a:spcBef>
              <a:spcPct val="0"/>
            </a:spcBef>
            <a:spcAft>
              <a:spcPct val="35000"/>
            </a:spcAft>
          </a:pPr>
          <a:r>
            <a:rPr lang="en-US" sz="3500" kern="1200" dirty="0" smtClean="0"/>
            <a:t>Applications</a:t>
          </a:r>
          <a:endParaRPr lang="en-US" sz="3500" kern="1200" dirty="0"/>
        </a:p>
      </dsp:txBody>
      <dsp:txXfrm>
        <a:off x="8589912" y="3661852"/>
        <a:ext cx="2678623" cy="102671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6305754-A602-4D1F-8006-036D1E085732}" type="datetime1">
              <a:rPr lang="zh-CN" altLang="en-US" smtClean="0">
                <a:latin typeface="Microsoft YaHei UI" panose="020B0503020204020204" pitchFamily="34" charset="-122"/>
                <a:ea typeface="Microsoft YaHei UI" panose="020B0503020204020204" pitchFamily="34" charset="-122"/>
              </a:rPr>
              <a:t>2020/11/5</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1BB1589-0F8A-400D-AEF4-57688446A2F5}"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aseline="0">
                <a:latin typeface="Microsoft YaHei UI" panose="020B0503020204020204" pitchFamily="34" charset="-122"/>
                <a:ea typeface="Microsoft YaHei UI"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aseline="0">
                <a:latin typeface="Microsoft YaHei UI" panose="020B0503020204020204" pitchFamily="34" charset="-122"/>
                <a:ea typeface="Microsoft YaHei UI" panose="020B0503020204020204" pitchFamily="34" charset="-122"/>
              </a:defRPr>
            </a:lvl1pPr>
          </a:lstStyle>
          <a:p>
            <a:fld id="{AB51B021-6EA6-40F4-BE86-1245B60A4C75}" type="datetime1">
              <a:rPr lang="zh-CN" altLang="en-US" smtClean="0"/>
              <a:t>2020/11/5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aseline="0">
                <a:latin typeface="Microsoft YaHei UI" panose="020B0503020204020204" pitchFamily="34" charset="-122"/>
                <a:ea typeface="Microsoft YaHei UI"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aseline="0">
                <a:latin typeface="Microsoft YaHei UI" panose="020B0503020204020204" pitchFamily="34" charset="-122"/>
                <a:ea typeface="Microsoft YaHei UI" panose="020B0503020204020204" pitchFamily="34" charset="-122"/>
              </a:defRPr>
            </a:lvl1pPr>
          </a:lstStyle>
          <a:p>
            <a:fld id="{DAE5FABD-26C8-4F74-B1E3-45BC91BC9D7B}" type="slidenum">
              <a:rPr lang="en-US" altLang="zh-CN" smtClean="0"/>
              <a:pPr/>
              <a:t>‹#›</a:t>
            </a:fld>
            <a:endParaRPr lang="zh-CN" altLang="en-US"/>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baseline="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baseline="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baseline="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baseline="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baseline="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CyberArk, ID control system</a:t>
            </a:r>
            <a:endParaRPr lang="en-US" dirty="0"/>
          </a:p>
        </p:txBody>
      </p:sp>
      <p:sp>
        <p:nvSpPr>
          <p:cNvPr id="4" name="Slide Number Placeholder 3"/>
          <p:cNvSpPr>
            <a:spLocks noGrp="1"/>
          </p:cNvSpPr>
          <p:nvPr>
            <p:ph type="sldNum" sz="quarter" idx="10"/>
          </p:nvPr>
        </p:nvSpPr>
        <p:spPr/>
        <p:txBody>
          <a:bodyPr/>
          <a:lstStyle/>
          <a:p>
            <a:fld id="{DAE5FABD-26C8-4F74-B1E3-45BC91BC9D7B}" type="slidenum">
              <a:rPr lang="en-US" altLang="zh-CN" smtClean="0"/>
              <a:pPr/>
              <a:t>17</a:t>
            </a:fld>
            <a:endParaRPr lang="zh-CN" altLang="en-US"/>
          </a:p>
        </p:txBody>
      </p:sp>
    </p:spTree>
    <p:extLst>
      <p:ext uri="{BB962C8B-B14F-4D97-AF65-F5344CB8AC3E}">
        <p14:creationId xmlns:p14="http://schemas.microsoft.com/office/powerpoint/2010/main" val="332408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6.xml"/><Relationship Id="rId1" Type="http://schemas.openxmlformats.org/officeDocument/2006/relationships/tags" Target="../tags/tag1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_深黄色">
    <p:bg>
      <p:bgPr>
        <a:solidFill>
          <a:schemeClr val="bg1">
            <a:lumMod val="95000"/>
          </a:schemeClr>
        </a:solidFill>
        <a:effectLst/>
      </p:bgPr>
    </p:bg>
    <p:spTree>
      <p:nvGrpSpPr>
        <p:cNvPr id="1" name=""/>
        <p:cNvGrpSpPr/>
        <p:nvPr/>
      </p:nvGrpSpPr>
      <p:grpSpPr>
        <a:xfrm>
          <a:off x="0" y="0"/>
          <a:ext cx="0" cy="0"/>
          <a:chOff x="0" y="0"/>
          <a:chExt cx="0" cy="0"/>
        </a:xfrm>
      </p:grpSpPr>
      <p:sp>
        <p:nvSpPr>
          <p:cNvPr id="53" name="文本占位符 52">
            <a:extLst>
              <a:ext uri="{FF2B5EF4-FFF2-40B4-BE49-F238E27FC236}">
                <a16:creationId xmlns="" xmlns:a16="http://schemas.microsoft.com/office/drawing/2014/main" id="{4016877F-9863-4CBC-B4AF-D4764DBA673B}"/>
              </a:ext>
              <a:ext uri="{C183D7F6-B498-43B3-948B-1728B52AA6E4}">
                <adec:decorative xmlns="" xmlns:adec="http://schemas.microsoft.com/office/drawing/2017/decorative" val="1"/>
              </a:ext>
            </a:extLst>
          </p:cNvPr>
          <p:cNvSpPr>
            <a:spLocks noGrp="1"/>
          </p:cNvSpPr>
          <p:nvPr>
            <p:ph type="body" sz="quarter" idx="14" hasCustomPrompt="1"/>
          </p:nvPr>
        </p:nvSpPr>
        <p:spPr>
          <a:xfrm>
            <a:off x="1181101" y="457202"/>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baseline="0" dirty="0">
                <a:solidFill>
                  <a:schemeClr val="lt1">
                    <a:alpha val="0"/>
                  </a:schemeClr>
                </a:solidFill>
                <a:latin typeface="Microsoft YaHei UI" panose="020B0503020204020204" pitchFamily="34" charset="-122"/>
                <a:ea typeface="Microsoft YaHei UI" panose="020B0503020204020204" pitchFamily="34" charset="-122"/>
              </a:defRPr>
            </a:lvl1pPr>
          </a:lstStyle>
          <a:p>
            <a:pPr marL="0" lvl="0" algn="ctr" rtl="0"/>
            <a:r>
              <a:rPr lang="zh-CN" altLang="en-US" noProof="0"/>
              <a:t>我</a:t>
            </a:r>
          </a:p>
        </p:txBody>
      </p:sp>
      <p:sp>
        <p:nvSpPr>
          <p:cNvPr id="48" name="任意多边形：形状 47">
            <a:extLst>
              <a:ext uri="{FF2B5EF4-FFF2-40B4-BE49-F238E27FC236}">
                <a16:creationId xmlns="" xmlns:a16="http://schemas.microsoft.com/office/drawing/2014/main" id="{9070D0C4-1F90-4B84-B84E-8285FA0A01B0}"/>
              </a:ext>
            </a:extLst>
          </p:cNvPr>
          <p:cNvSpPr/>
          <p:nvPr userDrawn="1"/>
        </p:nvSpPr>
        <p:spPr>
          <a:xfrm rot="2232448">
            <a:off x="9455743"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49" name="任意多边形：形状 48">
            <a:extLst>
              <a:ext uri="{FF2B5EF4-FFF2-40B4-BE49-F238E27FC236}">
                <a16:creationId xmlns="" xmlns:a16="http://schemas.microsoft.com/office/drawing/2014/main" id="{B8546525-A0E6-4238-93BC-5D43C93A450D}"/>
              </a:ext>
              <a:ext uri="{C183D7F6-B498-43B3-948B-1728B52AA6E4}">
                <adec:decorative xmlns="" xmlns:adec="http://schemas.microsoft.com/office/drawing/2017/decorative" val="1"/>
              </a:ext>
            </a:extLst>
          </p:cNvPr>
          <p:cNvSpPr/>
          <p:nvPr userDrawn="1"/>
        </p:nvSpPr>
        <p:spPr>
          <a:xfrm rot="2232448">
            <a:off x="9332819"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rtl="0"/>
            <a:endParaRPr lang="zh-CN" altLang="en-US" baseline="0" noProof="0">
              <a:latin typeface="Microsoft YaHei UI" panose="020B0503020204020204" pitchFamily="34" charset="-122"/>
              <a:ea typeface="Microsoft YaHei UI" panose="020B0503020204020204" pitchFamily="34" charset="-122"/>
            </a:endParaRPr>
          </a:p>
        </p:txBody>
      </p:sp>
      <p:sp>
        <p:nvSpPr>
          <p:cNvPr id="17" name="文本占位符 16">
            <a:extLst>
              <a:ext uri="{FF2B5EF4-FFF2-40B4-BE49-F238E27FC236}">
                <a16:creationId xmlns=""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2" y="304800"/>
            <a:ext cx="8128343" cy="6248400"/>
          </a:xfrm>
          <a:solidFill>
            <a:schemeClr val="bg1"/>
          </a:solidFill>
          <a:effectLst>
            <a:outerShdw blurRad="50800" dist="38100" dir="2700000" algn="tl" rotWithShape="0">
              <a:prstClr val="black">
                <a:alpha val="40000"/>
              </a:prstClr>
            </a:outerShdw>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p>
        </p:txBody>
      </p:sp>
      <p:sp>
        <p:nvSpPr>
          <p:cNvPr id="2" name="标题 1"/>
          <p:cNvSpPr>
            <a:spLocks noGrp="1"/>
          </p:cNvSpPr>
          <p:nvPr>
            <p:ph type="ctrTitle"/>
          </p:nvPr>
        </p:nvSpPr>
        <p:spPr>
          <a:xfrm>
            <a:off x="1378138" y="1219201"/>
            <a:ext cx="7232465" cy="2732439"/>
          </a:xfrm>
        </p:spPr>
        <p:txBody>
          <a:bodyPr rtlCol="0" anchor="t">
            <a:normAutofit/>
          </a:bodyPr>
          <a:lstStyle>
            <a:lvl1pPr algn="l">
              <a:defRPr lang="en-US" sz="5000" kern="1200" cap="all" spc="100" baseline="0" dirty="0">
                <a:solidFill>
                  <a:srgbClr val="2C2E52"/>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1378135" y="4069079"/>
            <a:ext cx="5022667" cy="1463040"/>
          </a:xfrm>
        </p:spPr>
        <p:txBody>
          <a:bodyPr lIns="91440" rIns="91440" rtlCol="0" anchor="t">
            <a:normAutofit/>
          </a:bodyPr>
          <a:lstStyle>
            <a:lvl1pPr marL="0" indent="0" algn="l">
              <a:lnSpc>
                <a:spcPct val="100000"/>
              </a:lnSpc>
              <a:spcBef>
                <a:spcPts val="0"/>
              </a:spcBef>
              <a:buNone/>
              <a:defRPr lang="en-US" sz="2000" kern="1200" baseline="0" dirty="0">
                <a:solidFill>
                  <a:schemeClr val="tx1"/>
                </a:solidFill>
                <a:latin typeface="Microsoft YaHei UI" panose="020B0503020204020204" pitchFamily="34" charset="-122"/>
                <a:ea typeface="Microsoft YaHei UI" panose="020B0503020204020204" pitchFamily="34" charset="-122"/>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zh-CN" altLang="en-US" noProof="0"/>
              <a:t>单击以编辑母版副标题样式</a:t>
            </a:r>
          </a:p>
        </p:txBody>
      </p:sp>
      <p:sp>
        <p:nvSpPr>
          <p:cNvPr id="33" name="长方形 32">
            <a:extLst>
              <a:ext uri="{FF2B5EF4-FFF2-40B4-BE49-F238E27FC236}">
                <a16:creationId xmlns="" xmlns:a16="http://schemas.microsoft.com/office/drawing/2014/main" id="{E905A207-2310-4F94-86E5-13B4CCC359EC}"/>
              </a:ext>
              <a:ext uri="{C183D7F6-B498-43B3-948B-1728B52AA6E4}">
                <adec:decorative xmlns="" xmlns:adec="http://schemas.microsoft.com/office/drawing/2017/decorative" val="1"/>
              </a:ext>
            </a:extLst>
          </p:cNvPr>
          <p:cNvSpPr/>
          <p:nvPr userDrawn="1"/>
        </p:nvSpPr>
        <p:spPr>
          <a:xfrm rot="5400000" flipV="1">
            <a:off x="1562102"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rtl="0"/>
            <a:endParaRPr lang="zh-CN" altLang="en-US" baseline="0" noProof="0">
              <a:latin typeface="Microsoft YaHei UI" panose="020B0503020204020204" pitchFamily="34" charset="-122"/>
              <a:ea typeface="Microsoft YaHei UI" panose="020B0503020204020204" pitchFamily="34" charset="-122"/>
            </a:endParaRPr>
          </a:p>
        </p:txBody>
      </p:sp>
      <p:sp>
        <p:nvSpPr>
          <p:cNvPr id="19" name="图片占位符 18">
            <a:extLst>
              <a:ext uri="{FF2B5EF4-FFF2-40B4-BE49-F238E27FC236}">
                <a16:creationId xmlns=""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2"/>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rtlCol="0" anchor="ctr">
            <a:noAutofit/>
          </a:bodyPr>
          <a:lstStyle>
            <a:lvl1pPr marL="0" indent="0" algn="ctr">
              <a:buNone/>
              <a:defRPr baseline="0">
                <a:ea typeface="Microsoft YaHei UI" panose="020B0503020204020204" pitchFamily="34" charset="-122"/>
              </a:defRPr>
            </a:lvl1pPr>
          </a:lstStyle>
          <a:p>
            <a:pPr rtl="0"/>
            <a:r>
              <a:rPr lang="zh-CN" altLang="en-US" noProof="0"/>
              <a:t>插入图像</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副标题和内容">
    <p:spTree>
      <p:nvGrpSpPr>
        <p:cNvPr id="1" name=""/>
        <p:cNvGrpSpPr/>
        <p:nvPr/>
      </p:nvGrpSpPr>
      <p:grpSpPr>
        <a:xfrm>
          <a:off x="0" y="0"/>
          <a:ext cx="0" cy="0"/>
          <a:chOff x="0" y="0"/>
          <a:chExt cx="0" cy="0"/>
        </a:xfrm>
      </p:grpSpPr>
      <p:sp>
        <p:nvSpPr>
          <p:cNvPr id="11" name="长方形 10">
            <a:extLst>
              <a:ext uri="{FF2B5EF4-FFF2-40B4-BE49-F238E27FC236}">
                <a16:creationId xmlns=""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 xmlns:a16="http://schemas.microsoft.com/office/drawing/2014/main" id="{9015F2E0-A9EE-4095-8DFC-C3BBA80FAEEE}"/>
              </a:ext>
            </a:extLst>
          </p:cNvPr>
          <p:cNvSpPr>
            <a:spLocks noGrp="1"/>
          </p:cNvSpPr>
          <p:nvPr>
            <p:ph type="title"/>
          </p:nvPr>
        </p:nvSpPr>
        <p:spPr>
          <a:xfrm>
            <a:off x="548642" y="990600"/>
            <a:ext cx="10805160" cy="707886"/>
          </a:xfrm>
        </p:spPr>
        <p:txBody>
          <a:bodyPr lIns="91440" rtlCol="0" anchor="t">
            <a:normAutofit/>
          </a:bodyPr>
          <a:lstStyle>
            <a:lvl1pPr>
              <a:lnSpc>
                <a:spcPct val="100000"/>
              </a:lnSpc>
              <a:defRPr sz="4000" b="0"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7" name="内容占位符 6">
            <a:extLst>
              <a:ext uri="{FF2B5EF4-FFF2-40B4-BE49-F238E27FC236}">
                <a16:creationId xmlns="" xmlns:a16="http://schemas.microsoft.com/office/drawing/2014/main" id="{35FB90DC-1879-4B22-883B-7444D1A858EC}"/>
              </a:ext>
            </a:extLst>
          </p:cNvPr>
          <p:cNvSpPr>
            <a:spLocks noGrp="1"/>
          </p:cNvSpPr>
          <p:nvPr>
            <p:ph sz="quarter" idx="13"/>
          </p:nvPr>
        </p:nvSpPr>
        <p:spPr>
          <a:xfrm>
            <a:off x="548640" y="2667002"/>
            <a:ext cx="10288693" cy="3660648"/>
          </a:xfrm>
        </p:spPr>
        <p:txBody>
          <a:bodyPr lIns="91440" rIns="91440" rtlCol="0"/>
          <a:lstStyle>
            <a:lvl1pPr>
              <a:defRPr baseline="0">
                <a:ea typeface="Microsoft YaHei UI" panose="020B0503020204020204" pitchFamily="34" charset="-122"/>
              </a:defRPr>
            </a:lvl1pPr>
            <a:lvl2pPr>
              <a:defRPr baseline="0">
                <a:ea typeface="Microsoft YaHei UI" panose="020B0503020204020204" pitchFamily="34" charset="-122"/>
              </a:defRPr>
            </a:lvl2pPr>
            <a:lvl3pPr>
              <a:defRPr baseline="0">
                <a:ea typeface="Microsoft YaHei UI" panose="020B0503020204020204" pitchFamily="34" charset="-122"/>
              </a:defRPr>
            </a:lvl3pPr>
            <a:lvl4pPr>
              <a:defRPr baseline="0">
                <a:ea typeface="Microsoft YaHei UI" panose="020B0503020204020204" pitchFamily="34" charset="-122"/>
              </a:defRPr>
            </a:lvl4pPr>
            <a:lvl5pPr>
              <a:defRPr baseline="0">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10" name="图片占位符 9">
            <a:extLst>
              <a:ext uri="{FF2B5EF4-FFF2-40B4-BE49-F238E27FC236}">
                <a16:creationId xmlns="" xmlns:a16="http://schemas.microsoft.com/office/drawing/2014/main"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rtlCol="0" anchor="ctr">
            <a:noAutofit/>
          </a:bodyPr>
          <a:lstStyle>
            <a:lvl1pPr marL="0" indent="0" algn="ctr">
              <a:buNone/>
              <a:defRPr sz="1600" baseline="0">
                <a:solidFill>
                  <a:schemeClr val="bg1">
                    <a:lumMod val="75000"/>
                  </a:schemeClr>
                </a:solidFill>
                <a:ea typeface="Microsoft YaHei UI" panose="020B0503020204020204" pitchFamily="34" charset="-122"/>
              </a:defRPr>
            </a:lvl1pPr>
          </a:lstStyle>
          <a:p>
            <a:pPr rtl="0"/>
            <a:r>
              <a:rPr lang="zh-CN" altLang="en-US" noProof="0"/>
              <a:t>插入图像</a:t>
            </a:r>
          </a:p>
        </p:txBody>
      </p:sp>
      <p:sp>
        <p:nvSpPr>
          <p:cNvPr id="8" name="文本占位符 7">
            <a:extLst>
              <a:ext uri="{FF2B5EF4-FFF2-40B4-BE49-F238E27FC236}">
                <a16:creationId xmlns=""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rtlCol="0">
            <a:spAutoFit/>
          </a:bodyPr>
          <a:lstStyle>
            <a:lvl1pPr marL="0" indent="0">
              <a:buNone/>
              <a:defRPr sz="2400" b="0" baseline="0">
                <a:solidFill>
                  <a:schemeClr val="tx2"/>
                </a:solidFill>
                <a:ea typeface="Microsoft YaHei UI" panose="020B0503020204020204" pitchFamily="34" charset="-122"/>
              </a:defRPr>
            </a:lvl1pPr>
          </a:lstStyle>
          <a:p>
            <a:pPr lvl="0" rtl="0"/>
            <a:r>
              <a:rPr lang="zh-CN" altLang="en-US" noProof="0"/>
              <a:t>添加其他文本 </a:t>
            </a:r>
          </a:p>
        </p:txBody>
      </p:sp>
      <p:sp>
        <p:nvSpPr>
          <p:cNvPr id="13" name="幻灯片编号占位符 5">
            <a:extLst>
              <a:ext uri="{FF2B5EF4-FFF2-40B4-BE49-F238E27FC236}">
                <a16:creationId xmlns=""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4FAB73BC-B049-4115-A692-8D63A059BFB8}" type="slidenum">
              <a:rPr lang="en-US" altLang="zh-CN" smtClean="0"/>
              <a:pPr/>
              <a:t>‹#›</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3215529186"/>
      </p:ext>
    </p:extLst>
  </p:cSld>
  <p:clrMapOvr>
    <a:masterClrMapping/>
  </p:clrMapOvr>
  <p:extLst mod="1">
    <p:ext uri="{DCECCB84-F9BA-43D5-87BE-67443E8EF086}">
      <p15:sldGuideLst xmlns=""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仅标题_蓝色">
    <p:spTree>
      <p:nvGrpSpPr>
        <p:cNvPr id="1" name=""/>
        <p:cNvGrpSpPr/>
        <p:nvPr/>
      </p:nvGrpSpPr>
      <p:grpSpPr>
        <a:xfrm>
          <a:off x="0" y="0"/>
          <a:ext cx="0" cy="0"/>
          <a:chOff x="0" y="0"/>
          <a:chExt cx="0" cy="0"/>
        </a:xfrm>
      </p:grpSpPr>
      <p:sp>
        <p:nvSpPr>
          <p:cNvPr id="11" name="长方形 10">
            <a:extLst>
              <a:ext uri="{FF2B5EF4-FFF2-40B4-BE49-F238E27FC236}">
                <a16:creationId xmlns=""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 xmlns:a16="http://schemas.microsoft.com/office/drawing/2014/main" id="{9015F2E0-A9EE-4095-8DFC-C3BBA80FAEEE}"/>
              </a:ext>
            </a:extLst>
          </p:cNvPr>
          <p:cNvSpPr>
            <a:spLocks noGrp="1"/>
          </p:cNvSpPr>
          <p:nvPr>
            <p:ph type="title"/>
          </p:nvPr>
        </p:nvSpPr>
        <p:spPr>
          <a:xfrm>
            <a:off x="548642" y="990600"/>
            <a:ext cx="10805160" cy="707886"/>
          </a:xfrm>
        </p:spPr>
        <p:txBody>
          <a:bodyPr lIns="91440" rtlCol="0" anchor="t">
            <a:normAutofit/>
          </a:bodyPr>
          <a:lstStyle>
            <a:lvl1pPr>
              <a:lnSpc>
                <a:spcPct val="100000"/>
              </a:lnSpc>
              <a:defRPr sz="4000" b="0"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3" name="灯片编号占位符 5">
            <a:extLst>
              <a:ext uri="{FF2B5EF4-FFF2-40B4-BE49-F238E27FC236}">
                <a16:creationId xmlns=""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4FAB73BC-B049-4115-A692-8D63A059BFB8}" type="slidenum">
              <a:rPr lang="en-US" altLang="zh-CN" smtClean="0"/>
              <a:pPr/>
              <a:t>‹#›</a:t>
            </a:fld>
            <a:endParaRPr lang="zh-CN" altLang="en-US">
              <a:ea typeface="Microsoft YaHei UI" panose="020B0503020204020204" pitchFamily="34" charset="-122"/>
            </a:endParaRPr>
          </a:p>
        </p:txBody>
      </p:sp>
      <p:sp>
        <p:nvSpPr>
          <p:cNvPr id="9" name="任意多边形：形状 8">
            <a:extLst>
              <a:ext uri="{FF2B5EF4-FFF2-40B4-BE49-F238E27FC236}">
                <a16:creationId xmlns=""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695425977"/>
      </p:ext>
    </p:extLst>
  </p:cSld>
  <p:clrMapOvr>
    <a:masterClrMapping/>
  </p:clrMapOvr>
  <p:extLst mod="1">
    <p:ext uri="{DCECCB84-F9BA-43D5-87BE-67443E8EF086}">
      <p15:sldGuideLst xmlns=""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_海绿色">
    <p:spTree>
      <p:nvGrpSpPr>
        <p:cNvPr id="1" name=""/>
        <p:cNvGrpSpPr/>
        <p:nvPr/>
      </p:nvGrpSpPr>
      <p:grpSpPr>
        <a:xfrm>
          <a:off x="0" y="0"/>
          <a:ext cx="0" cy="0"/>
          <a:chOff x="0" y="0"/>
          <a:chExt cx="0" cy="0"/>
        </a:xfrm>
      </p:grpSpPr>
      <p:sp>
        <p:nvSpPr>
          <p:cNvPr id="11" name="长方形 10">
            <a:extLst>
              <a:ext uri="{FF2B5EF4-FFF2-40B4-BE49-F238E27FC236}">
                <a16:creationId xmlns=""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 xmlns:a16="http://schemas.microsoft.com/office/drawing/2014/main" id="{9015F2E0-A9EE-4095-8DFC-C3BBA80FAEEE}"/>
              </a:ext>
            </a:extLst>
          </p:cNvPr>
          <p:cNvSpPr>
            <a:spLocks noGrp="1"/>
          </p:cNvSpPr>
          <p:nvPr>
            <p:ph type="title"/>
          </p:nvPr>
        </p:nvSpPr>
        <p:spPr>
          <a:xfrm>
            <a:off x="548642" y="990600"/>
            <a:ext cx="10805160" cy="707886"/>
          </a:xfrm>
        </p:spPr>
        <p:txBody>
          <a:bodyPr lIns="91440" rtlCol="0" anchor="t">
            <a:normAutofit/>
          </a:bodyPr>
          <a:lstStyle>
            <a:lvl1pPr>
              <a:lnSpc>
                <a:spcPct val="100000"/>
              </a:lnSpc>
              <a:defRPr sz="4000" b="0"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3" name="灯片编号占位符 5">
            <a:extLst>
              <a:ext uri="{FF2B5EF4-FFF2-40B4-BE49-F238E27FC236}">
                <a16:creationId xmlns=""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4FAB73BC-B049-4115-A692-8D63A059BFB8}" type="slidenum">
              <a:rPr lang="en-US" altLang="zh-CN" smtClean="0"/>
              <a:pPr/>
              <a:t>‹#›</a:t>
            </a:fld>
            <a:endParaRPr lang="zh-CN" altLang="en-US">
              <a:ea typeface="Microsoft YaHei UI" panose="020B0503020204020204" pitchFamily="34" charset="-122"/>
            </a:endParaRPr>
          </a:p>
        </p:txBody>
      </p:sp>
      <p:sp>
        <p:nvSpPr>
          <p:cNvPr id="9" name="任意多边形：形状 8">
            <a:extLst>
              <a:ext uri="{FF2B5EF4-FFF2-40B4-BE49-F238E27FC236}">
                <a16:creationId xmlns=""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714886579"/>
      </p:ext>
    </p:extLst>
  </p:cSld>
  <p:clrMapOvr>
    <a:masterClrMapping/>
  </p:clrMapOvr>
  <p:extLst mod="1">
    <p:ext uri="{DCECCB84-F9BA-43D5-87BE-67443E8EF086}">
      <p15:sldGuideLst xmlns=""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仅标题_橙色">
    <p:spTree>
      <p:nvGrpSpPr>
        <p:cNvPr id="1" name=""/>
        <p:cNvGrpSpPr/>
        <p:nvPr/>
      </p:nvGrpSpPr>
      <p:grpSpPr>
        <a:xfrm>
          <a:off x="0" y="0"/>
          <a:ext cx="0" cy="0"/>
          <a:chOff x="0" y="0"/>
          <a:chExt cx="0" cy="0"/>
        </a:xfrm>
      </p:grpSpPr>
      <p:sp>
        <p:nvSpPr>
          <p:cNvPr id="11" name="长方形 10">
            <a:extLst>
              <a:ext uri="{FF2B5EF4-FFF2-40B4-BE49-F238E27FC236}">
                <a16:creationId xmlns=""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 xmlns:a16="http://schemas.microsoft.com/office/drawing/2014/main" id="{9015F2E0-A9EE-4095-8DFC-C3BBA80FAEEE}"/>
              </a:ext>
            </a:extLst>
          </p:cNvPr>
          <p:cNvSpPr>
            <a:spLocks noGrp="1"/>
          </p:cNvSpPr>
          <p:nvPr>
            <p:ph type="title"/>
          </p:nvPr>
        </p:nvSpPr>
        <p:spPr>
          <a:xfrm>
            <a:off x="548642" y="990600"/>
            <a:ext cx="10805160" cy="707886"/>
          </a:xfrm>
        </p:spPr>
        <p:txBody>
          <a:bodyPr lIns="91440" rtlCol="0" anchor="t">
            <a:normAutofit/>
          </a:bodyPr>
          <a:lstStyle>
            <a:lvl1pPr>
              <a:lnSpc>
                <a:spcPct val="100000"/>
              </a:lnSpc>
              <a:defRPr sz="4000" b="0"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3" name="灯片编号占位符 5">
            <a:extLst>
              <a:ext uri="{FF2B5EF4-FFF2-40B4-BE49-F238E27FC236}">
                <a16:creationId xmlns=""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4FAB73BC-B049-4115-A692-8D63A059BFB8}" type="slidenum">
              <a:rPr lang="en-US" altLang="zh-CN" smtClean="0"/>
              <a:pPr/>
              <a:t>‹#›</a:t>
            </a:fld>
            <a:endParaRPr lang="zh-CN" altLang="en-US">
              <a:ea typeface="Microsoft YaHei UI" panose="020B0503020204020204" pitchFamily="34" charset="-122"/>
            </a:endParaRPr>
          </a:p>
        </p:txBody>
      </p:sp>
      <p:sp>
        <p:nvSpPr>
          <p:cNvPr id="9" name="任意多边形：形状 8">
            <a:extLst>
              <a:ext uri="{FF2B5EF4-FFF2-40B4-BE49-F238E27FC236}">
                <a16:creationId xmlns=""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14971853"/>
      </p:ext>
    </p:extLst>
  </p:cSld>
  <p:clrMapOvr>
    <a:masterClrMapping/>
  </p:clrMapOvr>
  <p:extLst mod="1">
    <p:ext uri="{DCECCB84-F9BA-43D5-87BE-67443E8EF086}">
      <p15:sldGuideLst xmlns=""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仅标题_粉红色">
    <p:spTree>
      <p:nvGrpSpPr>
        <p:cNvPr id="1" name=""/>
        <p:cNvGrpSpPr/>
        <p:nvPr/>
      </p:nvGrpSpPr>
      <p:grpSpPr>
        <a:xfrm>
          <a:off x="0" y="0"/>
          <a:ext cx="0" cy="0"/>
          <a:chOff x="0" y="0"/>
          <a:chExt cx="0" cy="0"/>
        </a:xfrm>
      </p:grpSpPr>
      <p:sp>
        <p:nvSpPr>
          <p:cNvPr id="11" name="长方形 10">
            <a:extLst>
              <a:ext uri="{FF2B5EF4-FFF2-40B4-BE49-F238E27FC236}">
                <a16:creationId xmlns=""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 xmlns:a16="http://schemas.microsoft.com/office/drawing/2014/main" id="{9015F2E0-A9EE-4095-8DFC-C3BBA80FAEEE}"/>
              </a:ext>
            </a:extLst>
          </p:cNvPr>
          <p:cNvSpPr>
            <a:spLocks noGrp="1"/>
          </p:cNvSpPr>
          <p:nvPr>
            <p:ph type="title"/>
          </p:nvPr>
        </p:nvSpPr>
        <p:spPr>
          <a:xfrm>
            <a:off x="548642" y="990600"/>
            <a:ext cx="10805160" cy="707886"/>
          </a:xfrm>
        </p:spPr>
        <p:txBody>
          <a:bodyPr lIns="91440" rtlCol="0" anchor="t">
            <a:normAutofit/>
          </a:bodyPr>
          <a:lstStyle>
            <a:lvl1pPr>
              <a:lnSpc>
                <a:spcPct val="100000"/>
              </a:lnSpc>
              <a:defRPr sz="4000" b="0"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3" name="灯片编号占位符 5">
            <a:extLst>
              <a:ext uri="{FF2B5EF4-FFF2-40B4-BE49-F238E27FC236}">
                <a16:creationId xmlns=""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4FAB73BC-B049-4115-A692-8D63A059BFB8}" type="slidenum">
              <a:rPr lang="en-US" altLang="zh-CN" smtClean="0"/>
              <a:pPr/>
              <a:t>‹#›</a:t>
            </a:fld>
            <a:endParaRPr lang="zh-CN" altLang="en-US">
              <a:ea typeface="Microsoft YaHei UI" panose="020B0503020204020204" pitchFamily="34" charset="-122"/>
            </a:endParaRPr>
          </a:p>
        </p:txBody>
      </p:sp>
      <p:sp>
        <p:nvSpPr>
          <p:cNvPr id="9" name="任意多边形：形状 8">
            <a:extLst>
              <a:ext uri="{FF2B5EF4-FFF2-40B4-BE49-F238E27FC236}">
                <a16:creationId xmlns=""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32375406"/>
      </p:ext>
    </p:extLst>
  </p:cSld>
  <p:clrMapOvr>
    <a:masterClrMapping/>
  </p:clrMapOvr>
  <p:extLst mod="1">
    <p:ext uri="{DCECCB84-F9BA-43D5-87BE-67443E8EF086}">
      <p15:sldGuideLst xmlns=""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仅标题_浅蓝色">
    <p:spTree>
      <p:nvGrpSpPr>
        <p:cNvPr id="1" name=""/>
        <p:cNvGrpSpPr/>
        <p:nvPr/>
      </p:nvGrpSpPr>
      <p:grpSpPr>
        <a:xfrm>
          <a:off x="0" y="0"/>
          <a:ext cx="0" cy="0"/>
          <a:chOff x="0" y="0"/>
          <a:chExt cx="0" cy="0"/>
        </a:xfrm>
      </p:grpSpPr>
      <p:sp>
        <p:nvSpPr>
          <p:cNvPr id="11" name="长方形 10">
            <a:extLst>
              <a:ext uri="{FF2B5EF4-FFF2-40B4-BE49-F238E27FC236}">
                <a16:creationId xmlns=""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 xmlns:a16="http://schemas.microsoft.com/office/drawing/2014/main" id="{9015F2E0-A9EE-4095-8DFC-C3BBA80FAEEE}"/>
              </a:ext>
            </a:extLst>
          </p:cNvPr>
          <p:cNvSpPr>
            <a:spLocks noGrp="1"/>
          </p:cNvSpPr>
          <p:nvPr>
            <p:ph type="title"/>
          </p:nvPr>
        </p:nvSpPr>
        <p:spPr>
          <a:xfrm>
            <a:off x="548642" y="990600"/>
            <a:ext cx="10805160" cy="707886"/>
          </a:xfrm>
        </p:spPr>
        <p:txBody>
          <a:bodyPr lIns="91440" rtlCol="0" anchor="t">
            <a:normAutofit/>
          </a:bodyPr>
          <a:lstStyle>
            <a:lvl1pPr>
              <a:lnSpc>
                <a:spcPct val="100000"/>
              </a:lnSpc>
              <a:defRPr sz="4000" b="0"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3" name="灯片编号占位符 5">
            <a:extLst>
              <a:ext uri="{FF2B5EF4-FFF2-40B4-BE49-F238E27FC236}">
                <a16:creationId xmlns=""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4FAB73BC-B049-4115-A692-8D63A059BFB8}" type="slidenum">
              <a:rPr lang="en-US" altLang="zh-CN" smtClean="0"/>
              <a:pPr/>
              <a:t>‹#›</a:t>
            </a:fld>
            <a:endParaRPr lang="zh-CN" altLang="en-US">
              <a:ea typeface="Microsoft YaHei UI" panose="020B0503020204020204" pitchFamily="34" charset="-122"/>
            </a:endParaRPr>
          </a:p>
        </p:txBody>
      </p:sp>
      <p:sp>
        <p:nvSpPr>
          <p:cNvPr id="9" name="任意多边形：形状 8">
            <a:extLst>
              <a:ext uri="{FF2B5EF4-FFF2-40B4-BE49-F238E27FC236}">
                <a16:creationId xmlns=""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117665835"/>
      </p:ext>
    </p:extLst>
  </p:cSld>
  <p:clrMapOvr>
    <a:masterClrMapping/>
  </p:clrMapOvr>
  <p:extLst mod="1">
    <p:ext uri="{DCECCB84-F9BA-43D5-87BE-67443E8EF086}">
      <p15:sldGuideLst xmlns=""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_灰色">
    <p:spTree>
      <p:nvGrpSpPr>
        <p:cNvPr id="1" name=""/>
        <p:cNvGrpSpPr/>
        <p:nvPr/>
      </p:nvGrpSpPr>
      <p:grpSpPr>
        <a:xfrm>
          <a:off x="0" y="0"/>
          <a:ext cx="0" cy="0"/>
          <a:chOff x="0" y="0"/>
          <a:chExt cx="0" cy="0"/>
        </a:xfrm>
      </p:grpSpPr>
      <p:sp>
        <p:nvSpPr>
          <p:cNvPr id="11" name="长方形 10">
            <a:extLst>
              <a:ext uri="{FF2B5EF4-FFF2-40B4-BE49-F238E27FC236}">
                <a16:creationId xmlns=""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 xmlns:a16="http://schemas.microsoft.com/office/drawing/2014/main" id="{9015F2E0-A9EE-4095-8DFC-C3BBA80FAEEE}"/>
              </a:ext>
            </a:extLst>
          </p:cNvPr>
          <p:cNvSpPr>
            <a:spLocks noGrp="1"/>
          </p:cNvSpPr>
          <p:nvPr>
            <p:ph type="title"/>
          </p:nvPr>
        </p:nvSpPr>
        <p:spPr>
          <a:xfrm>
            <a:off x="548642" y="990600"/>
            <a:ext cx="10805160" cy="707886"/>
          </a:xfrm>
        </p:spPr>
        <p:txBody>
          <a:bodyPr lIns="91440" rtlCol="0" anchor="t">
            <a:normAutofit/>
          </a:bodyPr>
          <a:lstStyle>
            <a:lvl1pPr>
              <a:lnSpc>
                <a:spcPct val="100000"/>
              </a:lnSpc>
              <a:defRPr sz="4000" b="0"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3" name="灯片编号占位符 5">
            <a:extLst>
              <a:ext uri="{FF2B5EF4-FFF2-40B4-BE49-F238E27FC236}">
                <a16:creationId xmlns=""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4FAB73BC-B049-4115-A692-8D63A059BFB8}" type="slidenum">
              <a:rPr lang="en-US" altLang="zh-CN" smtClean="0"/>
              <a:pPr/>
              <a:t>‹#›</a:t>
            </a:fld>
            <a:endParaRPr lang="zh-CN" altLang="en-US">
              <a:ea typeface="Microsoft YaHei UI" panose="020B0503020204020204" pitchFamily="34" charset="-122"/>
            </a:endParaRPr>
          </a:p>
        </p:txBody>
      </p:sp>
      <p:sp>
        <p:nvSpPr>
          <p:cNvPr id="9" name="任意多边形：形状 8">
            <a:extLst>
              <a:ext uri="{FF2B5EF4-FFF2-40B4-BE49-F238E27FC236}">
                <a16:creationId xmlns=""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53620884"/>
      </p:ext>
    </p:extLst>
  </p:cSld>
  <p:clrMapOvr>
    <a:masterClrMapping/>
  </p:clrMapOvr>
  <p:extLst mod="1">
    <p:ext uri="{DCECCB84-F9BA-43D5-87BE-67443E8EF086}">
      <p15:sldGuideLst xmlns=""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_蓝色_三角形修补程序 BG">
    <p:spTree>
      <p:nvGrpSpPr>
        <p:cNvPr id="1" name=""/>
        <p:cNvGrpSpPr/>
        <p:nvPr/>
      </p:nvGrpSpPr>
      <p:grpSpPr>
        <a:xfrm>
          <a:off x="0" y="0"/>
          <a:ext cx="0" cy="0"/>
          <a:chOff x="0" y="0"/>
          <a:chExt cx="0" cy="0"/>
        </a:xfrm>
      </p:grpSpPr>
      <p:sp>
        <p:nvSpPr>
          <p:cNvPr id="8" name="任意多边形：形状 7">
            <a:extLst>
              <a:ext uri="{FF2B5EF4-FFF2-40B4-BE49-F238E27FC236}">
                <a16:creationId xmlns="" xmlns:a16="http://schemas.microsoft.com/office/drawing/2014/main" id="{605BCA9F-FC20-461D-9118-7EC2AC28D050}"/>
              </a:ext>
              <a:ext uri="{C183D7F6-B498-43B3-948B-1728B52AA6E4}">
                <adec:decorative xmlns="" xmlns:adec="http://schemas.microsoft.com/office/drawing/2017/decorative" val="1"/>
              </a:ext>
            </a:extLst>
          </p:cNvPr>
          <p:cNvSpPr/>
          <p:nvPr userDrawn="1"/>
        </p:nvSpPr>
        <p:spPr>
          <a:xfrm>
            <a:off x="3175960"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1" name="长方形 10">
            <a:extLst>
              <a:ext uri="{FF2B5EF4-FFF2-40B4-BE49-F238E27FC236}">
                <a16:creationId xmlns=""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 xmlns:a16="http://schemas.microsoft.com/office/drawing/2014/main" id="{9015F2E0-A9EE-4095-8DFC-C3BBA80FAEEE}"/>
              </a:ext>
            </a:extLst>
          </p:cNvPr>
          <p:cNvSpPr>
            <a:spLocks noGrp="1"/>
          </p:cNvSpPr>
          <p:nvPr>
            <p:ph type="title"/>
          </p:nvPr>
        </p:nvSpPr>
        <p:spPr>
          <a:xfrm>
            <a:off x="548642" y="990600"/>
            <a:ext cx="10805160" cy="707886"/>
          </a:xfrm>
        </p:spPr>
        <p:txBody>
          <a:bodyPr lIns="91440" rtlCol="0" anchor="t">
            <a:normAutofit/>
          </a:bodyPr>
          <a:lstStyle>
            <a:lvl1pPr>
              <a:lnSpc>
                <a:spcPct val="100000"/>
              </a:lnSpc>
              <a:defRPr sz="4000" b="0"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3" name="灯片编号占位符 5">
            <a:extLst>
              <a:ext uri="{FF2B5EF4-FFF2-40B4-BE49-F238E27FC236}">
                <a16:creationId xmlns=""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4FAB73BC-B049-4115-A692-8D63A059BFB8}" type="slidenum">
              <a:rPr lang="en-US" altLang="zh-CN" noProof="0" smtClean="0"/>
              <a:pPr/>
              <a:t>‹#›</a:t>
            </a:fld>
            <a:endParaRPr lang="zh-CN" altLang="en-US" noProof="0">
              <a:ea typeface="Microsoft YaHei UI" panose="020B0503020204020204" pitchFamily="34" charset="-122"/>
            </a:endParaRPr>
          </a:p>
        </p:txBody>
      </p:sp>
      <p:sp>
        <p:nvSpPr>
          <p:cNvPr id="9" name="任意多边形：形状 8">
            <a:extLst>
              <a:ext uri="{FF2B5EF4-FFF2-40B4-BE49-F238E27FC236}">
                <a16:creationId xmlns=""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704092513"/>
      </p:ext>
    </p:extLst>
  </p:cSld>
  <p:clrMapOvr>
    <a:masterClrMapping/>
  </p:clrMapOvr>
  <p:extLst mod="1">
    <p:ext uri="{DCECCB84-F9BA-43D5-87BE-67443E8EF086}">
      <p15:sldGuideLst xmlns=""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标题、副标题、内容以及图像">
    <p:spTree>
      <p:nvGrpSpPr>
        <p:cNvPr id="1" name=""/>
        <p:cNvGrpSpPr/>
        <p:nvPr/>
      </p:nvGrpSpPr>
      <p:grpSpPr>
        <a:xfrm>
          <a:off x="0" y="0"/>
          <a:ext cx="0" cy="0"/>
          <a:chOff x="0" y="0"/>
          <a:chExt cx="0" cy="0"/>
        </a:xfrm>
      </p:grpSpPr>
      <p:sp>
        <p:nvSpPr>
          <p:cNvPr id="11" name="长方形 10">
            <a:extLst>
              <a:ext uri="{FF2B5EF4-FFF2-40B4-BE49-F238E27FC236}">
                <a16:creationId xmlns=""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 xmlns:a16="http://schemas.microsoft.com/office/drawing/2014/main" id="{9015F2E0-A9EE-4095-8DFC-C3BBA80FAEEE}"/>
              </a:ext>
            </a:extLst>
          </p:cNvPr>
          <p:cNvSpPr>
            <a:spLocks noGrp="1"/>
          </p:cNvSpPr>
          <p:nvPr>
            <p:ph type="title"/>
          </p:nvPr>
        </p:nvSpPr>
        <p:spPr>
          <a:xfrm>
            <a:off x="548642" y="990600"/>
            <a:ext cx="10805160" cy="707886"/>
          </a:xfrm>
        </p:spPr>
        <p:txBody>
          <a:bodyPr lIns="91440" rtlCol="0" anchor="t">
            <a:normAutofit/>
          </a:bodyPr>
          <a:lstStyle>
            <a:lvl1pPr>
              <a:lnSpc>
                <a:spcPct val="100000"/>
              </a:lnSpc>
              <a:defRPr sz="4000" b="0"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7" name="内容占位符 6">
            <a:extLst>
              <a:ext uri="{FF2B5EF4-FFF2-40B4-BE49-F238E27FC236}">
                <a16:creationId xmlns="" xmlns:a16="http://schemas.microsoft.com/office/drawing/2014/main" id="{35FB90DC-1879-4B22-883B-7444D1A858EC}"/>
              </a:ext>
            </a:extLst>
          </p:cNvPr>
          <p:cNvSpPr>
            <a:spLocks noGrp="1"/>
          </p:cNvSpPr>
          <p:nvPr>
            <p:ph sz="quarter" idx="13"/>
          </p:nvPr>
        </p:nvSpPr>
        <p:spPr>
          <a:xfrm>
            <a:off x="548643" y="2667002"/>
            <a:ext cx="5775960" cy="3660648"/>
          </a:xfrm>
        </p:spPr>
        <p:txBody>
          <a:bodyPr lIns="91440" rIns="91440" rtlCol="0"/>
          <a:lstStyle>
            <a:lvl1pPr>
              <a:defRPr baseline="0">
                <a:latin typeface="Microsoft YaHei UI" panose="020B0503020204020204" pitchFamily="34" charset="-122"/>
                <a:ea typeface="Microsoft YaHei UI" panose="020B0503020204020204" pitchFamily="34" charset="-122"/>
              </a:defRPr>
            </a:lvl1pPr>
            <a:lvl2pPr>
              <a:defRPr baseline="0">
                <a:latin typeface="Microsoft YaHei UI" panose="020B0503020204020204" pitchFamily="34" charset="-122"/>
                <a:ea typeface="Microsoft YaHei UI" panose="020B0503020204020204" pitchFamily="34" charset="-122"/>
              </a:defRPr>
            </a:lvl2pPr>
            <a:lvl3pPr>
              <a:defRPr baseline="0">
                <a:latin typeface="Microsoft YaHei UI" panose="020B0503020204020204" pitchFamily="34" charset="-122"/>
                <a:ea typeface="Microsoft YaHei UI" panose="020B0503020204020204" pitchFamily="34" charset="-122"/>
              </a:defRPr>
            </a:lvl3pPr>
            <a:lvl4pPr>
              <a:defRPr baseline="0">
                <a:latin typeface="Microsoft YaHei UI" panose="020B0503020204020204" pitchFamily="34" charset="-122"/>
                <a:ea typeface="Microsoft YaHei UI" panose="020B0503020204020204" pitchFamily="34" charset="-122"/>
              </a:defRPr>
            </a:lvl4pPr>
            <a:lvl5pPr>
              <a:defRPr baseline="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10" name="图片占位符 9">
            <a:extLst>
              <a:ext uri="{FF2B5EF4-FFF2-40B4-BE49-F238E27FC236}">
                <a16:creationId xmlns="" xmlns:a16="http://schemas.microsoft.com/office/drawing/2014/main"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rtlCol="0" anchor="ctr">
            <a:noAutofit/>
          </a:bodyPr>
          <a:lstStyle>
            <a:lvl1pPr marL="0" indent="0" algn="ctr">
              <a:buNone/>
              <a:defRPr sz="1600" baseline="0">
                <a:solidFill>
                  <a:schemeClr val="bg1">
                    <a:lumMod val="75000"/>
                  </a:schemeClr>
                </a:solidFill>
                <a:latin typeface="Microsoft YaHei UI" panose="020B0503020204020204" pitchFamily="34" charset="-122"/>
                <a:ea typeface="Microsoft YaHei UI" panose="020B0503020204020204" pitchFamily="34" charset="-122"/>
              </a:defRPr>
            </a:lvl1pPr>
          </a:lstStyle>
          <a:p>
            <a:pPr rtl="0"/>
            <a:r>
              <a:rPr lang="zh-CN" altLang="en-US" noProof="0"/>
              <a:t>插入图像</a:t>
            </a:r>
          </a:p>
        </p:txBody>
      </p:sp>
      <p:sp>
        <p:nvSpPr>
          <p:cNvPr id="8" name="文本占位符 7">
            <a:extLst>
              <a:ext uri="{FF2B5EF4-FFF2-40B4-BE49-F238E27FC236}">
                <a16:creationId xmlns=""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rtlCol="0">
            <a:spAutoFit/>
          </a:bodyPr>
          <a:lstStyle>
            <a:lvl1pPr marL="0" indent="0">
              <a:buNone/>
              <a:defRPr sz="2400" b="0" baseline="0">
                <a:solidFill>
                  <a:schemeClr val="tx2"/>
                </a:solidFill>
                <a:latin typeface="Microsoft YaHei UI" panose="020B0503020204020204" pitchFamily="34" charset="-122"/>
                <a:ea typeface="Microsoft YaHei UI" panose="020B0503020204020204" pitchFamily="34" charset="-122"/>
              </a:defRPr>
            </a:lvl1pPr>
          </a:lstStyle>
          <a:p>
            <a:pPr lvl="0" rtl="0"/>
            <a:r>
              <a:rPr lang="zh-CN" altLang="en-US" noProof="0"/>
              <a:t>添加其他文本 </a:t>
            </a:r>
          </a:p>
        </p:txBody>
      </p:sp>
      <p:sp>
        <p:nvSpPr>
          <p:cNvPr id="9" name="图片占位符 8">
            <a:extLst>
              <a:ext uri="{FF2B5EF4-FFF2-40B4-BE49-F238E27FC236}">
                <a16:creationId xmlns="" xmlns:a16="http://schemas.microsoft.com/office/drawing/2014/main" id="{17C4BA0D-DEC0-450E-8F4D-B0E6D2D7D0C3}"/>
              </a:ext>
            </a:extLst>
          </p:cNvPr>
          <p:cNvSpPr>
            <a:spLocks noGrp="1"/>
          </p:cNvSpPr>
          <p:nvPr>
            <p:ph type="pic" sz="quarter" idx="17" hasCustomPrompt="1"/>
          </p:nvPr>
        </p:nvSpPr>
        <p:spPr>
          <a:xfrm>
            <a:off x="6629401" y="2667002"/>
            <a:ext cx="5013959" cy="3660775"/>
          </a:xfrm>
        </p:spPr>
        <p:txBody>
          <a:bodyPr rtlCol="0" anchor="ctr"/>
          <a:lstStyle>
            <a:lvl1pPr marL="0" indent="0" algn="ctr">
              <a:buNone/>
              <a:defRPr baseline="0">
                <a:solidFill>
                  <a:schemeClr val="bg1">
                    <a:lumMod val="50000"/>
                  </a:schemeClr>
                </a:solidFill>
                <a:latin typeface="Microsoft YaHei UI" panose="020B0503020204020204" pitchFamily="34" charset="-122"/>
                <a:ea typeface="Microsoft YaHei UI" panose="020B0503020204020204" pitchFamily="34" charset="-122"/>
              </a:defRPr>
            </a:lvl1pPr>
          </a:lstStyle>
          <a:p>
            <a:pPr rtl="0"/>
            <a:r>
              <a:rPr lang="zh-CN" altLang="en-US" noProof="0"/>
              <a:t>插入图像</a:t>
            </a:r>
          </a:p>
        </p:txBody>
      </p:sp>
      <p:sp>
        <p:nvSpPr>
          <p:cNvPr id="13" name="幻灯片编号占位符 5">
            <a:extLst>
              <a:ext uri="{FF2B5EF4-FFF2-40B4-BE49-F238E27FC236}">
                <a16:creationId xmlns=""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4FAB73BC-B049-4115-A692-8D63A059BFB8}" type="slidenum">
              <a:rPr lang="en-US" altLang="zh-CN" smtClean="0"/>
              <a:pPr/>
              <a:t>‹#›</a:t>
            </a:fld>
            <a:endParaRPr lang="zh-CN" altLang="en-US"/>
          </a:p>
        </p:txBody>
      </p:sp>
    </p:spTree>
    <p:extLst>
      <p:ext uri="{BB962C8B-B14F-4D97-AF65-F5344CB8AC3E}">
        <p14:creationId xmlns:p14="http://schemas.microsoft.com/office/powerpoint/2010/main" val="2142137778"/>
      </p:ext>
    </p:extLst>
  </p:cSld>
  <p:clrMapOvr>
    <a:masterClrMapping/>
  </p:clrMapOvr>
  <p:extLst mod="1">
    <p:ext uri="{DCECCB84-F9BA-43D5-87BE-67443E8EF086}">
      <p15:sldGuideLst xmlns=""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副标题、内容和图像_顶部形状栏">
    <p:spTree>
      <p:nvGrpSpPr>
        <p:cNvPr id="1" name=""/>
        <p:cNvGrpSpPr/>
        <p:nvPr/>
      </p:nvGrpSpPr>
      <p:grpSpPr>
        <a:xfrm>
          <a:off x="0" y="0"/>
          <a:ext cx="0" cy="0"/>
          <a:chOff x="0" y="0"/>
          <a:chExt cx="0" cy="0"/>
        </a:xfrm>
      </p:grpSpPr>
      <p:sp>
        <p:nvSpPr>
          <p:cNvPr id="11" name="长方形 10">
            <a:extLst>
              <a:ext uri="{FF2B5EF4-FFF2-40B4-BE49-F238E27FC236}">
                <a16:creationId xmlns=""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 xmlns:a16="http://schemas.microsoft.com/office/drawing/2014/main" id="{9015F2E0-A9EE-4095-8DFC-C3BBA80FAEEE}"/>
              </a:ext>
            </a:extLst>
          </p:cNvPr>
          <p:cNvSpPr>
            <a:spLocks noGrp="1"/>
          </p:cNvSpPr>
          <p:nvPr>
            <p:ph type="title"/>
          </p:nvPr>
        </p:nvSpPr>
        <p:spPr>
          <a:xfrm>
            <a:off x="548642" y="990600"/>
            <a:ext cx="10805160" cy="707886"/>
          </a:xfrm>
        </p:spPr>
        <p:txBody>
          <a:bodyPr lIns="91440" rtlCol="0" anchor="t">
            <a:normAutofit/>
          </a:bodyPr>
          <a:lstStyle>
            <a:lvl1pPr>
              <a:lnSpc>
                <a:spcPct val="100000"/>
              </a:lnSpc>
              <a:defRPr sz="4000" b="0"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7" name="内容占位符 6">
            <a:extLst>
              <a:ext uri="{FF2B5EF4-FFF2-40B4-BE49-F238E27FC236}">
                <a16:creationId xmlns="" xmlns:a16="http://schemas.microsoft.com/office/drawing/2014/main" id="{35FB90DC-1879-4B22-883B-7444D1A858EC}"/>
              </a:ext>
            </a:extLst>
          </p:cNvPr>
          <p:cNvSpPr>
            <a:spLocks noGrp="1"/>
          </p:cNvSpPr>
          <p:nvPr>
            <p:ph sz="quarter" idx="13"/>
          </p:nvPr>
        </p:nvSpPr>
        <p:spPr>
          <a:xfrm>
            <a:off x="548643" y="2667002"/>
            <a:ext cx="5775960" cy="3660648"/>
          </a:xfrm>
        </p:spPr>
        <p:txBody>
          <a:bodyPr lIns="91440" rIns="91440" rtlCol="0"/>
          <a:lstStyle>
            <a:lvl1pPr>
              <a:defRPr baseline="0">
                <a:latin typeface="Microsoft YaHei UI" panose="020B0503020204020204" pitchFamily="34" charset="-122"/>
                <a:ea typeface="Microsoft YaHei UI" panose="020B0503020204020204" pitchFamily="34" charset="-122"/>
              </a:defRPr>
            </a:lvl1pPr>
            <a:lvl2pPr>
              <a:defRPr baseline="0">
                <a:latin typeface="Microsoft YaHei UI" panose="020B0503020204020204" pitchFamily="34" charset="-122"/>
                <a:ea typeface="Microsoft YaHei UI" panose="020B0503020204020204" pitchFamily="34" charset="-122"/>
              </a:defRPr>
            </a:lvl2pPr>
            <a:lvl3pPr>
              <a:defRPr baseline="0">
                <a:latin typeface="Microsoft YaHei UI" panose="020B0503020204020204" pitchFamily="34" charset="-122"/>
                <a:ea typeface="Microsoft YaHei UI" panose="020B0503020204020204" pitchFamily="34" charset="-122"/>
              </a:defRPr>
            </a:lvl3pPr>
            <a:lvl4pPr>
              <a:defRPr baseline="0">
                <a:latin typeface="Microsoft YaHei UI" panose="020B0503020204020204" pitchFamily="34" charset="-122"/>
                <a:ea typeface="Microsoft YaHei UI" panose="020B0503020204020204" pitchFamily="34" charset="-122"/>
              </a:defRPr>
            </a:lvl4pPr>
            <a:lvl5pPr>
              <a:defRPr baseline="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8" name="文本占位符 7">
            <a:extLst>
              <a:ext uri="{FF2B5EF4-FFF2-40B4-BE49-F238E27FC236}">
                <a16:creationId xmlns=""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rtlCol="0">
            <a:spAutoFit/>
          </a:bodyPr>
          <a:lstStyle>
            <a:lvl1pPr marL="0" indent="0">
              <a:buNone/>
              <a:defRPr sz="2400" b="0" baseline="0">
                <a:solidFill>
                  <a:schemeClr val="tx2"/>
                </a:solidFill>
                <a:latin typeface="Microsoft YaHei UI" panose="020B0503020204020204" pitchFamily="34" charset="-122"/>
                <a:ea typeface="Microsoft YaHei UI" panose="020B0503020204020204" pitchFamily="34" charset="-122"/>
              </a:defRPr>
            </a:lvl1pPr>
          </a:lstStyle>
          <a:p>
            <a:pPr lvl="0" rtl="0"/>
            <a:r>
              <a:rPr lang="zh-CN" altLang="en-US" noProof="0"/>
              <a:t>添加其他文本 </a:t>
            </a:r>
          </a:p>
        </p:txBody>
      </p:sp>
      <p:sp>
        <p:nvSpPr>
          <p:cNvPr id="9" name="图片占位符 8">
            <a:extLst>
              <a:ext uri="{FF2B5EF4-FFF2-40B4-BE49-F238E27FC236}">
                <a16:creationId xmlns="" xmlns:a16="http://schemas.microsoft.com/office/drawing/2014/main" id="{17C4BA0D-DEC0-450E-8F4D-B0E6D2D7D0C3}"/>
              </a:ext>
            </a:extLst>
          </p:cNvPr>
          <p:cNvSpPr>
            <a:spLocks noGrp="1"/>
          </p:cNvSpPr>
          <p:nvPr>
            <p:ph type="pic" sz="quarter" idx="17" hasCustomPrompt="1"/>
          </p:nvPr>
        </p:nvSpPr>
        <p:spPr>
          <a:xfrm>
            <a:off x="6629401" y="2667002"/>
            <a:ext cx="5013959" cy="3660775"/>
          </a:xfrm>
        </p:spPr>
        <p:txBody>
          <a:bodyPr rtlCol="0" anchor="ctr"/>
          <a:lstStyle>
            <a:lvl1pPr marL="0" indent="0" algn="ctr">
              <a:buNone/>
              <a:defRPr baseline="0">
                <a:solidFill>
                  <a:schemeClr val="bg1">
                    <a:lumMod val="50000"/>
                  </a:schemeClr>
                </a:solidFill>
                <a:latin typeface="Microsoft YaHei UI" panose="020B0503020204020204" pitchFamily="34" charset="-122"/>
                <a:ea typeface="Microsoft YaHei UI" panose="020B0503020204020204" pitchFamily="34" charset="-122"/>
              </a:defRPr>
            </a:lvl1pPr>
          </a:lstStyle>
          <a:p>
            <a:pPr rtl="0"/>
            <a:r>
              <a:rPr lang="zh-CN" altLang="en-US" noProof="0"/>
              <a:t>插入图像</a:t>
            </a:r>
          </a:p>
        </p:txBody>
      </p:sp>
      <p:sp>
        <p:nvSpPr>
          <p:cNvPr id="13" name="幻灯片编号占位符 5">
            <a:extLst>
              <a:ext uri="{FF2B5EF4-FFF2-40B4-BE49-F238E27FC236}">
                <a16:creationId xmlns=""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4FAB73BC-B049-4115-A692-8D63A059BFB8}" type="slidenum">
              <a:rPr lang="en-US" altLang="zh-CN" smtClean="0"/>
              <a:pPr/>
              <a:t>‹#›</a:t>
            </a:fld>
            <a:endParaRPr lang="zh-CN" altLang="en-US"/>
          </a:p>
        </p:txBody>
      </p:sp>
    </p:spTree>
    <p:extLst>
      <p:ext uri="{BB962C8B-B14F-4D97-AF65-F5344CB8AC3E}">
        <p14:creationId xmlns:p14="http://schemas.microsoft.com/office/powerpoint/2010/main" val="3433771035"/>
      </p:ext>
    </p:extLst>
  </p:cSld>
  <p:clrMapOvr>
    <a:masterClrMapping/>
  </p:clrMapOvr>
  <p:extLst mod="1">
    <p:ext uri="{DCECCB84-F9BA-43D5-87BE-67443E8EF086}">
      <p15:sldGuideLst xmlns=""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标题幻灯片_深黄色">
    <p:bg>
      <p:bgPr>
        <a:solidFill>
          <a:schemeClr val="bg1">
            <a:lumMod val="95000"/>
          </a:schemeClr>
        </a:solidFill>
        <a:effectLst/>
      </p:bgPr>
    </p:bg>
    <p:spTree>
      <p:nvGrpSpPr>
        <p:cNvPr id="1" name=""/>
        <p:cNvGrpSpPr/>
        <p:nvPr/>
      </p:nvGrpSpPr>
      <p:grpSpPr>
        <a:xfrm>
          <a:off x="0" y="0"/>
          <a:ext cx="0" cy="0"/>
          <a:chOff x="0" y="0"/>
          <a:chExt cx="0" cy="0"/>
        </a:xfrm>
      </p:grpSpPr>
      <p:sp>
        <p:nvSpPr>
          <p:cNvPr id="53" name="文本占位符 52">
            <a:extLst>
              <a:ext uri="{FF2B5EF4-FFF2-40B4-BE49-F238E27FC236}">
                <a16:creationId xmlns="" xmlns:a16="http://schemas.microsoft.com/office/drawing/2014/main" id="{4016877F-9863-4CBC-B4AF-D4764DBA673B}"/>
              </a:ext>
              <a:ext uri="{C183D7F6-B498-43B3-948B-1728B52AA6E4}">
                <adec:decorative xmlns="" xmlns:adec="http://schemas.microsoft.com/office/drawing/2017/decorative" val="1"/>
              </a:ext>
            </a:extLst>
          </p:cNvPr>
          <p:cNvSpPr>
            <a:spLocks noGrp="1"/>
          </p:cNvSpPr>
          <p:nvPr>
            <p:ph type="body" sz="quarter" idx="14" hasCustomPrompt="1"/>
          </p:nvPr>
        </p:nvSpPr>
        <p:spPr>
          <a:xfrm>
            <a:off x="1181101" y="457202"/>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baseline="0" dirty="0">
                <a:solidFill>
                  <a:schemeClr val="lt1">
                    <a:alpha val="0"/>
                  </a:schemeClr>
                </a:solidFill>
                <a:latin typeface="Microsoft YaHei UI" panose="020B0503020204020204" pitchFamily="34" charset="-122"/>
                <a:ea typeface="Microsoft YaHei UI" panose="020B0503020204020204" pitchFamily="34" charset="-122"/>
              </a:defRPr>
            </a:lvl1pPr>
          </a:lstStyle>
          <a:p>
            <a:pPr marL="0" lvl="0" algn="ctr" rtl="0"/>
            <a:r>
              <a:rPr lang="zh-CN" altLang="en-US" noProof="0"/>
              <a:t>我</a:t>
            </a:r>
          </a:p>
        </p:txBody>
      </p:sp>
      <p:sp>
        <p:nvSpPr>
          <p:cNvPr id="48" name="任意多边形：形状 47">
            <a:extLst>
              <a:ext uri="{FF2B5EF4-FFF2-40B4-BE49-F238E27FC236}">
                <a16:creationId xmlns="" xmlns:a16="http://schemas.microsoft.com/office/drawing/2014/main" id="{9070D0C4-1F90-4B84-B84E-8285FA0A01B0}"/>
              </a:ext>
            </a:extLst>
          </p:cNvPr>
          <p:cNvSpPr/>
          <p:nvPr userDrawn="1"/>
        </p:nvSpPr>
        <p:spPr>
          <a:xfrm rot="2232448">
            <a:off x="9455743"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49" name="任意多边形：形状 48">
            <a:extLst>
              <a:ext uri="{FF2B5EF4-FFF2-40B4-BE49-F238E27FC236}">
                <a16:creationId xmlns="" xmlns:a16="http://schemas.microsoft.com/office/drawing/2014/main" id="{B8546525-A0E6-4238-93BC-5D43C93A450D}"/>
              </a:ext>
              <a:ext uri="{C183D7F6-B498-43B3-948B-1728B52AA6E4}">
                <adec:decorative xmlns="" xmlns:adec="http://schemas.microsoft.com/office/drawing/2017/decorative" val="1"/>
              </a:ext>
            </a:extLst>
          </p:cNvPr>
          <p:cNvSpPr/>
          <p:nvPr userDrawn="1"/>
        </p:nvSpPr>
        <p:spPr>
          <a:xfrm rot="2232448">
            <a:off x="9332819"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rtl="0"/>
            <a:endParaRPr lang="zh-CN" altLang="en-US" baseline="0" noProof="0">
              <a:latin typeface="Microsoft YaHei UI" panose="020B0503020204020204" pitchFamily="34" charset="-122"/>
              <a:ea typeface="Microsoft YaHei UI" panose="020B0503020204020204" pitchFamily="34" charset="-122"/>
            </a:endParaRPr>
          </a:p>
        </p:txBody>
      </p:sp>
      <p:sp>
        <p:nvSpPr>
          <p:cNvPr id="17" name="文本占位符 16">
            <a:extLst>
              <a:ext uri="{FF2B5EF4-FFF2-40B4-BE49-F238E27FC236}">
                <a16:creationId xmlns=""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2" y="304800"/>
            <a:ext cx="8128343" cy="6248400"/>
          </a:xfrm>
          <a:solidFill>
            <a:schemeClr val="bg1"/>
          </a:solidFill>
          <a:effectLst>
            <a:outerShdw blurRad="50800" dist="38100" dir="2700000" algn="tl" rotWithShape="0">
              <a:prstClr val="black">
                <a:alpha val="40000"/>
              </a:prstClr>
            </a:outerShdw>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p>
        </p:txBody>
      </p:sp>
      <p:sp>
        <p:nvSpPr>
          <p:cNvPr id="2" name="标题 1"/>
          <p:cNvSpPr>
            <a:spLocks noGrp="1"/>
          </p:cNvSpPr>
          <p:nvPr>
            <p:ph type="ctrTitle"/>
          </p:nvPr>
        </p:nvSpPr>
        <p:spPr>
          <a:xfrm>
            <a:off x="1378138" y="1219201"/>
            <a:ext cx="7232465" cy="2732439"/>
          </a:xfrm>
        </p:spPr>
        <p:txBody>
          <a:bodyPr rtlCol="0" anchor="t">
            <a:normAutofit/>
          </a:bodyPr>
          <a:lstStyle>
            <a:lvl1pPr algn="l">
              <a:defRPr lang="en-US" sz="5000" kern="1200" cap="all" spc="100" baseline="0" dirty="0">
                <a:solidFill>
                  <a:srgbClr val="2C2E52"/>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1378135" y="4069079"/>
            <a:ext cx="5022667" cy="1463040"/>
          </a:xfrm>
        </p:spPr>
        <p:txBody>
          <a:bodyPr lIns="91440" rIns="91440" rtlCol="0" anchor="t">
            <a:normAutofit/>
          </a:bodyPr>
          <a:lstStyle>
            <a:lvl1pPr marL="0" indent="0" algn="l">
              <a:lnSpc>
                <a:spcPct val="100000"/>
              </a:lnSpc>
              <a:spcBef>
                <a:spcPts val="0"/>
              </a:spcBef>
              <a:buNone/>
              <a:defRPr lang="en-US" sz="2000" kern="1200" baseline="0" dirty="0">
                <a:solidFill>
                  <a:schemeClr val="tx1"/>
                </a:solidFill>
                <a:latin typeface="Microsoft YaHei UI" panose="020B0503020204020204" pitchFamily="34" charset="-122"/>
                <a:ea typeface="Microsoft YaHei UI" panose="020B0503020204020204" pitchFamily="34" charset="-122"/>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zh-CN" altLang="en-US" noProof="0"/>
              <a:t>单击以编辑母版副标题样式</a:t>
            </a:r>
          </a:p>
        </p:txBody>
      </p:sp>
      <p:sp>
        <p:nvSpPr>
          <p:cNvPr id="33" name="长方形 32">
            <a:extLst>
              <a:ext uri="{FF2B5EF4-FFF2-40B4-BE49-F238E27FC236}">
                <a16:creationId xmlns="" xmlns:a16="http://schemas.microsoft.com/office/drawing/2014/main" id="{E905A207-2310-4F94-86E5-13B4CCC359EC}"/>
              </a:ext>
              <a:ext uri="{C183D7F6-B498-43B3-948B-1728B52AA6E4}">
                <adec:decorative xmlns="" xmlns:adec="http://schemas.microsoft.com/office/drawing/2017/decorative" val="1"/>
              </a:ext>
            </a:extLst>
          </p:cNvPr>
          <p:cNvSpPr/>
          <p:nvPr userDrawn="1"/>
        </p:nvSpPr>
        <p:spPr>
          <a:xfrm rot="5400000" flipV="1">
            <a:off x="1562102"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rtl="0"/>
            <a:endParaRPr lang="zh-CN" altLang="en-US" baseline="0" noProof="0">
              <a:latin typeface="Microsoft YaHei UI" panose="020B0503020204020204" pitchFamily="34" charset="-122"/>
              <a:ea typeface="Microsoft YaHei UI" panose="020B0503020204020204" pitchFamily="34" charset="-122"/>
            </a:endParaRPr>
          </a:p>
        </p:txBody>
      </p:sp>
      <p:sp>
        <p:nvSpPr>
          <p:cNvPr id="19" name="图片占位符 18">
            <a:extLst>
              <a:ext uri="{FF2B5EF4-FFF2-40B4-BE49-F238E27FC236}">
                <a16:creationId xmlns=""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2"/>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rtlCol="0" anchor="ctr">
            <a:noAutofit/>
          </a:bodyPr>
          <a:lstStyle>
            <a:lvl1pPr marL="0" indent="0" algn="ctr">
              <a:buNone/>
              <a:defRPr baseline="0">
                <a:ea typeface="Microsoft YaHei UI" panose="020B0503020204020204" pitchFamily="34" charset="-122"/>
              </a:defRPr>
            </a:lvl1pPr>
          </a:lstStyle>
          <a:p>
            <a:pPr rtl="0"/>
            <a:r>
              <a:rPr lang="zh-CN" altLang="en-US" noProof="0"/>
              <a:t>插入图像</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标题、副标题、内容和图像_顶部白色形状栏">
    <p:spTree>
      <p:nvGrpSpPr>
        <p:cNvPr id="1" name=""/>
        <p:cNvGrpSpPr/>
        <p:nvPr/>
      </p:nvGrpSpPr>
      <p:grpSpPr>
        <a:xfrm>
          <a:off x="0" y="0"/>
          <a:ext cx="0" cy="0"/>
          <a:chOff x="0" y="0"/>
          <a:chExt cx="0" cy="0"/>
        </a:xfrm>
      </p:grpSpPr>
      <p:sp>
        <p:nvSpPr>
          <p:cNvPr id="9" name="图片占位符 8">
            <a:extLst>
              <a:ext uri="{FF2B5EF4-FFF2-40B4-BE49-F238E27FC236}">
                <a16:creationId xmlns=""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5334001" y="112976"/>
            <a:ext cx="6858000" cy="6745024"/>
          </a:xfrm>
        </p:spPr>
        <p:txBody>
          <a:bodyPr rtlCol="0" anchor="ctr"/>
          <a:lstStyle>
            <a:lvl1pPr marL="0" indent="0" algn="ctr">
              <a:buNone/>
              <a:defRPr baseline="0">
                <a:solidFill>
                  <a:schemeClr val="bg1">
                    <a:lumMod val="50000"/>
                  </a:schemeClr>
                </a:solidFill>
                <a:latin typeface="Microsoft YaHei UI" panose="020B0503020204020204" pitchFamily="34" charset="-122"/>
                <a:ea typeface="Microsoft YaHei UI" panose="020B0503020204020204" pitchFamily="34" charset="-122"/>
              </a:defRPr>
            </a:lvl1pPr>
          </a:lstStyle>
          <a:p>
            <a:pPr rtl="0"/>
            <a:r>
              <a:rPr lang="zh-CN" altLang="en-US" noProof="0"/>
              <a:t>插入图像</a:t>
            </a:r>
          </a:p>
        </p:txBody>
      </p:sp>
      <p:sp>
        <p:nvSpPr>
          <p:cNvPr id="12" name="文本占位符 16">
            <a:extLst>
              <a:ext uri="{FF2B5EF4-FFF2-40B4-BE49-F238E27FC236}">
                <a16:creationId xmlns=""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rtlCol="0"/>
          <a:lstStyle>
            <a:lvl1pPr marL="0" indent="0">
              <a:buNone/>
              <a:defRPr baseline="0">
                <a:solidFill>
                  <a:schemeClr val="tx1">
                    <a:alpha val="0"/>
                  </a:schemeClr>
                </a:solidFill>
                <a:latin typeface="Microsoft YaHei UI" panose="020B0503020204020204" pitchFamily="34" charset="-122"/>
                <a:ea typeface="Microsoft YaHei UI" panose="020B0503020204020204" pitchFamily="34" charset="-122"/>
              </a:defRPr>
            </a:lvl1pPr>
          </a:lstStyle>
          <a:p>
            <a:pPr lvl="0" rtl="0"/>
            <a:r>
              <a:rPr lang="zh-CN" altLang="en-US" noProof="0"/>
              <a:t>我</a:t>
            </a:r>
          </a:p>
        </p:txBody>
      </p:sp>
      <p:sp>
        <p:nvSpPr>
          <p:cNvPr id="11" name="长方形 10">
            <a:extLst>
              <a:ext uri="{FF2B5EF4-FFF2-40B4-BE49-F238E27FC236}">
                <a16:creationId xmlns=""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 xmlns:a16="http://schemas.microsoft.com/office/drawing/2014/main" id="{9015F2E0-A9EE-4095-8DFC-C3BBA80FAEEE}"/>
              </a:ext>
            </a:extLst>
          </p:cNvPr>
          <p:cNvSpPr>
            <a:spLocks noGrp="1"/>
          </p:cNvSpPr>
          <p:nvPr>
            <p:ph type="title"/>
          </p:nvPr>
        </p:nvSpPr>
        <p:spPr>
          <a:xfrm>
            <a:off x="548642" y="990600"/>
            <a:ext cx="10805160" cy="707886"/>
          </a:xfrm>
        </p:spPr>
        <p:txBody>
          <a:bodyPr lIns="91440" rtlCol="0" anchor="t">
            <a:normAutofit/>
          </a:bodyPr>
          <a:lstStyle>
            <a:lvl1pPr>
              <a:lnSpc>
                <a:spcPct val="100000"/>
              </a:lnSpc>
              <a:defRPr sz="4000" b="0"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7" name="内容占位符 6">
            <a:extLst>
              <a:ext uri="{FF2B5EF4-FFF2-40B4-BE49-F238E27FC236}">
                <a16:creationId xmlns="" xmlns:a16="http://schemas.microsoft.com/office/drawing/2014/main" id="{35FB90DC-1879-4B22-883B-7444D1A858EC}"/>
              </a:ext>
            </a:extLst>
          </p:cNvPr>
          <p:cNvSpPr>
            <a:spLocks noGrp="1"/>
          </p:cNvSpPr>
          <p:nvPr>
            <p:ph sz="quarter" idx="13"/>
          </p:nvPr>
        </p:nvSpPr>
        <p:spPr>
          <a:xfrm>
            <a:off x="548643" y="2667002"/>
            <a:ext cx="5775960" cy="3660648"/>
          </a:xfrm>
        </p:spPr>
        <p:txBody>
          <a:bodyPr lIns="91440" rIns="91440" rtlCol="0"/>
          <a:lstStyle>
            <a:lvl1pPr>
              <a:defRPr baseline="0">
                <a:latin typeface="Microsoft YaHei UI" panose="020B0503020204020204" pitchFamily="34" charset="-122"/>
                <a:ea typeface="Microsoft YaHei UI" panose="020B0503020204020204" pitchFamily="34" charset="-122"/>
              </a:defRPr>
            </a:lvl1pPr>
            <a:lvl2pPr>
              <a:defRPr baseline="0">
                <a:latin typeface="Microsoft YaHei UI" panose="020B0503020204020204" pitchFamily="34" charset="-122"/>
                <a:ea typeface="Microsoft YaHei UI" panose="020B0503020204020204" pitchFamily="34" charset="-122"/>
              </a:defRPr>
            </a:lvl2pPr>
            <a:lvl3pPr>
              <a:defRPr baseline="0">
                <a:latin typeface="Microsoft YaHei UI" panose="020B0503020204020204" pitchFamily="34" charset="-122"/>
                <a:ea typeface="Microsoft YaHei UI" panose="020B0503020204020204" pitchFamily="34" charset="-122"/>
              </a:defRPr>
            </a:lvl3pPr>
            <a:lvl4pPr>
              <a:defRPr baseline="0">
                <a:latin typeface="Microsoft YaHei UI" panose="020B0503020204020204" pitchFamily="34" charset="-122"/>
                <a:ea typeface="Microsoft YaHei UI" panose="020B0503020204020204" pitchFamily="34" charset="-122"/>
              </a:defRPr>
            </a:lvl4pPr>
            <a:lvl5pPr>
              <a:defRPr baseline="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8" name="文本占位符 7">
            <a:extLst>
              <a:ext uri="{FF2B5EF4-FFF2-40B4-BE49-F238E27FC236}">
                <a16:creationId xmlns=""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rtlCol="0">
            <a:spAutoFit/>
          </a:bodyPr>
          <a:lstStyle>
            <a:lvl1pPr marL="0" indent="0">
              <a:buNone/>
              <a:defRPr sz="2400" b="0" baseline="0">
                <a:solidFill>
                  <a:schemeClr val="tx2"/>
                </a:solidFill>
                <a:latin typeface="Microsoft YaHei UI" panose="020B0503020204020204" pitchFamily="34" charset="-122"/>
                <a:ea typeface="Microsoft YaHei UI" panose="020B0503020204020204" pitchFamily="34" charset="-122"/>
              </a:defRPr>
            </a:lvl1pPr>
          </a:lstStyle>
          <a:p>
            <a:pPr lvl="0" rtl="0"/>
            <a:r>
              <a:rPr lang="zh-CN" altLang="en-US" noProof="0"/>
              <a:t>添加其他文本 </a:t>
            </a:r>
          </a:p>
        </p:txBody>
      </p:sp>
      <p:sp>
        <p:nvSpPr>
          <p:cNvPr id="16" name="幻灯片编号占位符 5">
            <a:extLst>
              <a:ext uri="{FF2B5EF4-FFF2-40B4-BE49-F238E27FC236}">
                <a16:creationId xmlns=""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4FAB73BC-B049-4115-A692-8D63A059BFB8}" type="slidenum">
              <a:rPr lang="en-US" altLang="zh-CN" smtClean="0"/>
              <a:pPr/>
              <a:t>‹#›</a:t>
            </a:fld>
            <a:endParaRPr lang="zh-CN" altLang="en-US"/>
          </a:p>
        </p:txBody>
      </p:sp>
    </p:spTree>
    <p:extLst>
      <p:ext uri="{BB962C8B-B14F-4D97-AF65-F5344CB8AC3E}">
        <p14:creationId xmlns:p14="http://schemas.microsoft.com/office/powerpoint/2010/main" val="747721153"/>
      </p:ext>
    </p:extLst>
  </p:cSld>
  <p:clrMapOvr>
    <a:masterClrMapping/>
  </p:clrMapOvr>
  <p:extLst mod="1">
    <p:ext uri="{DCECCB84-F9BA-43D5-87BE-67443E8EF086}">
      <p15:sldGuideLst xmlns=""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副标题、内容和半个水平图象_顶部形状栏">
    <p:spTree>
      <p:nvGrpSpPr>
        <p:cNvPr id="1" name=""/>
        <p:cNvGrpSpPr/>
        <p:nvPr/>
      </p:nvGrpSpPr>
      <p:grpSpPr>
        <a:xfrm>
          <a:off x="0" y="0"/>
          <a:ext cx="0" cy="0"/>
          <a:chOff x="0" y="0"/>
          <a:chExt cx="0" cy="0"/>
        </a:xfrm>
      </p:grpSpPr>
      <p:sp>
        <p:nvSpPr>
          <p:cNvPr id="9" name="图片占位符 8">
            <a:extLst>
              <a:ext uri="{FF2B5EF4-FFF2-40B4-BE49-F238E27FC236}">
                <a16:creationId xmlns=""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548641" y="2667001"/>
            <a:ext cx="11094718" cy="1757126"/>
          </a:xfrm>
        </p:spPr>
        <p:txBody>
          <a:bodyPr rtlCol="0" anchor="ctr"/>
          <a:lstStyle>
            <a:lvl1pPr marL="0" indent="0" algn="ctr">
              <a:buNone/>
              <a:defRPr baseline="0">
                <a:solidFill>
                  <a:schemeClr val="bg1">
                    <a:lumMod val="50000"/>
                  </a:schemeClr>
                </a:solidFill>
                <a:ea typeface="Microsoft YaHei UI" panose="020B0503020204020204" pitchFamily="34" charset="-122"/>
              </a:defRPr>
            </a:lvl1pPr>
          </a:lstStyle>
          <a:p>
            <a:pPr rtl="0"/>
            <a:r>
              <a:rPr lang="zh-CN" altLang="en-US" noProof="0"/>
              <a:t>插入图像</a:t>
            </a:r>
          </a:p>
        </p:txBody>
      </p:sp>
      <p:sp>
        <p:nvSpPr>
          <p:cNvPr id="11" name="长方形 10">
            <a:extLst>
              <a:ext uri="{FF2B5EF4-FFF2-40B4-BE49-F238E27FC236}">
                <a16:creationId xmlns=""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 xmlns:a16="http://schemas.microsoft.com/office/drawing/2014/main" id="{9015F2E0-A9EE-4095-8DFC-C3BBA80FAEEE}"/>
              </a:ext>
            </a:extLst>
          </p:cNvPr>
          <p:cNvSpPr>
            <a:spLocks noGrp="1"/>
          </p:cNvSpPr>
          <p:nvPr>
            <p:ph type="title"/>
          </p:nvPr>
        </p:nvSpPr>
        <p:spPr>
          <a:xfrm>
            <a:off x="548642" y="990600"/>
            <a:ext cx="10805160" cy="707886"/>
          </a:xfrm>
        </p:spPr>
        <p:txBody>
          <a:bodyPr lIns="91440" rtlCol="0" anchor="t">
            <a:normAutofit/>
          </a:bodyPr>
          <a:lstStyle>
            <a:lvl1pPr>
              <a:lnSpc>
                <a:spcPct val="100000"/>
              </a:lnSpc>
              <a:defRPr sz="4000" b="0"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7" name="内容占位符 6">
            <a:extLst>
              <a:ext uri="{FF2B5EF4-FFF2-40B4-BE49-F238E27FC236}">
                <a16:creationId xmlns="" xmlns:a16="http://schemas.microsoft.com/office/drawing/2014/main" id="{35FB90DC-1879-4B22-883B-7444D1A858EC}"/>
              </a:ext>
            </a:extLst>
          </p:cNvPr>
          <p:cNvSpPr>
            <a:spLocks noGrp="1"/>
          </p:cNvSpPr>
          <p:nvPr>
            <p:ph sz="quarter" idx="13"/>
          </p:nvPr>
        </p:nvSpPr>
        <p:spPr>
          <a:xfrm>
            <a:off x="548643" y="4709677"/>
            <a:ext cx="11094716" cy="1500876"/>
          </a:xfrm>
        </p:spPr>
        <p:txBody>
          <a:bodyPr lIns="91440" rIns="91440" rtlCol="0"/>
          <a:lstStyle>
            <a:lvl1pPr>
              <a:defRPr baseline="0">
                <a:ea typeface="Microsoft YaHei UI" panose="020B0503020204020204" pitchFamily="34" charset="-122"/>
              </a:defRPr>
            </a:lvl1pPr>
            <a:lvl2pPr>
              <a:defRPr baseline="0">
                <a:ea typeface="Microsoft YaHei UI" panose="020B0503020204020204" pitchFamily="34" charset="-122"/>
              </a:defRPr>
            </a:lvl2pPr>
            <a:lvl3pPr>
              <a:defRPr baseline="0">
                <a:ea typeface="Microsoft YaHei UI" panose="020B0503020204020204" pitchFamily="34" charset="-122"/>
              </a:defRPr>
            </a:lvl3pPr>
            <a:lvl4pPr>
              <a:defRPr baseline="0">
                <a:ea typeface="Microsoft YaHei UI" panose="020B0503020204020204" pitchFamily="34" charset="-122"/>
              </a:defRPr>
            </a:lvl4pPr>
            <a:lvl5pPr>
              <a:defRPr baseline="0">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8" name="文本占位符 7">
            <a:extLst>
              <a:ext uri="{FF2B5EF4-FFF2-40B4-BE49-F238E27FC236}">
                <a16:creationId xmlns=""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rtlCol="0">
            <a:spAutoFit/>
          </a:bodyPr>
          <a:lstStyle>
            <a:lvl1pPr marL="0" indent="0">
              <a:buNone/>
              <a:defRPr sz="2400" b="0" baseline="0">
                <a:solidFill>
                  <a:schemeClr val="tx2"/>
                </a:solidFill>
                <a:ea typeface="Microsoft YaHei UI" panose="020B0503020204020204" pitchFamily="34" charset="-122"/>
              </a:defRPr>
            </a:lvl1pPr>
          </a:lstStyle>
          <a:p>
            <a:pPr lvl="0" rtl="0"/>
            <a:r>
              <a:rPr lang="zh-CN" altLang="en-US" noProof="0"/>
              <a:t>添加其他文本 </a:t>
            </a:r>
          </a:p>
        </p:txBody>
      </p:sp>
      <p:sp>
        <p:nvSpPr>
          <p:cNvPr id="13" name="幻灯片编号占位符 5">
            <a:extLst>
              <a:ext uri="{FF2B5EF4-FFF2-40B4-BE49-F238E27FC236}">
                <a16:creationId xmlns=""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4FAB73BC-B049-4115-A692-8D63A059BFB8}" type="slidenum">
              <a:rPr lang="en-US" altLang="zh-CN" smtClean="0"/>
              <a:pPr/>
              <a:t>‹#›</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2946410738"/>
      </p:ext>
    </p:extLst>
  </p:cSld>
  <p:clrMapOvr>
    <a:masterClrMapping/>
  </p:clrMapOvr>
  <p:extLst mod="1">
    <p:ext uri="{DCECCB84-F9BA-43D5-87BE-67443E8EF086}">
      <p15:sldGuideLst xmlns=""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题、副标题、内容和半个图像_顶部形状栏">
    <p:spTree>
      <p:nvGrpSpPr>
        <p:cNvPr id="1" name=""/>
        <p:cNvGrpSpPr/>
        <p:nvPr/>
      </p:nvGrpSpPr>
      <p:grpSpPr>
        <a:xfrm>
          <a:off x="0" y="0"/>
          <a:ext cx="0" cy="0"/>
          <a:chOff x="0" y="0"/>
          <a:chExt cx="0" cy="0"/>
        </a:xfrm>
      </p:grpSpPr>
      <p:sp>
        <p:nvSpPr>
          <p:cNvPr id="9" name="图片占位符 8">
            <a:extLst>
              <a:ext uri="{FF2B5EF4-FFF2-40B4-BE49-F238E27FC236}">
                <a16:creationId xmlns=""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548641" y="2667001"/>
            <a:ext cx="5775959" cy="3543552"/>
          </a:xfrm>
        </p:spPr>
        <p:txBody>
          <a:bodyPr rtlCol="0" anchor="ctr"/>
          <a:lstStyle>
            <a:lvl1pPr marL="0" indent="0" algn="ctr">
              <a:buNone/>
              <a:defRPr baseline="0">
                <a:solidFill>
                  <a:schemeClr val="bg1">
                    <a:lumMod val="50000"/>
                  </a:schemeClr>
                </a:solidFill>
                <a:ea typeface="Microsoft YaHei UI" panose="020B0503020204020204" pitchFamily="34" charset="-122"/>
              </a:defRPr>
            </a:lvl1pPr>
          </a:lstStyle>
          <a:p>
            <a:pPr rtl="0"/>
            <a:r>
              <a:rPr lang="zh-CN" altLang="en-US" noProof="0"/>
              <a:t>插入图像</a:t>
            </a:r>
          </a:p>
        </p:txBody>
      </p:sp>
      <p:sp>
        <p:nvSpPr>
          <p:cNvPr id="11" name="长方形 10">
            <a:extLst>
              <a:ext uri="{FF2B5EF4-FFF2-40B4-BE49-F238E27FC236}">
                <a16:creationId xmlns=""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 xmlns:a16="http://schemas.microsoft.com/office/drawing/2014/main" id="{9015F2E0-A9EE-4095-8DFC-C3BBA80FAEEE}"/>
              </a:ext>
            </a:extLst>
          </p:cNvPr>
          <p:cNvSpPr>
            <a:spLocks noGrp="1"/>
          </p:cNvSpPr>
          <p:nvPr>
            <p:ph type="title"/>
          </p:nvPr>
        </p:nvSpPr>
        <p:spPr>
          <a:xfrm>
            <a:off x="548642" y="990600"/>
            <a:ext cx="10805160" cy="707886"/>
          </a:xfrm>
        </p:spPr>
        <p:txBody>
          <a:bodyPr lIns="91440" rtlCol="0" anchor="t">
            <a:normAutofit/>
          </a:bodyPr>
          <a:lstStyle>
            <a:lvl1pPr>
              <a:lnSpc>
                <a:spcPct val="100000"/>
              </a:lnSpc>
              <a:defRPr sz="4000" b="0"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7" name="内容占位符 6">
            <a:extLst>
              <a:ext uri="{FF2B5EF4-FFF2-40B4-BE49-F238E27FC236}">
                <a16:creationId xmlns="" xmlns:a16="http://schemas.microsoft.com/office/drawing/2014/main" id="{35FB90DC-1879-4B22-883B-7444D1A858EC}"/>
              </a:ext>
            </a:extLst>
          </p:cNvPr>
          <p:cNvSpPr>
            <a:spLocks noGrp="1"/>
          </p:cNvSpPr>
          <p:nvPr>
            <p:ph sz="quarter" idx="13"/>
          </p:nvPr>
        </p:nvSpPr>
        <p:spPr>
          <a:xfrm>
            <a:off x="6553203" y="2667001"/>
            <a:ext cx="5090156" cy="3543552"/>
          </a:xfrm>
        </p:spPr>
        <p:txBody>
          <a:bodyPr lIns="91440" rIns="91440" rtlCol="0"/>
          <a:lstStyle>
            <a:lvl1pPr>
              <a:defRPr baseline="0">
                <a:ea typeface="Microsoft YaHei UI" panose="020B0503020204020204" pitchFamily="34" charset="-122"/>
              </a:defRPr>
            </a:lvl1pPr>
            <a:lvl2pPr>
              <a:defRPr baseline="0">
                <a:ea typeface="Microsoft YaHei UI" panose="020B0503020204020204" pitchFamily="34" charset="-122"/>
              </a:defRPr>
            </a:lvl2pPr>
            <a:lvl3pPr>
              <a:defRPr baseline="0">
                <a:ea typeface="Microsoft YaHei UI" panose="020B0503020204020204" pitchFamily="34" charset="-122"/>
              </a:defRPr>
            </a:lvl3pPr>
            <a:lvl4pPr>
              <a:defRPr baseline="0">
                <a:ea typeface="Microsoft YaHei UI" panose="020B0503020204020204" pitchFamily="34" charset="-122"/>
              </a:defRPr>
            </a:lvl4pPr>
            <a:lvl5pPr>
              <a:defRPr baseline="0">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8" name="文本占位符 7">
            <a:extLst>
              <a:ext uri="{FF2B5EF4-FFF2-40B4-BE49-F238E27FC236}">
                <a16:creationId xmlns=""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rtlCol="0">
            <a:spAutoFit/>
          </a:bodyPr>
          <a:lstStyle>
            <a:lvl1pPr marL="0" indent="0">
              <a:buNone/>
              <a:defRPr sz="2400" b="0" baseline="0">
                <a:solidFill>
                  <a:schemeClr val="tx2"/>
                </a:solidFill>
                <a:ea typeface="Microsoft YaHei UI" panose="020B0503020204020204" pitchFamily="34" charset="-122"/>
              </a:defRPr>
            </a:lvl1pPr>
          </a:lstStyle>
          <a:p>
            <a:pPr lvl="0" rtl="0"/>
            <a:r>
              <a:rPr lang="zh-CN" altLang="en-US" noProof="0"/>
              <a:t>添加其他文本 </a:t>
            </a:r>
          </a:p>
        </p:txBody>
      </p:sp>
      <p:sp>
        <p:nvSpPr>
          <p:cNvPr id="13" name="幻灯片编号占位符 5">
            <a:extLst>
              <a:ext uri="{FF2B5EF4-FFF2-40B4-BE49-F238E27FC236}">
                <a16:creationId xmlns=""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4FAB73BC-B049-4115-A692-8D63A059BFB8}" type="slidenum">
              <a:rPr lang="en-US" altLang="zh-CN" smtClean="0"/>
              <a:pPr/>
              <a:t>‹#›</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964095946"/>
      </p:ext>
    </p:extLst>
  </p:cSld>
  <p:clrMapOvr>
    <a:masterClrMapping/>
  </p:clrMapOvr>
  <p:extLst mod="1">
    <p:ext uri="{DCECCB84-F9BA-43D5-87BE-67443E8EF086}">
      <p15:sldGuideLst xmlns=""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半个图像、标题、内容和顶部形状栏">
    <p:spTree>
      <p:nvGrpSpPr>
        <p:cNvPr id="1" name=""/>
        <p:cNvGrpSpPr/>
        <p:nvPr/>
      </p:nvGrpSpPr>
      <p:grpSpPr>
        <a:xfrm>
          <a:off x="0" y="0"/>
          <a:ext cx="0" cy="0"/>
          <a:chOff x="0" y="0"/>
          <a:chExt cx="0" cy="0"/>
        </a:xfrm>
      </p:grpSpPr>
      <p:sp>
        <p:nvSpPr>
          <p:cNvPr id="11" name="长方形 10">
            <a:extLst>
              <a:ext uri="{FF2B5EF4-FFF2-40B4-BE49-F238E27FC236}">
                <a16:creationId xmlns=""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 xmlns:a16="http://schemas.microsoft.com/office/drawing/2014/main" id="{9015F2E0-A9EE-4095-8DFC-C3BBA80FAEEE}"/>
              </a:ext>
            </a:extLst>
          </p:cNvPr>
          <p:cNvSpPr>
            <a:spLocks noGrp="1"/>
          </p:cNvSpPr>
          <p:nvPr>
            <p:ph type="title"/>
          </p:nvPr>
        </p:nvSpPr>
        <p:spPr>
          <a:xfrm>
            <a:off x="548642" y="3735623"/>
            <a:ext cx="10805160" cy="707886"/>
          </a:xfrm>
        </p:spPr>
        <p:txBody>
          <a:bodyPr lIns="91440" rtlCol="0" anchor="t">
            <a:normAutofit/>
          </a:bodyPr>
          <a:lstStyle>
            <a:lvl1pPr>
              <a:lnSpc>
                <a:spcPct val="100000"/>
              </a:lnSpc>
              <a:defRPr sz="4000" b="0"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7" name="内容占位符 6">
            <a:extLst>
              <a:ext uri="{FF2B5EF4-FFF2-40B4-BE49-F238E27FC236}">
                <a16:creationId xmlns="" xmlns:a16="http://schemas.microsoft.com/office/drawing/2014/main" id="{35FB90DC-1879-4B22-883B-7444D1A858EC}"/>
              </a:ext>
            </a:extLst>
          </p:cNvPr>
          <p:cNvSpPr>
            <a:spLocks noGrp="1"/>
          </p:cNvSpPr>
          <p:nvPr>
            <p:ph sz="quarter" idx="13"/>
          </p:nvPr>
        </p:nvSpPr>
        <p:spPr>
          <a:xfrm>
            <a:off x="548641" y="4617492"/>
            <a:ext cx="9890759" cy="1527048"/>
          </a:xfrm>
        </p:spPr>
        <p:txBody>
          <a:bodyPr lIns="91440" rIns="91440" rtlCol="0">
            <a:normAutofit/>
          </a:bodyPr>
          <a:lstStyle>
            <a:lvl1pPr>
              <a:defRPr sz="1800" baseline="0">
                <a:ea typeface="Microsoft YaHei UI" panose="020B0503020204020204" pitchFamily="34" charset="-122"/>
              </a:defRPr>
            </a:lvl1pPr>
            <a:lvl2pPr>
              <a:defRPr sz="1600" baseline="0">
                <a:ea typeface="Microsoft YaHei UI" panose="020B0503020204020204" pitchFamily="34" charset="-122"/>
              </a:defRPr>
            </a:lvl2pPr>
            <a:lvl3pPr>
              <a:defRPr sz="1400" baseline="0">
                <a:ea typeface="Microsoft YaHei UI" panose="020B0503020204020204" pitchFamily="34" charset="-122"/>
              </a:defRPr>
            </a:lvl3pPr>
            <a:lvl4pPr>
              <a:defRPr sz="1200" baseline="0">
                <a:ea typeface="Microsoft YaHei UI" panose="020B0503020204020204" pitchFamily="34" charset="-122"/>
              </a:defRPr>
            </a:lvl4pPr>
            <a:lvl5pPr>
              <a:defRPr sz="1200" baseline="0">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9" name="图片占位符 8">
            <a:extLst>
              <a:ext uri="{FF2B5EF4-FFF2-40B4-BE49-F238E27FC236}">
                <a16:creationId xmlns=""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3" y="112978"/>
            <a:ext cx="12191999" cy="3278423"/>
          </a:xfrm>
        </p:spPr>
        <p:txBody>
          <a:bodyPr rtlCol="0" anchor="ctr"/>
          <a:lstStyle>
            <a:lvl1pPr marL="0" indent="0" algn="ctr">
              <a:buNone/>
              <a:defRPr baseline="0">
                <a:solidFill>
                  <a:schemeClr val="bg1">
                    <a:lumMod val="50000"/>
                  </a:schemeClr>
                </a:solidFill>
                <a:ea typeface="Microsoft YaHei UI" panose="020B0503020204020204" pitchFamily="34" charset="-122"/>
              </a:defRPr>
            </a:lvl1pPr>
          </a:lstStyle>
          <a:p>
            <a:pPr rtl="0"/>
            <a:r>
              <a:rPr lang="zh-CN" altLang="en-US" noProof="0"/>
              <a:t>插入图像</a:t>
            </a:r>
          </a:p>
        </p:txBody>
      </p:sp>
      <p:sp>
        <p:nvSpPr>
          <p:cNvPr id="12" name="幻灯片编号占位符 5">
            <a:extLst>
              <a:ext uri="{FF2B5EF4-FFF2-40B4-BE49-F238E27FC236}">
                <a16:creationId xmlns=""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4FAB73BC-B049-4115-A692-8D63A059BFB8}" type="slidenum">
              <a:rPr lang="en-US" altLang="zh-CN" smtClean="0"/>
              <a:pPr/>
              <a:t>‹#›</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1270053395"/>
      </p:ext>
    </p:extLst>
  </p:cSld>
  <p:clrMapOvr>
    <a:masterClrMapping/>
  </p:clrMapOvr>
  <p:extLst mod="1">
    <p:ext uri="{DCECCB84-F9BA-43D5-87BE-67443E8EF086}">
      <p15:sldGuideLst xmlns=""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半个图像、标题、两列、内容和顶部形状栏">
    <p:spTree>
      <p:nvGrpSpPr>
        <p:cNvPr id="1" name=""/>
        <p:cNvGrpSpPr/>
        <p:nvPr/>
      </p:nvGrpSpPr>
      <p:grpSpPr>
        <a:xfrm>
          <a:off x="0" y="0"/>
          <a:ext cx="0" cy="0"/>
          <a:chOff x="0" y="0"/>
          <a:chExt cx="0" cy="0"/>
        </a:xfrm>
      </p:grpSpPr>
      <p:sp>
        <p:nvSpPr>
          <p:cNvPr id="11" name="长方形 10">
            <a:extLst>
              <a:ext uri="{FF2B5EF4-FFF2-40B4-BE49-F238E27FC236}">
                <a16:creationId xmlns=""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 xmlns:a16="http://schemas.microsoft.com/office/drawing/2014/main" id="{9015F2E0-A9EE-4095-8DFC-C3BBA80FAEEE}"/>
              </a:ext>
            </a:extLst>
          </p:cNvPr>
          <p:cNvSpPr>
            <a:spLocks noGrp="1"/>
          </p:cNvSpPr>
          <p:nvPr>
            <p:ph type="title"/>
          </p:nvPr>
        </p:nvSpPr>
        <p:spPr>
          <a:xfrm>
            <a:off x="548642" y="3735623"/>
            <a:ext cx="11109960" cy="707886"/>
          </a:xfrm>
        </p:spPr>
        <p:txBody>
          <a:bodyPr lIns="91440" rtlCol="0" anchor="t">
            <a:normAutofit/>
          </a:bodyPr>
          <a:lstStyle>
            <a:lvl1pPr>
              <a:lnSpc>
                <a:spcPct val="100000"/>
              </a:lnSpc>
              <a:defRPr sz="4000" b="0"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7" name="内容占位符 6">
            <a:extLst>
              <a:ext uri="{FF2B5EF4-FFF2-40B4-BE49-F238E27FC236}">
                <a16:creationId xmlns=""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rtlCol="0">
            <a:normAutofit/>
          </a:bodyPr>
          <a:lstStyle>
            <a:lvl1pPr>
              <a:defRPr sz="1800" baseline="0">
                <a:ea typeface="Microsoft YaHei UI" panose="020B0503020204020204" pitchFamily="34" charset="-122"/>
              </a:defRPr>
            </a:lvl1pPr>
            <a:lvl2pPr>
              <a:defRPr sz="1600" baseline="0">
                <a:ea typeface="Microsoft YaHei UI" panose="020B0503020204020204" pitchFamily="34" charset="-122"/>
              </a:defRPr>
            </a:lvl2pPr>
            <a:lvl3pPr>
              <a:defRPr sz="1400" baseline="0">
                <a:ea typeface="Microsoft YaHei UI" panose="020B0503020204020204" pitchFamily="34" charset="-122"/>
              </a:defRPr>
            </a:lvl3pPr>
            <a:lvl4pPr>
              <a:defRPr sz="1200" baseline="0">
                <a:ea typeface="Microsoft YaHei UI" panose="020B0503020204020204" pitchFamily="34" charset="-122"/>
              </a:defRPr>
            </a:lvl4pPr>
            <a:lvl5pPr>
              <a:defRPr sz="1200" baseline="0">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9" name="图片占位符 8">
            <a:extLst>
              <a:ext uri="{FF2B5EF4-FFF2-40B4-BE49-F238E27FC236}">
                <a16:creationId xmlns=""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3" y="112978"/>
            <a:ext cx="12191999" cy="3278423"/>
          </a:xfrm>
        </p:spPr>
        <p:txBody>
          <a:bodyPr rtlCol="0" anchor="ctr"/>
          <a:lstStyle>
            <a:lvl1pPr marL="0" indent="0" algn="ctr">
              <a:buNone/>
              <a:defRPr baseline="0">
                <a:solidFill>
                  <a:schemeClr val="bg1">
                    <a:lumMod val="50000"/>
                  </a:schemeClr>
                </a:solidFill>
                <a:ea typeface="Microsoft YaHei UI" panose="020B0503020204020204" pitchFamily="34" charset="-122"/>
              </a:defRPr>
            </a:lvl1pPr>
          </a:lstStyle>
          <a:p>
            <a:pPr rtl="0"/>
            <a:r>
              <a:rPr lang="zh-CN" altLang="en-US" noProof="0"/>
              <a:t>插入图像</a:t>
            </a:r>
          </a:p>
        </p:txBody>
      </p:sp>
      <p:sp>
        <p:nvSpPr>
          <p:cNvPr id="12" name="内容占位符 6">
            <a:extLst>
              <a:ext uri="{FF2B5EF4-FFF2-40B4-BE49-F238E27FC236}">
                <a16:creationId xmlns=""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rtlCol="0">
            <a:normAutofit/>
          </a:bodyPr>
          <a:lstStyle>
            <a:lvl1pPr>
              <a:defRPr sz="1800" baseline="0">
                <a:ea typeface="Microsoft YaHei UI" panose="020B0503020204020204" pitchFamily="34" charset="-122"/>
              </a:defRPr>
            </a:lvl1pPr>
            <a:lvl2pPr>
              <a:defRPr sz="1600" baseline="0">
                <a:ea typeface="Microsoft YaHei UI" panose="020B0503020204020204" pitchFamily="34" charset="-122"/>
              </a:defRPr>
            </a:lvl2pPr>
            <a:lvl3pPr>
              <a:defRPr sz="1400" baseline="0">
                <a:ea typeface="Microsoft YaHei UI" panose="020B0503020204020204" pitchFamily="34" charset="-122"/>
              </a:defRPr>
            </a:lvl3pPr>
            <a:lvl4pPr>
              <a:defRPr sz="1200" baseline="0">
                <a:ea typeface="Microsoft YaHei UI" panose="020B0503020204020204" pitchFamily="34" charset="-122"/>
              </a:defRPr>
            </a:lvl4pPr>
            <a:lvl5pPr>
              <a:defRPr sz="1200" baseline="0">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14" name="幻灯片编号占位符 5">
            <a:extLst>
              <a:ext uri="{FF2B5EF4-FFF2-40B4-BE49-F238E27FC236}">
                <a16:creationId xmlns=""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4FAB73BC-B049-4115-A692-8D63A059BFB8}" type="slidenum">
              <a:rPr lang="en-US" altLang="zh-CN" smtClean="0"/>
              <a:pPr/>
              <a:t>‹#›</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3490030484"/>
      </p:ext>
    </p:extLst>
  </p:cSld>
  <p:clrMapOvr>
    <a:masterClrMapping/>
  </p:clrMapOvr>
  <p:extLst mod="1">
    <p:ext uri="{DCECCB84-F9BA-43D5-87BE-67443E8EF086}">
      <p15:sldGuideLst xmlns=""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半个图像、标题、两列、内容和顶部形状栏">
    <p:spTree>
      <p:nvGrpSpPr>
        <p:cNvPr id="1" name=""/>
        <p:cNvGrpSpPr/>
        <p:nvPr/>
      </p:nvGrpSpPr>
      <p:grpSpPr>
        <a:xfrm>
          <a:off x="0" y="0"/>
          <a:ext cx="0" cy="0"/>
          <a:chOff x="0" y="0"/>
          <a:chExt cx="0" cy="0"/>
        </a:xfrm>
      </p:grpSpPr>
      <p:sp>
        <p:nvSpPr>
          <p:cNvPr id="11" name="长方形 10">
            <a:extLst>
              <a:ext uri="{FF2B5EF4-FFF2-40B4-BE49-F238E27FC236}">
                <a16:creationId xmlns=""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 xmlns:a16="http://schemas.microsoft.com/office/drawing/2014/main" id="{9015F2E0-A9EE-4095-8DFC-C3BBA80FAEEE}"/>
              </a:ext>
            </a:extLst>
          </p:cNvPr>
          <p:cNvSpPr>
            <a:spLocks noGrp="1"/>
          </p:cNvSpPr>
          <p:nvPr>
            <p:ph type="title"/>
          </p:nvPr>
        </p:nvSpPr>
        <p:spPr>
          <a:xfrm>
            <a:off x="1721700" y="3735622"/>
            <a:ext cx="5013960" cy="2408917"/>
          </a:xfrm>
        </p:spPr>
        <p:txBody>
          <a:bodyPr lIns="91440" rtlCol="0" anchor="t">
            <a:normAutofit/>
          </a:bodyPr>
          <a:lstStyle>
            <a:lvl1pPr>
              <a:lnSpc>
                <a:spcPct val="100000"/>
              </a:lnSpc>
              <a:defRPr sz="4000" b="0"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9" name="图片占位符 8">
            <a:extLst>
              <a:ext uri="{FF2B5EF4-FFF2-40B4-BE49-F238E27FC236}">
                <a16:creationId xmlns=""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3" y="112978"/>
            <a:ext cx="12191999" cy="3278423"/>
          </a:xfrm>
        </p:spPr>
        <p:txBody>
          <a:bodyPr rtlCol="0" anchor="ctr"/>
          <a:lstStyle>
            <a:lvl1pPr marL="0" indent="0" algn="ctr">
              <a:buNone/>
              <a:defRPr baseline="0">
                <a:solidFill>
                  <a:schemeClr val="bg1">
                    <a:lumMod val="50000"/>
                  </a:schemeClr>
                </a:solidFill>
                <a:ea typeface="Microsoft YaHei UI" panose="020B0503020204020204" pitchFamily="34" charset="-122"/>
              </a:defRPr>
            </a:lvl1pPr>
          </a:lstStyle>
          <a:p>
            <a:pPr rtl="0"/>
            <a:r>
              <a:rPr lang="zh-CN" altLang="en-US" noProof="0"/>
              <a:t>插入图像</a:t>
            </a:r>
          </a:p>
        </p:txBody>
      </p:sp>
      <p:sp>
        <p:nvSpPr>
          <p:cNvPr id="13" name="文本占位符 16">
            <a:extLst>
              <a:ext uri="{FF2B5EF4-FFF2-40B4-BE49-F238E27FC236}">
                <a16:creationId xmlns="" xmlns:a16="http://schemas.microsoft.com/office/drawing/2014/main" id="{38376498-C218-4EDB-8416-A59802EF2018}"/>
              </a:ext>
              <a:ext uri="{C183D7F6-B498-43B3-948B-1728B52AA6E4}">
                <adec:decorative xmlns=""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p>
        </p:txBody>
      </p:sp>
      <p:sp>
        <p:nvSpPr>
          <p:cNvPr id="12" name="内容占位符 6">
            <a:extLst>
              <a:ext uri="{FF2B5EF4-FFF2-40B4-BE49-F238E27FC236}">
                <a16:creationId xmlns=""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rtlCol="0">
            <a:normAutofit/>
          </a:bodyPr>
          <a:lstStyle>
            <a:lvl1pPr marL="0" indent="0">
              <a:lnSpc>
                <a:spcPct val="100000"/>
              </a:lnSpc>
              <a:spcBef>
                <a:spcPts val="0"/>
              </a:spcBef>
              <a:spcAft>
                <a:spcPts val="0"/>
              </a:spcAft>
              <a:buNone/>
              <a:defRPr sz="3200" baseline="0">
                <a:solidFill>
                  <a:schemeClr val="accent2"/>
                </a:solidFill>
                <a:ea typeface="Microsoft YaHei UI" panose="020B0503020204020204" pitchFamily="34" charset="-122"/>
              </a:defRPr>
            </a:lvl1pPr>
            <a:lvl2pPr>
              <a:defRPr sz="1600"/>
            </a:lvl2pPr>
            <a:lvl3pPr>
              <a:defRPr sz="1400"/>
            </a:lvl3pPr>
            <a:lvl4pPr>
              <a:defRPr sz="1200"/>
            </a:lvl4pPr>
            <a:lvl5pPr>
              <a:defRPr sz="1200"/>
            </a:lvl5pPr>
          </a:lstStyle>
          <a:p>
            <a:pPr lvl="0" rtl="0"/>
            <a:r>
              <a:rPr lang="zh-CN" altLang="en-US" noProof="0"/>
              <a:t>重要内容</a:t>
            </a:r>
          </a:p>
        </p:txBody>
      </p:sp>
      <p:sp>
        <p:nvSpPr>
          <p:cNvPr id="8" name="图片占位符 7">
            <a:extLst>
              <a:ext uri="{FF2B5EF4-FFF2-40B4-BE49-F238E27FC236}">
                <a16:creationId xmlns="" xmlns:a16="http://schemas.microsoft.com/office/drawing/2014/main" id="{1EC81B64-070E-43F3-BCB5-833AB965D638}"/>
              </a:ext>
              <a:ext uri="{C183D7F6-B498-43B3-948B-1728B52AA6E4}">
                <adec:decorative xmlns="" xmlns:adec="http://schemas.microsoft.com/office/drawing/2017/decorative" val="1"/>
              </a:ext>
            </a:extLst>
          </p:cNvPr>
          <p:cNvSpPr>
            <a:spLocks noGrp="1"/>
          </p:cNvSpPr>
          <p:nvPr>
            <p:ph type="pic" sz="quarter" idx="21" hasCustomPrompt="1"/>
          </p:nvPr>
        </p:nvSpPr>
        <p:spPr>
          <a:xfrm>
            <a:off x="548944" y="3717927"/>
            <a:ext cx="914400" cy="930275"/>
          </a:xfrm>
        </p:spPr>
        <p:txBody>
          <a:bodyPr rtlCol="0" anchor="ctr"/>
          <a:lstStyle>
            <a:lvl1pPr marL="0" indent="0" algn="ctr">
              <a:buNone/>
              <a:defRPr baseline="0">
                <a:ea typeface="Microsoft YaHei UI" panose="020B0503020204020204" pitchFamily="34" charset="-122"/>
              </a:defRPr>
            </a:lvl1pPr>
          </a:lstStyle>
          <a:p>
            <a:pPr rtl="0"/>
            <a:r>
              <a:rPr lang="zh-CN" altLang="en-US" noProof="0"/>
              <a:t>图标</a:t>
            </a:r>
          </a:p>
        </p:txBody>
      </p:sp>
      <p:sp>
        <p:nvSpPr>
          <p:cNvPr id="15" name="灯片编号占位符 5">
            <a:extLst>
              <a:ext uri="{FF2B5EF4-FFF2-40B4-BE49-F238E27FC236}">
                <a16:creationId xmlns=""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4FAB73BC-B049-4115-A692-8D63A059BFB8}" type="slidenum">
              <a:rPr lang="en-US" altLang="zh-CN" smtClean="0"/>
              <a:pPr/>
              <a:t>‹#›</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1666431938"/>
      </p:ext>
    </p:extLst>
  </p:cSld>
  <p:clrMapOvr>
    <a:masterClrMapping/>
  </p:clrMapOvr>
  <p:extLst mod="1">
    <p:ext uri="{DCECCB84-F9BA-43D5-87BE-67443E8EF086}">
      <p15:sldGuideLst xmlns=""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半个图像、多个图像、标题、两列、内容和顶部形状栏">
    <p:spTree>
      <p:nvGrpSpPr>
        <p:cNvPr id="1" name=""/>
        <p:cNvGrpSpPr/>
        <p:nvPr/>
      </p:nvGrpSpPr>
      <p:grpSpPr>
        <a:xfrm>
          <a:off x="0" y="0"/>
          <a:ext cx="0" cy="0"/>
          <a:chOff x="0" y="0"/>
          <a:chExt cx="0" cy="0"/>
        </a:xfrm>
      </p:grpSpPr>
      <p:sp>
        <p:nvSpPr>
          <p:cNvPr id="11" name="长方形 10">
            <a:extLst>
              <a:ext uri="{FF2B5EF4-FFF2-40B4-BE49-F238E27FC236}">
                <a16:creationId xmlns=""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 xmlns:a16="http://schemas.microsoft.com/office/drawing/2014/main" id="{9015F2E0-A9EE-4095-8DFC-C3BBA80FAEEE}"/>
              </a:ext>
            </a:extLst>
          </p:cNvPr>
          <p:cNvSpPr>
            <a:spLocks noGrp="1"/>
          </p:cNvSpPr>
          <p:nvPr>
            <p:ph type="title"/>
          </p:nvPr>
        </p:nvSpPr>
        <p:spPr>
          <a:xfrm>
            <a:off x="7315202" y="4176261"/>
            <a:ext cx="4343400" cy="1968280"/>
          </a:xfrm>
        </p:spPr>
        <p:txBody>
          <a:bodyPr lIns="91440" rtlCol="0" anchor="t">
            <a:normAutofit/>
          </a:bodyPr>
          <a:lstStyle>
            <a:lvl1pPr>
              <a:lnSpc>
                <a:spcPct val="100000"/>
              </a:lnSpc>
              <a:defRPr sz="4000" b="0"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9" name="图片占位符 8">
            <a:extLst>
              <a:ext uri="{FF2B5EF4-FFF2-40B4-BE49-F238E27FC236}">
                <a16:creationId xmlns=""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3" y="112978"/>
            <a:ext cx="12191999" cy="3278423"/>
          </a:xfrm>
        </p:spPr>
        <p:txBody>
          <a:bodyPr rtlCol="0" anchor="ctr"/>
          <a:lstStyle>
            <a:lvl1pPr marL="0" indent="0" algn="ctr">
              <a:buNone/>
              <a:defRPr baseline="0">
                <a:solidFill>
                  <a:schemeClr val="bg1">
                    <a:lumMod val="50000"/>
                  </a:schemeClr>
                </a:solidFill>
                <a:ea typeface="Microsoft YaHei UI" panose="020B0503020204020204" pitchFamily="34" charset="-122"/>
              </a:defRPr>
            </a:lvl1pPr>
          </a:lstStyle>
          <a:p>
            <a:pPr rtl="0"/>
            <a:r>
              <a:rPr lang="zh-CN" altLang="en-US" noProof="0"/>
              <a:t>插入图像</a:t>
            </a:r>
          </a:p>
        </p:txBody>
      </p:sp>
      <p:sp>
        <p:nvSpPr>
          <p:cNvPr id="14" name="图片占位符 8">
            <a:extLst>
              <a:ext uri="{FF2B5EF4-FFF2-40B4-BE49-F238E27FC236}">
                <a16:creationId xmlns="" xmlns:a16="http://schemas.microsoft.com/office/drawing/2014/main" id="{96DE17A8-F4B7-4571-A6E8-FD28BA425B19}"/>
              </a:ext>
              <a:ext uri="{C183D7F6-B498-43B3-948B-1728B52AA6E4}">
                <adec:decorative xmlns="" xmlns:adec="http://schemas.microsoft.com/office/drawing/2017/decorative" val="1"/>
              </a:ext>
            </a:extLst>
          </p:cNvPr>
          <p:cNvSpPr>
            <a:spLocks noGrp="1"/>
          </p:cNvSpPr>
          <p:nvPr>
            <p:ph type="pic" sz="quarter" idx="19" hasCustomPrompt="1"/>
          </p:nvPr>
        </p:nvSpPr>
        <p:spPr>
          <a:xfrm>
            <a:off x="542837" y="1066801"/>
            <a:ext cx="3505199" cy="5077738"/>
          </a:xfr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baseline="0">
                <a:solidFill>
                  <a:schemeClr val="bg1">
                    <a:lumMod val="50000"/>
                  </a:schemeClr>
                </a:solidFill>
                <a:ea typeface="Microsoft YaHei UI" panose="020B0503020204020204" pitchFamily="34" charset="-122"/>
              </a:defRPr>
            </a:lvl1pPr>
          </a:lstStyle>
          <a:p>
            <a:pPr rtl="0"/>
            <a:r>
              <a:rPr lang="zh-CN" altLang="en-US" noProof="0"/>
              <a:t>插入图像</a:t>
            </a:r>
          </a:p>
        </p:txBody>
      </p:sp>
      <p:sp>
        <p:nvSpPr>
          <p:cNvPr id="15" name="图片占位符 8">
            <a:extLst>
              <a:ext uri="{FF2B5EF4-FFF2-40B4-BE49-F238E27FC236}">
                <a16:creationId xmlns="" xmlns:a16="http://schemas.microsoft.com/office/drawing/2014/main" id="{9D9A0502-98A2-467D-BE1C-CE8391C73BF4}"/>
              </a:ext>
              <a:ext uri="{C183D7F6-B498-43B3-948B-1728B52AA6E4}">
                <adec:decorative xmlns="" xmlns:adec="http://schemas.microsoft.com/office/drawing/2017/decorative" val="1"/>
              </a:ext>
            </a:extLst>
          </p:cNvPr>
          <p:cNvSpPr>
            <a:spLocks noGrp="1"/>
          </p:cNvSpPr>
          <p:nvPr>
            <p:ph type="pic" sz="quarter" idx="20" hasCustomPrompt="1"/>
          </p:nvPr>
        </p:nvSpPr>
        <p:spPr>
          <a:xfrm>
            <a:off x="4191000" y="4343402"/>
            <a:ext cx="2743200" cy="1801138"/>
          </a:xfr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baseline="0">
                <a:solidFill>
                  <a:schemeClr val="bg1">
                    <a:lumMod val="50000"/>
                  </a:schemeClr>
                </a:solidFill>
                <a:ea typeface="Microsoft YaHei UI" panose="020B0503020204020204" pitchFamily="34" charset="-122"/>
              </a:defRPr>
            </a:lvl1pPr>
          </a:lstStyle>
          <a:p>
            <a:pPr rtl="0"/>
            <a:r>
              <a:rPr lang="zh-CN" altLang="en-US" noProof="0"/>
              <a:t>插入图像</a:t>
            </a:r>
          </a:p>
        </p:txBody>
      </p:sp>
      <p:sp>
        <p:nvSpPr>
          <p:cNvPr id="16" name="图片占位符 8">
            <a:extLst>
              <a:ext uri="{FF2B5EF4-FFF2-40B4-BE49-F238E27FC236}">
                <a16:creationId xmlns="" xmlns:a16="http://schemas.microsoft.com/office/drawing/2014/main" id="{8298DB4E-3B92-4CA4-852A-9F647E7219A4}"/>
              </a:ext>
              <a:ext uri="{C183D7F6-B498-43B3-948B-1728B52AA6E4}">
                <adec:decorative xmlns="" xmlns:adec="http://schemas.microsoft.com/office/drawing/2017/decorative" val="1"/>
              </a:ext>
            </a:extLst>
          </p:cNvPr>
          <p:cNvSpPr>
            <a:spLocks noGrp="1"/>
          </p:cNvSpPr>
          <p:nvPr>
            <p:ph type="pic" sz="quarter" idx="21" hasCustomPrompt="1"/>
          </p:nvPr>
        </p:nvSpPr>
        <p:spPr>
          <a:xfrm>
            <a:off x="4191000" y="1066803"/>
            <a:ext cx="2743200" cy="3126023"/>
          </a:xfr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baseline="0">
                <a:solidFill>
                  <a:schemeClr val="bg1">
                    <a:lumMod val="50000"/>
                  </a:schemeClr>
                </a:solidFill>
                <a:ea typeface="Microsoft YaHei UI" panose="020B0503020204020204" pitchFamily="34" charset="-122"/>
              </a:defRPr>
            </a:lvl1pPr>
          </a:lstStyle>
          <a:p>
            <a:pPr rtl="0"/>
            <a:r>
              <a:rPr lang="zh-CN" altLang="en-US" noProof="0"/>
              <a:t>插入图像</a:t>
            </a:r>
          </a:p>
        </p:txBody>
      </p:sp>
      <p:sp>
        <p:nvSpPr>
          <p:cNvPr id="13" name="幻灯片编号占位符 5">
            <a:extLst>
              <a:ext uri="{FF2B5EF4-FFF2-40B4-BE49-F238E27FC236}">
                <a16:creationId xmlns=""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4FAB73BC-B049-4115-A692-8D63A059BFB8}" type="slidenum">
              <a:rPr lang="en-US" altLang="zh-CN" smtClean="0"/>
              <a:pPr/>
              <a:t>‹#›</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2269429564"/>
      </p:ext>
    </p:extLst>
  </p:cSld>
  <p:clrMapOvr>
    <a:masterClrMapping/>
  </p:clrMapOvr>
  <p:extLst mod="1">
    <p:ext uri="{DCECCB84-F9BA-43D5-87BE-67443E8EF086}">
      <p15:sldGuideLst xmlns=""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带顶栏的完整图像">
    <p:spTree>
      <p:nvGrpSpPr>
        <p:cNvPr id="1" name=""/>
        <p:cNvGrpSpPr/>
        <p:nvPr/>
      </p:nvGrpSpPr>
      <p:grpSpPr>
        <a:xfrm>
          <a:off x="0" y="0"/>
          <a:ext cx="0" cy="0"/>
          <a:chOff x="0" y="0"/>
          <a:chExt cx="0" cy="0"/>
        </a:xfrm>
      </p:grpSpPr>
      <p:sp>
        <p:nvSpPr>
          <p:cNvPr id="11" name="长方形 10">
            <a:extLst>
              <a:ext uri="{FF2B5EF4-FFF2-40B4-BE49-F238E27FC236}">
                <a16:creationId xmlns=""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9" name="图片占位符 8">
            <a:extLst>
              <a:ext uri="{FF2B5EF4-FFF2-40B4-BE49-F238E27FC236}">
                <a16:creationId xmlns=""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3" y="112976"/>
            <a:ext cx="12191999" cy="6745024"/>
          </a:xfrm>
          <a:prstGeom prst="rect">
            <a:avLst/>
          </a:prstGeom>
        </p:spPr>
        <p:txBody>
          <a:bodyPr rtlCol="0" anchor="ctr"/>
          <a:lstStyle>
            <a:lvl1pPr marL="0" indent="0" algn="ctr">
              <a:buNone/>
              <a:defRPr baseline="0">
                <a:solidFill>
                  <a:schemeClr val="bg1">
                    <a:lumMod val="50000"/>
                  </a:schemeClr>
                </a:solidFill>
                <a:ea typeface="Microsoft YaHei UI" panose="020B0503020204020204" pitchFamily="34" charset="-122"/>
              </a:defRPr>
            </a:lvl1pPr>
          </a:lstStyle>
          <a:p>
            <a:pPr rtl="0"/>
            <a:r>
              <a:rPr lang="zh-CN" altLang="en-US" noProof="0"/>
              <a:t>插入图像</a:t>
            </a:r>
          </a:p>
        </p:txBody>
      </p:sp>
      <p:sp>
        <p:nvSpPr>
          <p:cNvPr id="10" name="灯片编号占位符 5">
            <a:extLst>
              <a:ext uri="{FF2B5EF4-FFF2-40B4-BE49-F238E27FC236}">
                <a16:creationId xmlns=""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4FAB73BC-B049-4115-A692-8D63A059BFB8}" type="slidenum">
              <a:rPr lang="en-US" altLang="zh-CN" smtClean="0"/>
              <a:pPr/>
              <a:t>‹#›</a:t>
            </a:fld>
            <a:endParaRPr lang="zh-CN" altLang="en-US">
              <a:ea typeface="Microsoft YaHei UI" panose="020B0503020204020204" pitchFamily="34" charset="-122"/>
            </a:endParaRPr>
          </a:p>
        </p:txBody>
      </p:sp>
      <p:sp>
        <p:nvSpPr>
          <p:cNvPr id="2" name="标题 1">
            <a:extLst>
              <a:ext uri="{FF2B5EF4-FFF2-40B4-BE49-F238E27FC236}">
                <a16:creationId xmlns="" xmlns:a16="http://schemas.microsoft.com/office/drawing/2014/main" id="{A82AF7E6-6C19-4A41-BFA5-44C4F2A371E9}"/>
              </a:ext>
            </a:extLst>
          </p:cNvPr>
          <p:cNvSpPr>
            <a:spLocks noGrp="1"/>
          </p:cNvSpPr>
          <p:nvPr>
            <p:ph type="title"/>
          </p:nvPr>
        </p:nvSpPr>
        <p:spPr>
          <a:xfrm>
            <a:off x="548640" y="548642"/>
            <a:ext cx="11106150" cy="518160"/>
          </a:xfrm>
        </p:spPr>
        <p:txBody>
          <a:bodyPr rtlCol="0"/>
          <a:lstStyle>
            <a:lvl1pPr>
              <a:defRPr baseline="0">
                <a:ea typeface="Microsoft YaHei UI" panose="020B0503020204020204" pitchFamily="34" charset="-122"/>
              </a:defRPr>
            </a:lvl1pPr>
          </a:lstStyle>
          <a:p>
            <a:pPr rtl="0"/>
            <a:r>
              <a:rPr lang="zh-CN" altLang="en-US" noProof="0"/>
              <a:t>单击此处编辑母版标题样式</a:t>
            </a:r>
          </a:p>
        </p:txBody>
      </p:sp>
    </p:spTree>
    <p:extLst>
      <p:ext uri="{BB962C8B-B14F-4D97-AF65-F5344CB8AC3E}">
        <p14:creationId xmlns:p14="http://schemas.microsoft.com/office/powerpoint/2010/main" val="311124754"/>
      </p:ext>
    </p:extLst>
  </p:cSld>
  <p:clrMapOvr>
    <a:masterClrMapping/>
  </p:clrMapOvr>
  <p:extLst mod="1">
    <p:ext uri="{DCECCB84-F9BA-43D5-87BE-67443E8EF086}">
      <p15:sldGuideLst xmlns=""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完整图像">
    <p:spTree>
      <p:nvGrpSpPr>
        <p:cNvPr id="1" name=""/>
        <p:cNvGrpSpPr/>
        <p:nvPr/>
      </p:nvGrpSpPr>
      <p:grpSpPr>
        <a:xfrm>
          <a:off x="0" y="0"/>
          <a:ext cx="0" cy="0"/>
          <a:chOff x="0" y="0"/>
          <a:chExt cx="0" cy="0"/>
        </a:xfrm>
      </p:grpSpPr>
      <p:sp>
        <p:nvSpPr>
          <p:cNvPr id="9" name="图片占位符 8">
            <a:extLst>
              <a:ext uri="{FF2B5EF4-FFF2-40B4-BE49-F238E27FC236}">
                <a16:creationId xmlns=""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3" y="0"/>
            <a:ext cx="12191999" cy="6858000"/>
          </a:xfrm>
          <a:prstGeom prst="rect">
            <a:avLst/>
          </a:prstGeom>
        </p:spPr>
        <p:txBody>
          <a:bodyPr rtlCol="0" anchor="ctr"/>
          <a:lstStyle>
            <a:lvl1pPr marL="0" indent="0" algn="ctr">
              <a:buNone/>
              <a:defRPr baseline="0">
                <a:solidFill>
                  <a:schemeClr val="bg1">
                    <a:lumMod val="50000"/>
                  </a:schemeClr>
                </a:solidFill>
                <a:ea typeface="Microsoft YaHei UI" panose="020B0503020204020204" pitchFamily="34" charset="-122"/>
              </a:defRPr>
            </a:lvl1pPr>
          </a:lstStyle>
          <a:p>
            <a:pPr rtl="0"/>
            <a:r>
              <a:rPr lang="zh-CN" altLang="en-US" noProof="0"/>
              <a:t>插入图像</a:t>
            </a:r>
            <a:endParaRPr lang="zh-CN" altLang="en-GB" noProof="0"/>
          </a:p>
        </p:txBody>
      </p:sp>
      <p:sp>
        <p:nvSpPr>
          <p:cNvPr id="7" name="灯片编号占位符 5">
            <a:extLst>
              <a:ext uri="{FF2B5EF4-FFF2-40B4-BE49-F238E27FC236}">
                <a16:creationId xmlns=""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4FAB73BC-B049-4115-A692-8D63A059BFB8}" type="slidenum">
              <a:rPr lang="en-US" altLang="zh-CN" smtClean="0"/>
              <a:pPr/>
              <a:t>‹#›</a:t>
            </a:fld>
            <a:endParaRPr lang="zh-CN" altLang="en-US">
              <a:ea typeface="Microsoft YaHei UI" panose="020B0503020204020204" pitchFamily="34" charset="-122"/>
            </a:endParaRPr>
          </a:p>
        </p:txBody>
      </p:sp>
      <p:sp>
        <p:nvSpPr>
          <p:cNvPr id="2" name="标题 1">
            <a:extLst>
              <a:ext uri="{FF2B5EF4-FFF2-40B4-BE49-F238E27FC236}">
                <a16:creationId xmlns="" xmlns:a16="http://schemas.microsoft.com/office/drawing/2014/main" id="{78857779-E765-4EC2-825C-B8E41285A0C7}"/>
              </a:ext>
            </a:extLst>
          </p:cNvPr>
          <p:cNvSpPr>
            <a:spLocks noGrp="1"/>
          </p:cNvSpPr>
          <p:nvPr>
            <p:ph type="title"/>
          </p:nvPr>
        </p:nvSpPr>
        <p:spPr>
          <a:xfrm>
            <a:off x="548640" y="548642"/>
            <a:ext cx="11106150" cy="518160"/>
          </a:xfrm>
        </p:spPr>
        <p:txBody>
          <a:bodyPr rtlCol="0"/>
          <a:lstStyle>
            <a:lvl1pPr>
              <a:defRPr baseline="0">
                <a:ea typeface="Microsoft YaHei UI" panose="020B0503020204020204" pitchFamily="34" charset="-122"/>
              </a:defRPr>
            </a:lvl1pPr>
          </a:lstStyle>
          <a:p>
            <a:pPr rtl="0"/>
            <a:r>
              <a:rPr lang="zh-CN" altLang="en-US" noProof="0"/>
              <a:t>单击此处编辑母版标题样式</a:t>
            </a:r>
          </a:p>
        </p:txBody>
      </p:sp>
    </p:spTree>
    <p:extLst>
      <p:ext uri="{BB962C8B-B14F-4D97-AF65-F5344CB8AC3E}">
        <p14:creationId xmlns:p14="http://schemas.microsoft.com/office/powerpoint/2010/main" val="1004607006"/>
      </p:ext>
    </p:extLst>
  </p:cSld>
  <p:clrMapOvr>
    <a:masterClrMapping/>
  </p:clrMapOvr>
  <p:extLst mod="1">
    <p:ext uri="{DCECCB84-F9BA-43D5-87BE-67443E8EF086}">
      <p15:sldGuideLst xmlns=""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完整图像">
    <p:spTree>
      <p:nvGrpSpPr>
        <p:cNvPr id="1" name=""/>
        <p:cNvGrpSpPr/>
        <p:nvPr/>
      </p:nvGrpSpPr>
      <p:grpSpPr>
        <a:xfrm>
          <a:off x="0" y="0"/>
          <a:ext cx="0" cy="0"/>
          <a:chOff x="0" y="0"/>
          <a:chExt cx="0" cy="0"/>
        </a:xfrm>
      </p:grpSpPr>
      <p:sp>
        <p:nvSpPr>
          <p:cNvPr id="9" name="图片占位符 8">
            <a:extLst>
              <a:ext uri="{FF2B5EF4-FFF2-40B4-BE49-F238E27FC236}">
                <a16:creationId xmlns=""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3" y="0"/>
            <a:ext cx="12191999" cy="6858000"/>
          </a:xfrm>
          <a:prstGeom prst="rect">
            <a:avLst/>
          </a:prstGeom>
        </p:spPr>
        <p:txBody>
          <a:bodyPr rtlCol="0" anchor="ctr"/>
          <a:lstStyle>
            <a:lvl1pPr marL="0" indent="0" algn="ctr">
              <a:buNone/>
              <a:defRPr baseline="0">
                <a:solidFill>
                  <a:schemeClr val="bg1">
                    <a:lumMod val="50000"/>
                  </a:schemeClr>
                </a:solidFill>
                <a:ea typeface="Microsoft YaHei UI" panose="020B0503020204020204" pitchFamily="34" charset="-122"/>
              </a:defRPr>
            </a:lvl1pPr>
          </a:lstStyle>
          <a:p>
            <a:pPr rtl="0"/>
            <a:r>
              <a:rPr lang="zh-CN" altLang="en-US" noProof="0"/>
              <a:t>插入图像</a:t>
            </a:r>
            <a:endParaRPr lang="zh-CN" altLang="en-GB" noProof="0"/>
          </a:p>
        </p:txBody>
      </p:sp>
      <p:sp>
        <p:nvSpPr>
          <p:cNvPr id="6" name="文本占位符 16">
            <a:extLst>
              <a:ext uri="{FF2B5EF4-FFF2-40B4-BE49-F238E27FC236}">
                <a16:creationId xmlns="" xmlns:a16="http://schemas.microsoft.com/office/drawing/2014/main" id="{16932398-C947-4474-88D6-4117EC391CEF}"/>
              </a:ext>
              <a:ext uri="{C183D7F6-B498-43B3-948B-1728B52AA6E4}">
                <adec:decorative xmlns="" xmlns:adec="http://schemas.microsoft.com/office/drawing/2017/decorative" val="1"/>
              </a:ext>
            </a:extLst>
          </p:cNvPr>
          <p:cNvSpPr>
            <a:spLocks noGrp="1"/>
          </p:cNvSpPr>
          <p:nvPr>
            <p:ph type="body" sz="quarter" idx="20" hasCustomPrompt="1"/>
          </p:nvPr>
        </p:nvSpPr>
        <p:spPr>
          <a:xfrm>
            <a:off x="7261803" y="1189969"/>
            <a:ext cx="4389542" cy="4677431"/>
          </a:xfrm>
          <a:solidFill>
            <a:schemeClr val="bg1">
              <a:alpha val="88000"/>
            </a:schemeClr>
          </a:solidFill>
          <a:ln w="28575">
            <a:solidFill>
              <a:schemeClr val="accent2"/>
            </a:solidFill>
          </a:ln>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
        <p:nvSpPr>
          <p:cNvPr id="7" name="内容占位符 6">
            <a:extLst>
              <a:ext uri="{FF2B5EF4-FFF2-40B4-BE49-F238E27FC236}">
                <a16:creationId xmlns=""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rtlCol="0">
            <a:normAutofit/>
          </a:bodyPr>
          <a:lstStyle>
            <a:lvl1pPr marL="0" indent="0">
              <a:lnSpc>
                <a:spcPct val="100000"/>
              </a:lnSpc>
              <a:spcBef>
                <a:spcPts val="0"/>
              </a:spcBef>
              <a:spcAft>
                <a:spcPts val="0"/>
              </a:spcAft>
              <a:buNone/>
              <a:defRPr sz="3200" baseline="0">
                <a:ea typeface="Microsoft YaHei UI" panose="020B0503020204020204" pitchFamily="34" charset="-122"/>
              </a:defRPr>
            </a:lvl1pPr>
            <a:lvl2pPr>
              <a:defRPr sz="1600"/>
            </a:lvl2pPr>
            <a:lvl3pPr>
              <a:defRPr sz="1400"/>
            </a:lvl3pPr>
            <a:lvl4pPr>
              <a:defRPr sz="1200"/>
            </a:lvl4pPr>
            <a:lvl5pPr>
              <a:defRPr sz="1200"/>
            </a:lvl5pPr>
          </a:lstStyle>
          <a:p>
            <a:pPr lvl="0" rtl="0"/>
            <a:r>
              <a:rPr lang="zh-CN" altLang="en-US" noProof="0"/>
              <a:t>重要内容</a:t>
            </a:r>
            <a:endParaRPr lang="zh-CN" altLang="en-GB" noProof="0"/>
          </a:p>
        </p:txBody>
      </p:sp>
      <p:sp>
        <p:nvSpPr>
          <p:cNvPr id="10" name="幻灯片编号占位符 5">
            <a:extLst>
              <a:ext uri="{FF2B5EF4-FFF2-40B4-BE49-F238E27FC236}">
                <a16:creationId xmlns=""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4FAB73BC-B049-4115-A692-8D63A059BFB8}" type="slidenum">
              <a:rPr lang="en-US" altLang="zh-CN" smtClean="0"/>
              <a:pPr/>
              <a:t>‹#›</a:t>
            </a:fld>
            <a:endParaRPr lang="zh-CN" altLang="en-US">
              <a:ea typeface="Microsoft YaHei UI" panose="020B0503020204020204" pitchFamily="34" charset="-122"/>
            </a:endParaRPr>
          </a:p>
        </p:txBody>
      </p:sp>
      <p:sp>
        <p:nvSpPr>
          <p:cNvPr id="2" name="标题 1">
            <a:extLst>
              <a:ext uri="{FF2B5EF4-FFF2-40B4-BE49-F238E27FC236}">
                <a16:creationId xmlns="" xmlns:a16="http://schemas.microsoft.com/office/drawing/2014/main" id="{5E2D4840-4EB5-4438-9A16-D0006A68A19E}"/>
              </a:ext>
            </a:extLst>
          </p:cNvPr>
          <p:cNvSpPr>
            <a:spLocks noGrp="1"/>
          </p:cNvSpPr>
          <p:nvPr>
            <p:ph type="title"/>
          </p:nvPr>
        </p:nvSpPr>
        <p:spPr>
          <a:xfrm>
            <a:off x="548640" y="548642"/>
            <a:ext cx="11106150" cy="641329"/>
          </a:xfrm>
        </p:spPr>
        <p:txBody>
          <a:bodyPr rtlCol="0"/>
          <a:lstStyle>
            <a:lvl1pPr>
              <a:defRPr baseline="0">
                <a:ea typeface="Microsoft YaHei UI" panose="020B0503020204020204" pitchFamily="34" charset="-122"/>
              </a:defRPr>
            </a:lvl1pPr>
          </a:lstStyle>
          <a:p>
            <a:pPr rtl="0"/>
            <a:r>
              <a:rPr lang="zh-CN" altLang="en-US" noProof="0"/>
              <a:t>单击此处编辑母版标题样式</a:t>
            </a:r>
          </a:p>
        </p:txBody>
      </p:sp>
    </p:spTree>
    <p:extLst>
      <p:ext uri="{BB962C8B-B14F-4D97-AF65-F5344CB8AC3E}">
        <p14:creationId xmlns:p14="http://schemas.microsoft.com/office/powerpoint/2010/main" val="1691470651"/>
      </p:ext>
    </p:extLst>
  </p:cSld>
  <p:clrMapOvr>
    <a:masterClrMapping/>
  </p:clrMapOvr>
  <p:extLst mod="1">
    <p:ext uri="{DCECCB84-F9BA-43D5-87BE-67443E8EF086}">
      <p15:sldGuideLst xmlns=""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标题幻灯片_深黄色">
    <p:bg>
      <p:bgPr>
        <a:solidFill>
          <a:schemeClr val="bg1">
            <a:lumMod val="95000"/>
          </a:schemeClr>
        </a:solidFill>
        <a:effectLst/>
      </p:bgPr>
    </p:bg>
    <p:spTree>
      <p:nvGrpSpPr>
        <p:cNvPr id="1" name=""/>
        <p:cNvGrpSpPr/>
        <p:nvPr/>
      </p:nvGrpSpPr>
      <p:grpSpPr>
        <a:xfrm>
          <a:off x="0" y="0"/>
          <a:ext cx="0" cy="0"/>
          <a:chOff x="0" y="0"/>
          <a:chExt cx="0" cy="0"/>
        </a:xfrm>
      </p:grpSpPr>
      <p:sp>
        <p:nvSpPr>
          <p:cNvPr id="11" name="文本占位符 16">
            <a:extLst>
              <a:ext uri="{FF2B5EF4-FFF2-40B4-BE49-F238E27FC236}">
                <a16:creationId xmlns="" xmlns:a16="http://schemas.microsoft.com/office/drawing/2014/main" id="{50D09E5B-B146-4D08-82EC-846DD89B0B87}"/>
              </a:ext>
              <a:ext uri="{C183D7F6-B498-43B3-948B-1728B52AA6E4}">
                <adec:decorative xmlns=""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
        <p:nvSpPr>
          <p:cNvPr id="12" name="文本占位符 16">
            <a:extLst>
              <a:ext uri="{FF2B5EF4-FFF2-40B4-BE49-F238E27FC236}">
                <a16:creationId xmlns="" xmlns:a16="http://schemas.microsoft.com/office/drawing/2014/main" id="{88940597-2E9A-4141-B2D0-C488487F11D7}"/>
              </a:ext>
              <a:ext uri="{C183D7F6-B498-43B3-948B-1728B52AA6E4}">
                <adec:decorative xmlns=""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
        <p:nvSpPr>
          <p:cNvPr id="10" name="文本占位符 16">
            <a:extLst>
              <a:ext uri="{FF2B5EF4-FFF2-40B4-BE49-F238E27FC236}">
                <a16:creationId xmlns="" xmlns:a16="http://schemas.microsoft.com/office/drawing/2014/main" id="{0CC06030-90E1-4B3F-AFDF-369354FBFE62}"/>
              </a:ext>
              <a:ext uri="{C183D7F6-B498-43B3-948B-1728B52AA6E4}">
                <adec:decorative xmlns="" xmlns:adec="http://schemas.microsoft.com/office/drawing/2017/decorative" val="1"/>
              </a:ext>
            </a:extLst>
          </p:cNvPr>
          <p:cNvSpPr>
            <a:spLocks noGrp="1"/>
          </p:cNvSpPr>
          <p:nvPr>
            <p:ph type="body" sz="quarter" idx="15" hasCustomPrompt="1"/>
          </p:nvPr>
        </p:nvSpPr>
        <p:spPr>
          <a:xfrm>
            <a:off x="990602" y="609600"/>
            <a:ext cx="7429501" cy="5638800"/>
          </a:xfrm>
          <a:solidFill>
            <a:schemeClr val="bg1"/>
          </a:solidFill>
          <a:effectLst>
            <a:outerShdw blurRad="50800" dist="38100" dir="2700000" algn="tl" rotWithShape="0">
              <a:prstClr val="black">
                <a:alpha val="40000"/>
              </a:prstClr>
            </a:outerShdw>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
        <p:nvSpPr>
          <p:cNvPr id="2" name="标题 1"/>
          <p:cNvSpPr>
            <a:spLocks noGrp="1"/>
          </p:cNvSpPr>
          <p:nvPr>
            <p:ph type="ctrTitle"/>
          </p:nvPr>
        </p:nvSpPr>
        <p:spPr>
          <a:xfrm>
            <a:off x="1295402" y="1905000"/>
            <a:ext cx="5864382" cy="2275238"/>
          </a:xfrm>
        </p:spPr>
        <p:txBody>
          <a:bodyPr rtlCol="0" anchor="t">
            <a:normAutofit/>
          </a:bodyPr>
          <a:lstStyle>
            <a:lvl1pPr algn="l">
              <a:defRPr lang="en-US" sz="5000" kern="1200" cap="all" spc="100" baseline="0" dirty="0">
                <a:solidFill>
                  <a:srgbClr val="2C2E52"/>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1295400" y="4297679"/>
            <a:ext cx="4072586" cy="1463040"/>
          </a:xfrm>
        </p:spPr>
        <p:txBody>
          <a:bodyPr lIns="91440" rIns="91440" rtlCol="0" anchor="t">
            <a:normAutofit/>
          </a:bodyPr>
          <a:lstStyle>
            <a:lvl1pPr marL="0" indent="0" algn="l">
              <a:lnSpc>
                <a:spcPct val="100000"/>
              </a:lnSpc>
              <a:spcBef>
                <a:spcPts val="0"/>
              </a:spcBef>
              <a:buNone/>
              <a:defRPr lang="en-US" sz="2000" kern="1200" baseline="0" dirty="0">
                <a:solidFill>
                  <a:schemeClr val="tx1"/>
                </a:solidFill>
                <a:latin typeface="Microsoft YaHei UI" panose="020B0503020204020204" pitchFamily="34" charset="-122"/>
                <a:ea typeface="Microsoft YaHei UI" panose="020B0503020204020204" pitchFamily="34" charset="-122"/>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zh-CN" altLang="en-US" noProof="0"/>
              <a:t>单击以编辑母版副标题样式</a:t>
            </a:r>
          </a:p>
        </p:txBody>
      </p:sp>
      <p:sp>
        <p:nvSpPr>
          <p:cNvPr id="13" name="文本占位符 16">
            <a:extLst>
              <a:ext uri="{FF2B5EF4-FFF2-40B4-BE49-F238E27FC236}">
                <a16:creationId xmlns="" xmlns:a16="http://schemas.microsoft.com/office/drawing/2014/main" id="{EA44EEDB-C599-41AA-9D84-D53811C28804}"/>
              </a:ext>
              <a:ext uri="{C183D7F6-B498-43B3-948B-1728B52AA6E4}">
                <adec:decorative xmlns="" xmlns:adec="http://schemas.microsoft.com/office/drawing/2017/decorative" val="1"/>
              </a:ext>
            </a:extLst>
          </p:cNvPr>
          <p:cNvSpPr>
            <a:spLocks noGrp="1"/>
          </p:cNvSpPr>
          <p:nvPr>
            <p:ph type="body" sz="quarter" idx="18" hasCustomPrompt="1"/>
          </p:nvPr>
        </p:nvSpPr>
        <p:spPr>
          <a:xfrm>
            <a:off x="450897" y="0"/>
            <a:ext cx="63503" cy="6858000"/>
          </a:xfrm>
          <a:solidFill>
            <a:schemeClr val="accent2"/>
          </a:solidFill>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
        <p:nvSpPr>
          <p:cNvPr id="14" name="文本占位符 16">
            <a:extLst>
              <a:ext uri="{FF2B5EF4-FFF2-40B4-BE49-F238E27FC236}">
                <a16:creationId xmlns="" xmlns:a16="http://schemas.microsoft.com/office/drawing/2014/main" id="{FE574478-76DE-4613-8FBD-36B353081849}"/>
              </a:ext>
              <a:ext uri="{C183D7F6-B498-43B3-948B-1728B52AA6E4}">
                <adec:decorative xmlns="" xmlns:adec="http://schemas.microsoft.com/office/drawing/2017/decorative" val="1"/>
              </a:ext>
            </a:extLst>
          </p:cNvPr>
          <p:cNvSpPr>
            <a:spLocks noGrp="1"/>
          </p:cNvSpPr>
          <p:nvPr>
            <p:ph type="body" sz="quarter" idx="19" hasCustomPrompt="1"/>
          </p:nvPr>
        </p:nvSpPr>
        <p:spPr>
          <a:xfrm>
            <a:off x="368390" y="0"/>
            <a:ext cx="63503" cy="6858000"/>
          </a:xfrm>
          <a:solidFill>
            <a:schemeClr val="accent2"/>
          </a:solidFill>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
        <p:nvSpPr>
          <p:cNvPr id="19" name="图片占位符 18">
            <a:extLst>
              <a:ext uri="{FF2B5EF4-FFF2-40B4-BE49-F238E27FC236}">
                <a16:creationId xmlns=""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2"/>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rtlCol="0" anchor="ctr">
            <a:noAutofit/>
          </a:bodyPr>
          <a:lstStyle>
            <a:lvl1pPr marL="0" indent="0" algn="ctr">
              <a:buNone/>
              <a:defRPr baseline="0">
                <a:ea typeface="Microsoft YaHei UI" panose="020B0503020204020204" pitchFamily="34" charset="-122"/>
              </a:defRPr>
            </a:lvl1pPr>
          </a:lstStyle>
          <a:p>
            <a:pPr rtl="0"/>
            <a:r>
              <a:rPr lang="zh-CN" altLang="en-US" noProof="0"/>
              <a:t>插入图像</a:t>
            </a:r>
            <a:endParaRPr lang="zh-CN" altLang="en-GB" noProof="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完整图像">
    <p:spTree>
      <p:nvGrpSpPr>
        <p:cNvPr id="1" name=""/>
        <p:cNvGrpSpPr/>
        <p:nvPr/>
      </p:nvGrpSpPr>
      <p:grpSpPr>
        <a:xfrm>
          <a:off x="0" y="0"/>
          <a:ext cx="0" cy="0"/>
          <a:chOff x="0" y="0"/>
          <a:chExt cx="0" cy="0"/>
        </a:xfrm>
      </p:grpSpPr>
      <p:sp>
        <p:nvSpPr>
          <p:cNvPr id="9" name="图片占位符 8">
            <a:extLst>
              <a:ext uri="{FF2B5EF4-FFF2-40B4-BE49-F238E27FC236}">
                <a16:creationId xmlns=""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3" y="0"/>
            <a:ext cx="12191999" cy="6858000"/>
          </a:xfrm>
          <a:prstGeom prst="rect">
            <a:avLst/>
          </a:prstGeom>
        </p:spPr>
        <p:txBody>
          <a:bodyPr rtlCol="0" anchor="ctr"/>
          <a:lstStyle>
            <a:lvl1pPr marL="0" indent="0" algn="ctr">
              <a:buNone/>
              <a:defRPr baseline="0">
                <a:solidFill>
                  <a:schemeClr val="bg1">
                    <a:lumMod val="50000"/>
                  </a:schemeClr>
                </a:solidFill>
                <a:ea typeface="Microsoft YaHei UI" panose="020B0503020204020204" pitchFamily="34" charset="-122"/>
              </a:defRPr>
            </a:lvl1pPr>
          </a:lstStyle>
          <a:p>
            <a:pPr rtl="0"/>
            <a:r>
              <a:rPr lang="zh-CN" altLang="en-US" noProof="0"/>
              <a:t>插入图像</a:t>
            </a:r>
          </a:p>
        </p:txBody>
      </p:sp>
      <p:sp>
        <p:nvSpPr>
          <p:cNvPr id="6" name="文本占位符 16">
            <a:extLst>
              <a:ext uri="{FF2B5EF4-FFF2-40B4-BE49-F238E27FC236}">
                <a16:creationId xmlns="" xmlns:a16="http://schemas.microsoft.com/office/drawing/2014/main" id="{16932398-C947-4474-88D6-4117EC391CEF}"/>
              </a:ext>
              <a:ext uri="{C183D7F6-B498-43B3-948B-1728B52AA6E4}">
                <adec:decorative xmlns="" xmlns:adec="http://schemas.microsoft.com/office/drawing/2017/decorative" val="1"/>
              </a:ext>
            </a:extLst>
          </p:cNvPr>
          <p:cNvSpPr>
            <a:spLocks noGrp="1"/>
          </p:cNvSpPr>
          <p:nvPr>
            <p:ph type="body" sz="quarter" idx="20" hasCustomPrompt="1"/>
          </p:nvPr>
        </p:nvSpPr>
        <p:spPr>
          <a:xfrm>
            <a:off x="552270" y="1189969"/>
            <a:ext cx="4389542" cy="4677431"/>
          </a:xfrm>
          <a:solidFill>
            <a:schemeClr val="accent2">
              <a:alpha val="88000"/>
            </a:schemeClr>
          </a:solidFill>
          <a:ln w="28575">
            <a:solidFill>
              <a:schemeClr val="accent2"/>
            </a:solidFill>
          </a:ln>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p>
        </p:txBody>
      </p:sp>
      <p:sp>
        <p:nvSpPr>
          <p:cNvPr id="7" name="内容占位符 6">
            <a:extLst>
              <a:ext uri="{FF2B5EF4-FFF2-40B4-BE49-F238E27FC236}">
                <a16:creationId xmlns=""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rtlCol="0">
            <a:normAutofit/>
          </a:bodyPr>
          <a:lstStyle>
            <a:lvl1pPr marL="0" indent="0">
              <a:lnSpc>
                <a:spcPct val="100000"/>
              </a:lnSpc>
              <a:spcBef>
                <a:spcPts val="0"/>
              </a:spcBef>
              <a:spcAft>
                <a:spcPts val="0"/>
              </a:spcAft>
              <a:buNone/>
              <a:defRPr sz="3200" baseline="0">
                <a:solidFill>
                  <a:schemeClr val="bg1"/>
                </a:solidFill>
                <a:ea typeface="Microsoft YaHei UI" panose="020B0503020204020204" pitchFamily="34" charset="-122"/>
              </a:defRPr>
            </a:lvl1pPr>
            <a:lvl2pPr>
              <a:defRPr sz="1600"/>
            </a:lvl2pPr>
            <a:lvl3pPr>
              <a:defRPr sz="1400"/>
            </a:lvl3pPr>
            <a:lvl4pPr>
              <a:defRPr sz="1200"/>
            </a:lvl4pPr>
            <a:lvl5pPr>
              <a:defRPr sz="1200"/>
            </a:lvl5pPr>
          </a:lstStyle>
          <a:p>
            <a:pPr lvl="0" rtl="0"/>
            <a:r>
              <a:rPr lang="zh-CN" altLang="en-US" noProof="0"/>
              <a:t>重要内容</a:t>
            </a:r>
          </a:p>
        </p:txBody>
      </p:sp>
      <p:sp>
        <p:nvSpPr>
          <p:cNvPr id="10" name="幻灯片编号占位符 5">
            <a:extLst>
              <a:ext uri="{FF2B5EF4-FFF2-40B4-BE49-F238E27FC236}">
                <a16:creationId xmlns=""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4FAB73BC-B049-4115-A692-8D63A059BFB8}" type="slidenum">
              <a:rPr lang="en-US" altLang="zh-CN" smtClean="0"/>
              <a:pPr/>
              <a:t>‹#›</a:t>
            </a:fld>
            <a:endParaRPr lang="zh-CN" altLang="en-US">
              <a:ea typeface="Microsoft YaHei UI" panose="020B0503020204020204" pitchFamily="34" charset="-122"/>
            </a:endParaRPr>
          </a:p>
        </p:txBody>
      </p:sp>
      <p:sp>
        <p:nvSpPr>
          <p:cNvPr id="2" name="标题 1">
            <a:extLst>
              <a:ext uri="{FF2B5EF4-FFF2-40B4-BE49-F238E27FC236}">
                <a16:creationId xmlns="" xmlns:a16="http://schemas.microsoft.com/office/drawing/2014/main" id="{75614DBA-0879-4C83-B4B4-EECB085A204E}"/>
              </a:ext>
            </a:extLst>
          </p:cNvPr>
          <p:cNvSpPr>
            <a:spLocks noGrp="1"/>
          </p:cNvSpPr>
          <p:nvPr>
            <p:ph type="title"/>
          </p:nvPr>
        </p:nvSpPr>
        <p:spPr>
          <a:xfrm>
            <a:off x="548640" y="548640"/>
            <a:ext cx="11106150" cy="441960"/>
          </a:xfrm>
        </p:spPr>
        <p:txBody>
          <a:bodyPr rtlCol="0"/>
          <a:lstStyle>
            <a:lvl1pPr>
              <a:defRPr baseline="0">
                <a:ea typeface="Microsoft YaHei UI" panose="020B0503020204020204" pitchFamily="34" charset="-122"/>
              </a:defRPr>
            </a:lvl1pPr>
          </a:lstStyle>
          <a:p>
            <a:pPr rtl="0"/>
            <a:r>
              <a:rPr lang="zh-CN" altLang="en-US" noProof="0"/>
              <a:t>单击此处编辑母版标题样式</a:t>
            </a:r>
          </a:p>
        </p:txBody>
      </p:sp>
    </p:spTree>
    <p:extLst>
      <p:ext uri="{BB962C8B-B14F-4D97-AF65-F5344CB8AC3E}">
        <p14:creationId xmlns:p14="http://schemas.microsoft.com/office/powerpoint/2010/main" val="1219768155"/>
      </p:ext>
    </p:extLst>
  </p:cSld>
  <p:clrMapOvr>
    <a:masterClrMapping/>
  </p:clrMapOvr>
  <p:extLst mod="1">
    <p:ext uri="{DCECCB84-F9BA-43D5-87BE-67443E8EF086}">
      <p15:sldGuideLst xmlns=""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标题、副标题、内容和半个图像_顶部形状栏">
    <p:spTree>
      <p:nvGrpSpPr>
        <p:cNvPr id="1" name=""/>
        <p:cNvGrpSpPr/>
        <p:nvPr/>
      </p:nvGrpSpPr>
      <p:grpSpPr>
        <a:xfrm>
          <a:off x="0" y="0"/>
          <a:ext cx="0" cy="0"/>
          <a:chOff x="0" y="0"/>
          <a:chExt cx="0" cy="0"/>
        </a:xfrm>
      </p:grpSpPr>
      <p:sp>
        <p:nvSpPr>
          <p:cNvPr id="11" name="长方形 10">
            <a:extLst>
              <a:ext uri="{FF2B5EF4-FFF2-40B4-BE49-F238E27FC236}">
                <a16:creationId xmlns=""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 xmlns:a16="http://schemas.microsoft.com/office/drawing/2014/main" id="{9015F2E0-A9EE-4095-8DFC-C3BBA80FAEEE}"/>
              </a:ext>
            </a:extLst>
          </p:cNvPr>
          <p:cNvSpPr>
            <a:spLocks noGrp="1"/>
          </p:cNvSpPr>
          <p:nvPr>
            <p:ph type="title"/>
          </p:nvPr>
        </p:nvSpPr>
        <p:spPr>
          <a:xfrm>
            <a:off x="548642" y="990600"/>
            <a:ext cx="10805160" cy="707886"/>
          </a:xfrm>
        </p:spPr>
        <p:txBody>
          <a:bodyPr lIns="91440" rtlCol="0" anchor="t">
            <a:normAutofit/>
          </a:bodyPr>
          <a:lstStyle>
            <a:lvl1pPr>
              <a:lnSpc>
                <a:spcPct val="100000"/>
              </a:lnSpc>
              <a:defRPr sz="4000" b="0"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7" name="内容占位符 6">
            <a:extLst>
              <a:ext uri="{FF2B5EF4-FFF2-40B4-BE49-F238E27FC236}">
                <a16:creationId xmlns="" xmlns:a16="http://schemas.microsoft.com/office/drawing/2014/main" id="{35FB90DC-1879-4B22-883B-7444D1A858EC}"/>
              </a:ext>
            </a:extLst>
          </p:cNvPr>
          <p:cNvSpPr>
            <a:spLocks noGrp="1"/>
          </p:cNvSpPr>
          <p:nvPr>
            <p:ph sz="quarter" idx="13"/>
          </p:nvPr>
        </p:nvSpPr>
        <p:spPr>
          <a:xfrm>
            <a:off x="548642" y="4021650"/>
            <a:ext cx="5090156" cy="1884265"/>
          </a:xfrm>
        </p:spPr>
        <p:txBody>
          <a:bodyPr lIns="91440" rIns="91440" rtlCol="0"/>
          <a:lstStyle>
            <a:lvl1pPr>
              <a:defRPr baseline="0">
                <a:ea typeface="Microsoft YaHei UI" panose="020B0503020204020204" pitchFamily="34" charset="-122"/>
              </a:defRPr>
            </a:lvl1pPr>
            <a:lvl2pPr>
              <a:defRPr baseline="0">
                <a:ea typeface="Microsoft YaHei UI" panose="020B0503020204020204" pitchFamily="34" charset="-122"/>
              </a:defRPr>
            </a:lvl2pPr>
            <a:lvl3pPr>
              <a:defRPr baseline="0">
                <a:ea typeface="Microsoft YaHei UI" panose="020B0503020204020204" pitchFamily="34" charset="-122"/>
              </a:defRPr>
            </a:lvl3pPr>
            <a:lvl4pPr>
              <a:defRPr baseline="0">
                <a:ea typeface="Microsoft YaHei UI" panose="020B0503020204020204" pitchFamily="34" charset="-122"/>
              </a:defRPr>
            </a:lvl4pPr>
            <a:lvl5pPr>
              <a:defRPr baseline="0">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8" name="文本占位符 7">
            <a:extLst>
              <a:ext uri="{FF2B5EF4-FFF2-40B4-BE49-F238E27FC236}">
                <a16:creationId xmlns="" xmlns:a16="http://schemas.microsoft.com/office/drawing/2014/main" id="{4D8DAD49-E192-4934-8CF1-25E9CA66F761}"/>
              </a:ext>
            </a:extLst>
          </p:cNvPr>
          <p:cNvSpPr>
            <a:spLocks noGrp="1"/>
          </p:cNvSpPr>
          <p:nvPr>
            <p:ph type="body" sz="quarter" idx="16" hasCustomPrompt="1"/>
          </p:nvPr>
        </p:nvSpPr>
        <p:spPr>
          <a:xfrm>
            <a:off x="548642" y="3429000"/>
            <a:ext cx="5090156" cy="424732"/>
          </a:xfrm>
          <a:noFill/>
        </p:spPr>
        <p:txBody>
          <a:bodyPr wrap="square" lIns="91440" rIns="91440" rtlCol="0">
            <a:spAutoFit/>
          </a:bodyPr>
          <a:lstStyle>
            <a:lvl1pPr marL="0" indent="0">
              <a:buNone/>
              <a:defRPr sz="2400" b="1" baseline="0">
                <a:solidFill>
                  <a:schemeClr val="tx2"/>
                </a:solidFill>
                <a:ea typeface="Microsoft YaHei UI" panose="020B0503020204020204" pitchFamily="34" charset="-122"/>
              </a:defRPr>
            </a:lvl1pPr>
          </a:lstStyle>
          <a:p>
            <a:pPr lvl="0" rtl="0"/>
            <a:r>
              <a:rPr lang="zh-CN" altLang="en-US" noProof="0"/>
              <a:t>添加其他文本 </a:t>
            </a:r>
          </a:p>
        </p:txBody>
      </p:sp>
      <p:sp>
        <p:nvSpPr>
          <p:cNvPr id="12" name="内容占位符 6">
            <a:extLst>
              <a:ext uri="{FF2B5EF4-FFF2-40B4-BE49-F238E27FC236}">
                <a16:creationId xmlns="" xmlns:a16="http://schemas.microsoft.com/office/drawing/2014/main" id="{2E79C3B8-3CB6-4D76-8182-4489C35C869A}"/>
              </a:ext>
            </a:extLst>
          </p:cNvPr>
          <p:cNvSpPr>
            <a:spLocks noGrp="1"/>
          </p:cNvSpPr>
          <p:nvPr>
            <p:ph sz="quarter" idx="19"/>
          </p:nvPr>
        </p:nvSpPr>
        <p:spPr>
          <a:xfrm>
            <a:off x="6527806" y="4021650"/>
            <a:ext cx="5090156" cy="1884265"/>
          </a:xfrm>
        </p:spPr>
        <p:txBody>
          <a:bodyPr lIns="91440" rIns="91440" rtlCol="0"/>
          <a:lstStyle>
            <a:lvl1pPr>
              <a:defRPr baseline="0">
                <a:ea typeface="Microsoft YaHei UI" panose="020B0503020204020204" pitchFamily="34" charset="-122"/>
              </a:defRPr>
            </a:lvl1pPr>
            <a:lvl2pPr>
              <a:defRPr baseline="0">
                <a:ea typeface="Microsoft YaHei UI" panose="020B0503020204020204" pitchFamily="34" charset="-122"/>
              </a:defRPr>
            </a:lvl2pPr>
            <a:lvl3pPr>
              <a:defRPr baseline="0">
                <a:ea typeface="Microsoft YaHei UI" panose="020B0503020204020204" pitchFamily="34" charset="-122"/>
              </a:defRPr>
            </a:lvl3pPr>
            <a:lvl4pPr>
              <a:defRPr baseline="0">
                <a:ea typeface="Microsoft YaHei UI" panose="020B0503020204020204" pitchFamily="34" charset="-122"/>
              </a:defRPr>
            </a:lvl4pPr>
            <a:lvl5pPr>
              <a:defRPr baseline="0">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13" name="文本占位符 7">
            <a:extLst>
              <a:ext uri="{FF2B5EF4-FFF2-40B4-BE49-F238E27FC236}">
                <a16:creationId xmlns="" xmlns:a16="http://schemas.microsoft.com/office/drawing/2014/main" id="{0CBC5711-960A-4093-BF8D-E1FB5C4179A9}"/>
              </a:ext>
            </a:extLst>
          </p:cNvPr>
          <p:cNvSpPr>
            <a:spLocks noGrp="1"/>
          </p:cNvSpPr>
          <p:nvPr>
            <p:ph type="body" sz="quarter" idx="20" hasCustomPrompt="1"/>
          </p:nvPr>
        </p:nvSpPr>
        <p:spPr>
          <a:xfrm>
            <a:off x="6527806" y="3429000"/>
            <a:ext cx="5090156" cy="424732"/>
          </a:xfrm>
          <a:noFill/>
        </p:spPr>
        <p:txBody>
          <a:bodyPr wrap="square" lIns="91440" rIns="91440" rtlCol="0">
            <a:spAutoFit/>
          </a:bodyPr>
          <a:lstStyle>
            <a:lvl1pPr marL="0" indent="0">
              <a:buNone/>
              <a:defRPr sz="2400" b="1" baseline="0">
                <a:solidFill>
                  <a:schemeClr val="accent2"/>
                </a:solidFill>
                <a:ea typeface="Microsoft YaHei UI" panose="020B0503020204020204" pitchFamily="34" charset="-122"/>
              </a:defRPr>
            </a:lvl1pPr>
          </a:lstStyle>
          <a:p>
            <a:pPr lvl="0" rtl="0"/>
            <a:r>
              <a:rPr lang="zh-CN" altLang="en-US" noProof="0"/>
              <a:t>添加其他文本 </a:t>
            </a:r>
          </a:p>
        </p:txBody>
      </p:sp>
      <p:sp>
        <p:nvSpPr>
          <p:cNvPr id="14" name="图片占位符 7">
            <a:extLst>
              <a:ext uri="{FF2B5EF4-FFF2-40B4-BE49-F238E27FC236}">
                <a16:creationId xmlns=""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6" y="2423061"/>
            <a:ext cx="711197" cy="723544"/>
          </a:xfrm>
        </p:spPr>
        <p:txBody>
          <a:bodyPr rtlCol="0" anchor="ctr"/>
          <a:lstStyle>
            <a:lvl1pPr marL="0" indent="0" algn="ctr">
              <a:buNone/>
              <a:defRPr baseline="0">
                <a:ea typeface="Microsoft YaHei UI" panose="020B0503020204020204" pitchFamily="34" charset="-122"/>
              </a:defRPr>
            </a:lvl1pPr>
          </a:lstStyle>
          <a:p>
            <a:pPr rtl="0"/>
            <a:r>
              <a:rPr lang="zh-CN" altLang="en-US" noProof="0"/>
              <a:t>图标</a:t>
            </a:r>
          </a:p>
        </p:txBody>
      </p:sp>
      <p:sp>
        <p:nvSpPr>
          <p:cNvPr id="15" name="图片占位符 7">
            <a:extLst>
              <a:ext uri="{FF2B5EF4-FFF2-40B4-BE49-F238E27FC236}">
                <a16:creationId xmlns="" xmlns:a16="http://schemas.microsoft.com/office/drawing/2014/main" id="{6C4C965C-0B8E-48F5-AAAC-C3237DCB2911}"/>
              </a:ext>
              <a:ext uri="{C183D7F6-B498-43B3-948B-1728B52AA6E4}">
                <adec:decorative xmlns="" xmlns:adec="http://schemas.microsoft.com/office/drawing/2017/decorative" val="1"/>
              </a:ext>
            </a:extLst>
          </p:cNvPr>
          <p:cNvSpPr>
            <a:spLocks noGrp="1"/>
          </p:cNvSpPr>
          <p:nvPr>
            <p:ph type="pic" sz="quarter" idx="22" hasCustomPrompt="1"/>
          </p:nvPr>
        </p:nvSpPr>
        <p:spPr>
          <a:xfrm>
            <a:off x="6527806" y="2423061"/>
            <a:ext cx="711197" cy="723544"/>
          </a:xfrm>
        </p:spPr>
        <p:txBody>
          <a:bodyPr rtlCol="0" anchor="ctr"/>
          <a:lstStyle>
            <a:lvl1pPr marL="0" indent="0" algn="ctr">
              <a:buNone/>
              <a:defRPr baseline="0">
                <a:ea typeface="Microsoft YaHei UI" panose="020B0503020204020204" pitchFamily="34" charset="-122"/>
              </a:defRPr>
            </a:lvl1pPr>
          </a:lstStyle>
          <a:p>
            <a:pPr rtl="0"/>
            <a:r>
              <a:rPr lang="zh-CN" altLang="en-US" noProof="0"/>
              <a:t>图标</a:t>
            </a:r>
          </a:p>
        </p:txBody>
      </p:sp>
      <p:sp>
        <p:nvSpPr>
          <p:cNvPr id="17" name="幻灯片编号占位符 5">
            <a:extLst>
              <a:ext uri="{FF2B5EF4-FFF2-40B4-BE49-F238E27FC236}">
                <a16:creationId xmlns=""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4FAB73BC-B049-4115-A692-8D63A059BFB8}" type="slidenum">
              <a:rPr lang="en-US" altLang="zh-CN" smtClean="0"/>
              <a:pPr/>
              <a:t>‹#›</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3980668054"/>
      </p:ext>
    </p:extLst>
  </p:cSld>
  <p:clrMapOvr>
    <a:masterClrMapping/>
  </p:clrMapOvr>
  <p:extLst mod="1">
    <p:ext uri="{DCECCB84-F9BA-43D5-87BE-67443E8EF086}">
      <p15:sldGuideLst xmlns=""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标题、副标题、内容和半个图像_顶部形状栏">
    <p:spTree>
      <p:nvGrpSpPr>
        <p:cNvPr id="1" name=""/>
        <p:cNvGrpSpPr/>
        <p:nvPr/>
      </p:nvGrpSpPr>
      <p:grpSpPr>
        <a:xfrm>
          <a:off x="0" y="0"/>
          <a:ext cx="0" cy="0"/>
          <a:chOff x="0" y="0"/>
          <a:chExt cx="0" cy="0"/>
        </a:xfrm>
      </p:grpSpPr>
      <p:sp>
        <p:nvSpPr>
          <p:cNvPr id="11" name="长方形 10">
            <a:extLst>
              <a:ext uri="{FF2B5EF4-FFF2-40B4-BE49-F238E27FC236}">
                <a16:creationId xmlns=""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 xmlns:a16="http://schemas.microsoft.com/office/drawing/2014/main" id="{9015F2E0-A9EE-4095-8DFC-C3BBA80FAEEE}"/>
              </a:ext>
            </a:extLst>
          </p:cNvPr>
          <p:cNvSpPr>
            <a:spLocks noGrp="1"/>
          </p:cNvSpPr>
          <p:nvPr>
            <p:ph type="title"/>
          </p:nvPr>
        </p:nvSpPr>
        <p:spPr>
          <a:xfrm>
            <a:off x="548642" y="990600"/>
            <a:ext cx="10805160" cy="707886"/>
          </a:xfrm>
        </p:spPr>
        <p:txBody>
          <a:bodyPr lIns="91440" rtlCol="0" anchor="t">
            <a:normAutofit/>
          </a:bodyPr>
          <a:lstStyle>
            <a:lvl1pPr>
              <a:lnSpc>
                <a:spcPct val="100000"/>
              </a:lnSpc>
              <a:defRPr sz="4000" b="0"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7" name="内容占位符 6">
            <a:extLst>
              <a:ext uri="{FF2B5EF4-FFF2-40B4-BE49-F238E27FC236}">
                <a16:creationId xmlns="" xmlns:a16="http://schemas.microsoft.com/office/drawing/2014/main" id="{35FB90DC-1879-4B22-883B-7444D1A858EC}"/>
              </a:ext>
            </a:extLst>
          </p:cNvPr>
          <p:cNvSpPr>
            <a:spLocks noGrp="1"/>
          </p:cNvSpPr>
          <p:nvPr>
            <p:ph sz="quarter" idx="13"/>
          </p:nvPr>
        </p:nvSpPr>
        <p:spPr>
          <a:xfrm>
            <a:off x="548640" y="4021650"/>
            <a:ext cx="3474720" cy="1884265"/>
          </a:xfrm>
        </p:spPr>
        <p:txBody>
          <a:bodyPr lIns="91440" rIns="91440" rtlCol="0"/>
          <a:lstStyle>
            <a:lvl1pPr>
              <a:defRPr baseline="0">
                <a:ea typeface="Microsoft YaHei UI" panose="020B0503020204020204" pitchFamily="34" charset="-122"/>
              </a:defRPr>
            </a:lvl1pPr>
            <a:lvl2pPr>
              <a:defRPr baseline="0">
                <a:ea typeface="Microsoft YaHei UI" panose="020B0503020204020204" pitchFamily="34" charset="-122"/>
              </a:defRPr>
            </a:lvl2pPr>
            <a:lvl3pPr>
              <a:defRPr baseline="0">
                <a:ea typeface="Microsoft YaHei UI" panose="020B0503020204020204" pitchFamily="34" charset="-122"/>
              </a:defRPr>
            </a:lvl3pPr>
            <a:lvl4pPr>
              <a:defRPr baseline="0">
                <a:ea typeface="Microsoft YaHei UI" panose="020B0503020204020204" pitchFamily="34" charset="-122"/>
              </a:defRPr>
            </a:lvl4pPr>
            <a:lvl5pPr>
              <a:defRPr baseline="0">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8" name="文本占位符 7">
            <a:extLst>
              <a:ext uri="{FF2B5EF4-FFF2-40B4-BE49-F238E27FC236}">
                <a16:creationId xmlns=""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rtlCol="0">
            <a:noAutofit/>
          </a:bodyPr>
          <a:lstStyle>
            <a:lvl1pPr marL="0" indent="0">
              <a:buNone/>
              <a:defRPr sz="2400" b="1" baseline="0">
                <a:solidFill>
                  <a:schemeClr val="tx2"/>
                </a:solidFill>
                <a:ea typeface="Microsoft YaHei UI" panose="020B0503020204020204" pitchFamily="34" charset="-122"/>
              </a:defRPr>
            </a:lvl1pPr>
          </a:lstStyle>
          <a:p>
            <a:pPr lvl="0" rtl="0"/>
            <a:r>
              <a:rPr lang="zh-CN" altLang="en-US" noProof="0"/>
              <a:t>添加其他文本 </a:t>
            </a:r>
          </a:p>
        </p:txBody>
      </p:sp>
      <p:sp>
        <p:nvSpPr>
          <p:cNvPr id="12" name="内容占位符 6">
            <a:extLst>
              <a:ext uri="{FF2B5EF4-FFF2-40B4-BE49-F238E27FC236}">
                <a16:creationId xmlns="" xmlns:a16="http://schemas.microsoft.com/office/drawing/2014/main" id="{2E79C3B8-3CB6-4D76-8182-4489C35C869A}"/>
              </a:ext>
            </a:extLst>
          </p:cNvPr>
          <p:cNvSpPr>
            <a:spLocks noGrp="1"/>
          </p:cNvSpPr>
          <p:nvPr>
            <p:ph sz="quarter" idx="19"/>
          </p:nvPr>
        </p:nvSpPr>
        <p:spPr>
          <a:xfrm>
            <a:off x="4358640" y="4021650"/>
            <a:ext cx="3474720" cy="1884265"/>
          </a:xfrm>
        </p:spPr>
        <p:txBody>
          <a:bodyPr lIns="91440" rIns="91440" rtlCol="0"/>
          <a:lstStyle>
            <a:lvl1pPr>
              <a:defRPr baseline="0">
                <a:ea typeface="Microsoft YaHei UI" panose="020B0503020204020204" pitchFamily="34" charset="-122"/>
              </a:defRPr>
            </a:lvl1pPr>
            <a:lvl2pPr>
              <a:defRPr baseline="0">
                <a:ea typeface="Microsoft YaHei UI" panose="020B0503020204020204" pitchFamily="34" charset="-122"/>
              </a:defRPr>
            </a:lvl2pPr>
            <a:lvl3pPr>
              <a:defRPr baseline="0">
                <a:ea typeface="Microsoft YaHei UI" panose="020B0503020204020204" pitchFamily="34" charset="-122"/>
              </a:defRPr>
            </a:lvl3pPr>
            <a:lvl4pPr>
              <a:defRPr baseline="0">
                <a:ea typeface="Microsoft YaHei UI" panose="020B0503020204020204" pitchFamily="34" charset="-122"/>
              </a:defRPr>
            </a:lvl4pPr>
            <a:lvl5pPr>
              <a:defRPr baseline="0">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13" name="文本占位符 7">
            <a:extLst>
              <a:ext uri="{FF2B5EF4-FFF2-40B4-BE49-F238E27FC236}">
                <a16:creationId xmlns=""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rtlCol="0">
            <a:noAutofit/>
          </a:bodyPr>
          <a:lstStyle>
            <a:lvl1pPr marL="0" indent="0">
              <a:buNone/>
              <a:defRPr sz="2400" b="1" baseline="0">
                <a:solidFill>
                  <a:schemeClr val="accent5"/>
                </a:solidFill>
                <a:ea typeface="Microsoft YaHei UI" panose="020B0503020204020204" pitchFamily="34" charset="-122"/>
              </a:defRPr>
            </a:lvl1pPr>
          </a:lstStyle>
          <a:p>
            <a:pPr lvl="0" rtl="0"/>
            <a:r>
              <a:rPr lang="zh-CN" altLang="en-US" noProof="0"/>
              <a:t>添加其他文本 </a:t>
            </a:r>
          </a:p>
        </p:txBody>
      </p:sp>
      <p:sp>
        <p:nvSpPr>
          <p:cNvPr id="14" name="图片占位符 7">
            <a:extLst>
              <a:ext uri="{FF2B5EF4-FFF2-40B4-BE49-F238E27FC236}">
                <a16:creationId xmlns=""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6" y="2423061"/>
            <a:ext cx="711197" cy="723544"/>
          </a:xfrm>
        </p:spPr>
        <p:txBody>
          <a:bodyPr rtlCol="0" anchor="ctr"/>
          <a:lstStyle>
            <a:lvl1pPr marL="0" indent="0" algn="ctr">
              <a:buNone/>
              <a:defRPr baseline="0">
                <a:ea typeface="Microsoft YaHei UI" panose="020B0503020204020204" pitchFamily="34" charset="-122"/>
              </a:defRPr>
            </a:lvl1pPr>
          </a:lstStyle>
          <a:p>
            <a:pPr rtl="0"/>
            <a:r>
              <a:rPr lang="zh-CN" altLang="en-US" noProof="0"/>
              <a:t>图标</a:t>
            </a:r>
          </a:p>
        </p:txBody>
      </p:sp>
      <p:sp>
        <p:nvSpPr>
          <p:cNvPr id="15" name="图片占位符 7">
            <a:extLst>
              <a:ext uri="{FF2B5EF4-FFF2-40B4-BE49-F238E27FC236}">
                <a16:creationId xmlns="" xmlns:a16="http://schemas.microsoft.com/office/drawing/2014/main" id="{6C4C965C-0B8E-48F5-AAAC-C3237DCB2911}"/>
              </a:ext>
              <a:ext uri="{C183D7F6-B498-43B3-948B-1728B52AA6E4}">
                <adec:decorative xmlns="" xmlns:adec="http://schemas.microsoft.com/office/drawing/2017/decorative" val="1"/>
              </a:ext>
            </a:extLst>
          </p:cNvPr>
          <p:cNvSpPr>
            <a:spLocks noGrp="1"/>
          </p:cNvSpPr>
          <p:nvPr>
            <p:ph type="pic" sz="quarter" idx="22" hasCustomPrompt="1"/>
          </p:nvPr>
        </p:nvSpPr>
        <p:spPr>
          <a:xfrm>
            <a:off x="4358642" y="2423061"/>
            <a:ext cx="711197" cy="723544"/>
          </a:xfrm>
        </p:spPr>
        <p:txBody>
          <a:bodyPr rtlCol="0" anchor="ctr"/>
          <a:lstStyle>
            <a:lvl1pPr marL="0" indent="0" algn="ctr">
              <a:buNone/>
              <a:defRPr baseline="0">
                <a:ea typeface="Microsoft YaHei UI" panose="020B0503020204020204" pitchFamily="34" charset="-122"/>
              </a:defRPr>
            </a:lvl1pPr>
          </a:lstStyle>
          <a:p>
            <a:pPr rtl="0"/>
            <a:r>
              <a:rPr lang="zh-CN" altLang="en-US" noProof="0"/>
              <a:t>图标</a:t>
            </a:r>
          </a:p>
        </p:txBody>
      </p:sp>
      <p:sp>
        <p:nvSpPr>
          <p:cNvPr id="16" name="内容占位符 6">
            <a:extLst>
              <a:ext uri="{FF2B5EF4-FFF2-40B4-BE49-F238E27FC236}">
                <a16:creationId xmlns="" xmlns:a16="http://schemas.microsoft.com/office/drawing/2014/main" id="{F4C1E55C-86D8-4053-9865-59D5B4F8A350}"/>
              </a:ext>
            </a:extLst>
          </p:cNvPr>
          <p:cNvSpPr>
            <a:spLocks noGrp="1"/>
          </p:cNvSpPr>
          <p:nvPr>
            <p:ph sz="quarter" idx="23"/>
          </p:nvPr>
        </p:nvSpPr>
        <p:spPr>
          <a:xfrm>
            <a:off x="8168640" y="4021650"/>
            <a:ext cx="3474720" cy="1884265"/>
          </a:xfrm>
        </p:spPr>
        <p:txBody>
          <a:bodyPr lIns="91440" rIns="91440" rtlCol="0"/>
          <a:lstStyle>
            <a:lvl1pPr>
              <a:defRPr baseline="0">
                <a:ea typeface="Microsoft YaHei UI" panose="020B0503020204020204" pitchFamily="34" charset="-122"/>
              </a:defRPr>
            </a:lvl1pPr>
            <a:lvl2pPr>
              <a:defRPr baseline="0">
                <a:ea typeface="Microsoft YaHei UI" panose="020B0503020204020204" pitchFamily="34" charset="-122"/>
              </a:defRPr>
            </a:lvl2pPr>
            <a:lvl3pPr>
              <a:defRPr baseline="0">
                <a:ea typeface="Microsoft YaHei UI" panose="020B0503020204020204" pitchFamily="34" charset="-122"/>
              </a:defRPr>
            </a:lvl3pPr>
            <a:lvl4pPr>
              <a:defRPr baseline="0">
                <a:ea typeface="Microsoft YaHei UI" panose="020B0503020204020204" pitchFamily="34" charset="-122"/>
              </a:defRPr>
            </a:lvl4pPr>
            <a:lvl5pPr>
              <a:defRPr baseline="0">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17" name="文本占位符 7">
            <a:extLst>
              <a:ext uri="{FF2B5EF4-FFF2-40B4-BE49-F238E27FC236}">
                <a16:creationId xmlns=""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rtlCol="0">
            <a:noAutofit/>
          </a:bodyPr>
          <a:lstStyle>
            <a:lvl1pPr marL="0" indent="0">
              <a:buNone/>
              <a:defRPr sz="2400" b="1" baseline="0">
                <a:solidFill>
                  <a:schemeClr val="accent2"/>
                </a:solidFill>
                <a:ea typeface="Microsoft YaHei UI" panose="020B0503020204020204" pitchFamily="34" charset="-122"/>
              </a:defRPr>
            </a:lvl1pPr>
          </a:lstStyle>
          <a:p>
            <a:pPr lvl="0" rtl="0"/>
            <a:r>
              <a:rPr lang="zh-CN" altLang="en-US" noProof="0"/>
              <a:t>添加其他文本 </a:t>
            </a:r>
          </a:p>
        </p:txBody>
      </p:sp>
      <p:sp>
        <p:nvSpPr>
          <p:cNvPr id="19" name="图片占位符 7">
            <a:extLst>
              <a:ext uri="{FF2B5EF4-FFF2-40B4-BE49-F238E27FC236}">
                <a16:creationId xmlns="" xmlns:a16="http://schemas.microsoft.com/office/drawing/2014/main" id="{AFE200E7-D3F0-41C3-92B0-E09677035AD0}"/>
              </a:ext>
              <a:ext uri="{C183D7F6-B498-43B3-948B-1728B52AA6E4}">
                <adec:decorative xmlns="" xmlns:adec="http://schemas.microsoft.com/office/drawing/2017/decorative" val="1"/>
              </a:ext>
            </a:extLst>
          </p:cNvPr>
          <p:cNvSpPr>
            <a:spLocks noGrp="1"/>
          </p:cNvSpPr>
          <p:nvPr>
            <p:ph type="pic" sz="quarter" idx="25" hasCustomPrompt="1"/>
          </p:nvPr>
        </p:nvSpPr>
        <p:spPr>
          <a:xfrm>
            <a:off x="8168338" y="2423061"/>
            <a:ext cx="711197" cy="723544"/>
          </a:xfrm>
        </p:spPr>
        <p:txBody>
          <a:bodyPr rtlCol="0" anchor="ctr"/>
          <a:lstStyle>
            <a:lvl1pPr marL="0" indent="0" algn="ctr">
              <a:buNone/>
              <a:defRPr baseline="0">
                <a:ea typeface="Microsoft YaHei UI" panose="020B0503020204020204" pitchFamily="34" charset="-122"/>
              </a:defRPr>
            </a:lvl1pPr>
          </a:lstStyle>
          <a:p>
            <a:pPr rtl="0"/>
            <a:r>
              <a:rPr lang="zh-CN" altLang="en-US" noProof="0"/>
              <a:t>图标</a:t>
            </a:r>
          </a:p>
        </p:txBody>
      </p:sp>
      <p:sp>
        <p:nvSpPr>
          <p:cNvPr id="21" name="幻灯片编号占位符 5">
            <a:extLst>
              <a:ext uri="{FF2B5EF4-FFF2-40B4-BE49-F238E27FC236}">
                <a16:creationId xmlns=""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4FAB73BC-B049-4115-A692-8D63A059BFB8}" type="slidenum">
              <a:rPr lang="en-US" altLang="zh-CN" smtClean="0"/>
              <a:pPr/>
              <a:t>‹#›</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2566824035"/>
      </p:ext>
    </p:extLst>
  </p:cSld>
  <p:clrMapOvr>
    <a:masterClrMapping/>
  </p:clrMapOvr>
  <p:extLst mod="1">
    <p:ext uri="{DCECCB84-F9BA-43D5-87BE-67443E8EF086}">
      <p15:sldGuideLst xmlns=""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标题图标内容 2 行">
    <p:spTree>
      <p:nvGrpSpPr>
        <p:cNvPr id="1" name=""/>
        <p:cNvGrpSpPr/>
        <p:nvPr/>
      </p:nvGrpSpPr>
      <p:grpSpPr>
        <a:xfrm>
          <a:off x="0" y="0"/>
          <a:ext cx="0" cy="0"/>
          <a:chOff x="0" y="0"/>
          <a:chExt cx="0" cy="0"/>
        </a:xfrm>
      </p:grpSpPr>
      <p:sp>
        <p:nvSpPr>
          <p:cNvPr id="11" name="长方形 10">
            <a:extLst>
              <a:ext uri="{FF2B5EF4-FFF2-40B4-BE49-F238E27FC236}">
                <a16:creationId xmlns=""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 xmlns:a16="http://schemas.microsoft.com/office/drawing/2014/main" id="{9015F2E0-A9EE-4095-8DFC-C3BBA80FAEEE}"/>
              </a:ext>
            </a:extLst>
          </p:cNvPr>
          <p:cNvSpPr>
            <a:spLocks noGrp="1"/>
          </p:cNvSpPr>
          <p:nvPr>
            <p:ph type="title"/>
          </p:nvPr>
        </p:nvSpPr>
        <p:spPr>
          <a:xfrm>
            <a:off x="548642" y="990600"/>
            <a:ext cx="10805160" cy="707886"/>
          </a:xfrm>
        </p:spPr>
        <p:txBody>
          <a:bodyPr lIns="91440" rtlCol="0" anchor="t">
            <a:normAutofit/>
          </a:bodyPr>
          <a:lstStyle>
            <a:lvl1pPr>
              <a:lnSpc>
                <a:spcPct val="100000"/>
              </a:lnSpc>
              <a:defRPr sz="4000" b="0"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7" name="内容占位符 6">
            <a:extLst>
              <a:ext uri="{FF2B5EF4-FFF2-40B4-BE49-F238E27FC236}">
                <a16:creationId xmlns="" xmlns:a16="http://schemas.microsoft.com/office/drawing/2014/main" id="{35FB90DC-1879-4B22-883B-7444D1A858EC}"/>
              </a:ext>
            </a:extLst>
          </p:cNvPr>
          <p:cNvSpPr>
            <a:spLocks noGrp="1"/>
          </p:cNvSpPr>
          <p:nvPr>
            <p:ph sz="quarter" idx="13" hasCustomPrompt="1"/>
          </p:nvPr>
        </p:nvSpPr>
        <p:spPr>
          <a:xfrm>
            <a:off x="5562600" y="2438400"/>
            <a:ext cx="5901457" cy="975260"/>
          </a:xfrm>
        </p:spPr>
        <p:txBody>
          <a:bodyPr lIns="91440" rIns="91440" rtlCol="0" anchor="ctr">
            <a:noAutofit/>
          </a:bodyPr>
          <a:lstStyle>
            <a:lvl1pPr>
              <a:defRPr baseline="0">
                <a:ea typeface="Microsoft YaHei UI" panose="020B0503020204020204" pitchFamily="34" charset="-122"/>
              </a:defRPr>
            </a:lvl1pPr>
          </a:lstStyle>
          <a:p>
            <a:pPr lvl="0" rtl="0"/>
            <a:r>
              <a:rPr lang="zh-CN" altLang="en-US" noProof="0"/>
              <a:t>说明文本 </a:t>
            </a:r>
          </a:p>
        </p:txBody>
      </p:sp>
      <p:sp>
        <p:nvSpPr>
          <p:cNvPr id="8" name="文本占位符 7">
            <a:extLst>
              <a:ext uri="{FF2B5EF4-FFF2-40B4-BE49-F238E27FC236}">
                <a16:creationId xmlns=""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rtlCol="0">
            <a:noAutofit/>
          </a:bodyPr>
          <a:lstStyle>
            <a:lvl1pPr marL="0" indent="0">
              <a:buNone/>
              <a:defRPr sz="2400" b="1" baseline="0">
                <a:solidFill>
                  <a:schemeClr val="tx2"/>
                </a:solidFill>
                <a:ea typeface="Microsoft YaHei UI" panose="020B0503020204020204" pitchFamily="34" charset="-122"/>
              </a:defRPr>
            </a:lvl1pPr>
          </a:lstStyle>
          <a:p>
            <a:pPr lvl="0" rtl="0"/>
            <a:r>
              <a:rPr lang="zh-CN" altLang="en-US" noProof="0"/>
              <a:t>添加其他文本 </a:t>
            </a:r>
          </a:p>
        </p:txBody>
      </p:sp>
      <p:sp>
        <p:nvSpPr>
          <p:cNvPr id="14" name="图片占位符 7">
            <a:extLst>
              <a:ext uri="{FF2B5EF4-FFF2-40B4-BE49-F238E27FC236}">
                <a16:creationId xmlns=""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6" y="2564258"/>
            <a:ext cx="711197" cy="723544"/>
          </a:xfrm>
        </p:spPr>
        <p:txBody>
          <a:bodyPr rtlCol="0" anchor="ctr"/>
          <a:lstStyle>
            <a:lvl1pPr marL="0" indent="0" algn="ctr">
              <a:buNone/>
              <a:defRPr baseline="0">
                <a:ea typeface="Microsoft YaHei UI" panose="020B0503020204020204" pitchFamily="34" charset="-122"/>
              </a:defRPr>
            </a:lvl1pPr>
          </a:lstStyle>
          <a:p>
            <a:pPr rtl="0"/>
            <a:r>
              <a:rPr lang="zh-CN" altLang="en-US" noProof="0"/>
              <a:t>图标</a:t>
            </a:r>
          </a:p>
        </p:txBody>
      </p:sp>
      <p:sp>
        <p:nvSpPr>
          <p:cNvPr id="20" name="内容占位符 6">
            <a:extLst>
              <a:ext uri="{FF2B5EF4-FFF2-40B4-BE49-F238E27FC236}">
                <a16:creationId xmlns="" xmlns:a16="http://schemas.microsoft.com/office/drawing/2014/main" id="{36B305EA-E44E-48DA-922F-20D8D3496709}"/>
              </a:ext>
            </a:extLst>
          </p:cNvPr>
          <p:cNvSpPr>
            <a:spLocks noGrp="1"/>
          </p:cNvSpPr>
          <p:nvPr>
            <p:ph sz="quarter" idx="22" hasCustomPrompt="1"/>
          </p:nvPr>
        </p:nvSpPr>
        <p:spPr>
          <a:xfrm>
            <a:off x="5562600" y="4391622"/>
            <a:ext cx="5901457" cy="975260"/>
          </a:xfrm>
        </p:spPr>
        <p:txBody>
          <a:bodyPr lIns="91440" rIns="91440" rtlCol="0" anchor="ctr">
            <a:noAutofit/>
          </a:bodyPr>
          <a:lstStyle>
            <a:lvl1pPr>
              <a:defRPr baseline="0">
                <a:ea typeface="Microsoft YaHei UI" panose="020B0503020204020204" pitchFamily="34" charset="-122"/>
              </a:defRPr>
            </a:lvl1pPr>
          </a:lstStyle>
          <a:p>
            <a:pPr lvl="0" rtl="0"/>
            <a:r>
              <a:rPr lang="zh-CN" altLang="en-US" noProof="0"/>
              <a:t>说明文本 </a:t>
            </a:r>
          </a:p>
        </p:txBody>
      </p:sp>
      <p:sp>
        <p:nvSpPr>
          <p:cNvPr id="21" name="文本占位符 7">
            <a:extLst>
              <a:ext uri="{FF2B5EF4-FFF2-40B4-BE49-F238E27FC236}">
                <a16:creationId xmlns=""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rtlCol="0">
            <a:noAutofit/>
          </a:bodyPr>
          <a:lstStyle>
            <a:lvl1pPr marL="0" indent="0">
              <a:buNone/>
              <a:defRPr sz="2400" b="1" baseline="0">
                <a:solidFill>
                  <a:schemeClr val="accent5"/>
                </a:solidFill>
                <a:ea typeface="Microsoft YaHei UI" panose="020B0503020204020204" pitchFamily="34" charset="-122"/>
              </a:defRPr>
            </a:lvl1pPr>
          </a:lstStyle>
          <a:p>
            <a:pPr lvl="0" rtl="0"/>
            <a:r>
              <a:rPr lang="zh-CN" altLang="en-US" noProof="0"/>
              <a:t>添加其他文本 </a:t>
            </a:r>
          </a:p>
        </p:txBody>
      </p:sp>
      <p:sp>
        <p:nvSpPr>
          <p:cNvPr id="22" name="图片占位符 7">
            <a:extLst>
              <a:ext uri="{FF2B5EF4-FFF2-40B4-BE49-F238E27FC236}">
                <a16:creationId xmlns="" xmlns:a16="http://schemas.microsoft.com/office/drawing/2014/main" id="{F79C998E-1F82-4AC1-AD39-82F45A05CED8}"/>
              </a:ext>
              <a:ext uri="{C183D7F6-B498-43B3-948B-1728B52AA6E4}">
                <adec:decorative xmlns="" xmlns:adec="http://schemas.microsoft.com/office/drawing/2017/decorative" val="1"/>
              </a:ext>
            </a:extLst>
          </p:cNvPr>
          <p:cNvSpPr>
            <a:spLocks noGrp="1"/>
          </p:cNvSpPr>
          <p:nvPr>
            <p:ph type="pic" sz="quarter" idx="24" hasCustomPrompt="1"/>
          </p:nvPr>
        </p:nvSpPr>
        <p:spPr>
          <a:xfrm>
            <a:off x="548946" y="4517480"/>
            <a:ext cx="711197" cy="723544"/>
          </a:xfrm>
        </p:spPr>
        <p:txBody>
          <a:bodyPr rtlCol="0" anchor="ctr"/>
          <a:lstStyle>
            <a:lvl1pPr marL="0" indent="0" algn="ctr">
              <a:buNone/>
              <a:defRPr baseline="0">
                <a:ea typeface="Microsoft YaHei UI" panose="020B0503020204020204" pitchFamily="34" charset="-122"/>
              </a:defRPr>
            </a:lvl1pPr>
          </a:lstStyle>
          <a:p>
            <a:pPr rtl="0"/>
            <a:r>
              <a:rPr lang="zh-CN" altLang="en-US" noProof="0"/>
              <a:t>图标</a:t>
            </a:r>
          </a:p>
        </p:txBody>
      </p:sp>
      <p:sp>
        <p:nvSpPr>
          <p:cNvPr id="16" name="幻灯片编号占位符 5">
            <a:extLst>
              <a:ext uri="{FF2B5EF4-FFF2-40B4-BE49-F238E27FC236}">
                <a16:creationId xmlns=""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4FAB73BC-B049-4115-A692-8D63A059BFB8}" type="slidenum">
              <a:rPr lang="en-US" altLang="zh-CN" smtClean="0"/>
              <a:pPr/>
              <a:t>‹#›</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862157401"/>
      </p:ext>
    </p:extLst>
  </p:cSld>
  <p:clrMapOvr>
    <a:masterClrMapping/>
  </p:clrMapOvr>
  <p:extLst mod="1">
    <p:ext uri="{DCECCB84-F9BA-43D5-87BE-67443E8EF086}">
      <p15:sldGuideLst xmlns=""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标题图标内容 3 行">
    <p:spTree>
      <p:nvGrpSpPr>
        <p:cNvPr id="1" name=""/>
        <p:cNvGrpSpPr/>
        <p:nvPr/>
      </p:nvGrpSpPr>
      <p:grpSpPr>
        <a:xfrm>
          <a:off x="0" y="0"/>
          <a:ext cx="0" cy="0"/>
          <a:chOff x="0" y="0"/>
          <a:chExt cx="0" cy="0"/>
        </a:xfrm>
      </p:grpSpPr>
      <p:sp>
        <p:nvSpPr>
          <p:cNvPr id="11" name="长方形 10">
            <a:extLst>
              <a:ext uri="{FF2B5EF4-FFF2-40B4-BE49-F238E27FC236}">
                <a16:creationId xmlns=""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 xmlns:a16="http://schemas.microsoft.com/office/drawing/2014/main" id="{9015F2E0-A9EE-4095-8DFC-C3BBA80FAEEE}"/>
              </a:ext>
            </a:extLst>
          </p:cNvPr>
          <p:cNvSpPr>
            <a:spLocks noGrp="1"/>
          </p:cNvSpPr>
          <p:nvPr>
            <p:ph type="title"/>
          </p:nvPr>
        </p:nvSpPr>
        <p:spPr>
          <a:xfrm>
            <a:off x="548642" y="990600"/>
            <a:ext cx="10805160" cy="707886"/>
          </a:xfrm>
        </p:spPr>
        <p:txBody>
          <a:bodyPr lIns="91440" rtlCol="0" anchor="t">
            <a:normAutofit/>
          </a:bodyPr>
          <a:lstStyle>
            <a:lvl1pPr>
              <a:lnSpc>
                <a:spcPct val="100000"/>
              </a:lnSpc>
              <a:defRPr sz="4000" b="0"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7" name="内容占位符 6">
            <a:extLst>
              <a:ext uri="{FF2B5EF4-FFF2-40B4-BE49-F238E27FC236}">
                <a16:creationId xmlns="" xmlns:a16="http://schemas.microsoft.com/office/drawing/2014/main" id="{35FB90DC-1879-4B22-883B-7444D1A858EC}"/>
              </a:ext>
            </a:extLst>
          </p:cNvPr>
          <p:cNvSpPr>
            <a:spLocks noGrp="1"/>
          </p:cNvSpPr>
          <p:nvPr>
            <p:ph sz="quarter" idx="13" hasCustomPrompt="1"/>
          </p:nvPr>
        </p:nvSpPr>
        <p:spPr>
          <a:xfrm>
            <a:off x="5562600" y="2423063"/>
            <a:ext cx="5901457" cy="1005939"/>
          </a:xfrm>
        </p:spPr>
        <p:txBody>
          <a:bodyPr lIns="91440" rIns="91440" rtlCol="0"/>
          <a:lstStyle>
            <a:lvl1pPr>
              <a:defRPr baseline="0">
                <a:ea typeface="Microsoft YaHei UI" panose="020B0503020204020204" pitchFamily="34" charset="-122"/>
              </a:defRPr>
            </a:lvl1pPr>
          </a:lstStyle>
          <a:p>
            <a:pPr lvl="0" rtl="0"/>
            <a:r>
              <a:rPr lang="zh-CN" altLang="en-US" noProof="0"/>
              <a:t>说明文本 </a:t>
            </a:r>
          </a:p>
        </p:txBody>
      </p:sp>
      <p:sp>
        <p:nvSpPr>
          <p:cNvPr id="8" name="文本占位符 7">
            <a:extLst>
              <a:ext uri="{FF2B5EF4-FFF2-40B4-BE49-F238E27FC236}">
                <a16:creationId xmlns=""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rtlCol="0" anchor="ctr">
            <a:spAutoFit/>
          </a:bodyPr>
          <a:lstStyle>
            <a:lvl1pPr marL="0" indent="0">
              <a:buNone/>
              <a:defRPr sz="2400" b="1" baseline="0">
                <a:solidFill>
                  <a:schemeClr val="tx2"/>
                </a:solidFill>
                <a:ea typeface="Microsoft YaHei UI" panose="020B0503020204020204" pitchFamily="34" charset="-122"/>
              </a:defRPr>
            </a:lvl1pPr>
          </a:lstStyle>
          <a:p>
            <a:pPr lvl="0" rtl="0"/>
            <a:r>
              <a:rPr lang="zh-CN" altLang="en-US" noProof="0"/>
              <a:t>添加其他文本 </a:t>
            </a:r>
          </a:p>
        </p:txBody>
      </p:sp>
      <p:sp>
        <p:nvSpPr>
          <p:cNvPr id="14" name="图片占位符 7">
            <a:extLst>
              <a:ext uri="{FF2B5EF4-FFF2-40B4-BE49-F238E27FC236}">
                <a16:creationId xmlns=""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6" y="2564258"/>
            <a:ext cx="711197" cy="723544"/>
          </a:xfrm>
        </p:spPr>
        <p:txBody>
          <a:bodyPr rtlCol="0" anchor="ctr"/>
          <a:lstStyle>
            <a:lvl1pPr marL="0" indent="0" algn="ctr">
              <a:buNone/>
              <a:defRPr baseline="0">
                <a:ea typeface="Microsoft YaHei UI" panose="020B0503020204020204" pitchFamily="34" charset="-122"/>
              </a:defRPr>
            </a:lvl1pPr>
          </a:lstStyle>
          <a:p>
            <a:pPr rtl="0"/>
            <a:r>
              <a:rPr lang="zh-CN" altLang="en-US" noProof="0"/>
              <a:t>图标</a:t>
            </a:r>
          </a:p>
        </p:txBody>
      </p:sp>
      <p:sp>
        <p:nvSpPr>
          <p:cNvPr id="20" name="内容占位符 6">
            <a:extLst>
              <a:ext uri="{FF2B5EF4-FFF2-40B4-BE49-F238E27FC236}">
                <a16:creationId xmlns="" xmlns:a16="http://schemas.microsoft.com/office/drawing/2014/main" id="{36B305EA-E44E-48DA-922F-20D8D3496709}"/>
              </a:ext>
            </a:extLst>
          </p:cNvPr>
          <p:cNvSpPr>
            <a:spLocks noGrp="1"/>
          </p:cNvSpPr>
          <p:nvPr>
            <p:ph sz="quarter" idx="22" hasCustomPrompt="1"/>
          </p:nvPr>
        </p:nvSpPr>
        <p:spPr>
          <a:xfrm>
            <a:off x="5562600" y="3556398"/>
            <a:ext cx="5901457" cy="1005939"/>
          </a:xfrm>
        </p:spPr>
        <p:txBody>
          <a:bodyPr lIns="91440" rIns="91440" rtlCol="0"/>
          <a:lstStyle>
            <a:lvl1pPr>
              <a:defRPr baseline="0">
                <a:ea typeface="Microsoft YaHei UI" panose="020B0503020204020204" pitchFamily="34" charset="-122"/>
              </a:defRPr>
            </a:lvl1pPr>
          </a:lstStyle>
          <a:p>
            <a:pPr lvl="0" rtl="0"/>
            <a:r>
              <a:rPr lang="zh-CN" altLang="en-US" noProof="0"/>
              <a:t>说明文本 </a:t>
            </a:r>
          </a:p>
        </p:txBody>
      </p:sp>
      <p:sp>
        <p:nvSpPr>
          <p:cNvPr id="21" name="文本占位符 7">
            <a:extLst>
              <a:ext uri="{FF2B5EF4-FFF2-40B4-BE49-F238E27FC236}">
                <a16:creationId xmlns=""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rtlCol="0" anchor="ctr">
            <a:spAutoFit/>
          </a:bodyPr>
          <a:lstStyle>
            <a:lvl1pPr marL="0" indent="0">
              <a:buNone/>
              <a:defRPr sz="2400" b="1" baseline="0">
                <a:solidFill>
                  <a:schemeClr val="accent5"/>
                </a:solidFill>
                <a:ea typeface="Microsoft YaHei UI" panose="020B0503020204020204" pitchFamily="34" charset="-122"/>
              </a:defRPr>
            </a:lvl1pPr>
          </a:lstStyle>
          <a:p>
            <a:pPr lvl="0" rtl="0"/>
            <a:r>
              <a:rPr lang="zh-CN" altLang="en-US" noProof="0"/>
              <a:t>添加其他文本 </a:t>
            </a:r>
          </a:p>
        </p:txBody>
      </p:sp>
      <p:sp>
        <p:nvSpPr>
          <p:cNvPr id="22" name="图片占位符 7">
            <a:extLst>
              <a:ext uri="{FF2B5EF4-FFF2-40B4-BE49-F238E27FC236}">
                <a16:creationId xmlns="" xmlns:a16="http://schemas.microsoft.com/office/drawing/2014/main" id="{F79C998E-1F82-4AC1-AD39-82F45A05CED8}"/>
              </a:ext>
              <a:ext uri="{C183D7F6-B498-43B3-948B-1728B52AA6E4}">
                <adec:decorative xmlns="" xmlns:adec="http://schemas.microsoft.com/office/drawing/2017/decorative" val="1"/>
              </a:ext>
            </a:extLst>
          </p:cNvPr>
          <p:cNvSpPr>
            <a:spLocks noGrp="1"/>
          </p:cNvSpPr>
          <p:nvPr>
            <p:ph type="pic" sz="quarter" idx="24" hasCustomPrompt="1"/>
          </p:nvPr>
        </p:nvSpPr>
        <p:spPr>
          <a:xfrm>
            <a:off x="548946" y="3697593"/>
            <a:ext cx="711197" cy="723544"/>
          </a:xfrm>
        </p:spPr>
        <p:txBody>
          <a:bodyPr rtlCol="0" anchor="ctr"/>
          <a:lstStyle>
            <a:lvl1pPr marL="0" indent="0" algn="ctr">
              <a:buNone/>
              <a:defRPr baseline="0">
                <a:ea typeface="Microsoft YaHei UI" panose="020B0503020204020204" pitchFamily="34" charset="-122"/>
              </a:defRPr>
            </a:lvl1pPr>
          </a:lstStyle>
          <a:p>
            <a:pPr rtl="0"/>
            <a:r>
              <a:rPr lang="zh-CN" altLang="en-US" noProof="0"/>
              <a:t>图标</a:t>
            </a:r>
          </a:p>
        </p:txBody>
      </p:sp>
      <p:sp>
        <p:nvSpPr>
          <p:cNvPr id="16" name="幻灯片编号占位符 5">
            <a:extLst>
              <a:ext uri="{FF2B5EF4-FFF2-40B4-BE49-F238E27FC236}">
                <a16:creationId xmlns=""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4FAB73BC-B049-4115-A692-8D63A059BFB8}" type="slidenum">
              <a:rPr lang="en-US" altLang="zh-CN" smtClean="0"/>
              <a:pPr/>
              <a:t>‹#›</a:t>
            </a:fld>
            <a:endParaRPr lang="zh-CN" altLang="en-US">
              <a:ea typeface="Microsoft YaHei UI" panose="020B0503020204020204" pitchFamily="34" charset="-122"/>
            </a:endParaRPr>
          </a:p>
        </p:txBody>
      </p:sp>
      <p:sp>
        <p:nvSpPr>
          <p:cNvPr id="13" name="内容占位符 6">
            <a:extLst>
              <a:ext uri="{FF2B5EF4-FFF2-40B4-BE49-F238E27FC236}">
                <a16:creationId xmlns="" xmlns:a16="http://schemas.microsoft.com/office/drawing/2014/main" id="{3FD6DDB9-4D92-43F8-B746-ABBAB109CA1E}"/>
              </a:ext>
            </a:extLst>
          </p:cNvPr>
          <p:cNvSpPr>
            <a:spLocks noGrp="1"/>
          </p:cNvSpPr>
          <p:nvPr>
            <p:ph sz="quarter" idx="25" hasCustomPrompt="1"/>
          </p:nvPr>
        </p:nvSpPr>
        <p:spPr>
          <a:xfrm>
            <a:off x="5562600" y="4689734"/>
            <a:ext cx="5901457" cy="1005939"/>
          </a:xfrm>
        </p:spPr>
        <p:txBody>
          <a:bodyPr lIns="91440" rIns="91440" rtlCol="0"/>
          <a:lstStyle>
            <a:lvl1pPr>
              <a:defRPr baseline="0">
                <a:ea typeface="Microsoft YaHei UI" panose="020B0503020204020204" pitchFamily="34" charset="-122"/>
              </a:defRPr>
            </a:lvl1pPr>
          </a:lstStyle>
          <a:p>
            <a:pPr lvl="0" rtl="0"/>
            <a:r>
              <a:rPr lang="zh-CN" altLang="en-US" noProof="0"/>
              <a:t>说明文本 </a:t>
            </a:r>
          </a:p>
        </p:txBody>
      </p:sp>
      <p:sp>
        <p:nvSpPr>
          <p:cNvPr id="17" name="文本占位符 7">
            <a:extLst>
              <a:ext uri="{FF2B5EF4-FFF2-40B4-BE49-F238E27FC236}">
                <a16:creationId xmlns=""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rtlCol="0" anchor="ctr">
            <a:spAutoFit/>
          </a:bodyPr>
          <a:lstStyle>
            <a:lvl1pPr marL="0" indent="0">
              <a:buNone/>
              <a:defRPr sz="2400" b="1" baseline="0">
                <a:solidFill>
                  <a:schemeClr val="accent6"/>
                </a:solidFill>
                <a:ea typeface="Microsoft YaHei UI" panose="020B0503020204020204" pitchFamily="34" charset="-122"/>
              </a:defRPr>
            </a:lvl1pPr>
          </a:lstStyle>
          <a:p>
            <a:pPr lvl="0" rtl="0"/>
            <a:r>
              <a:rPr lang="zh-CN" altLang="en-US" noProof="0"/>
              <a:t>添加其他文本 </a:t>
            </a:r>
          </a:p>
        </p:txBody>
      </p:sp>
      <p:sp>
        <p:nvSpPr>
          <p:cNvPr id="19" name="图片占位符 7">
            <a:extLst>
              <a:ext uri="{FF2B5EF4-FFF2-40B4-BE49-F238E27FC236}">
                <a16:creationId xmlns="" xmlns:a16="http://schemas.microsoft.com/office/drawing/2014/main" id="{68F52DD2-B3F0-4652-8C7B-96406F99FC14}"/>
              </a:ext>
              <a:ext uri="{C183D7F6-B498-43B3-948B-1728B52AA6E4}">
                <adec:decorative xmlns="" xmlns:adec="http://schemas.microsoft.com/office/drawing/2017/decorative" val="1"/>
              </a:ext>
            </a:extLst>
          </p:cNvPr>
          <p:cNvSpPr>
            <a:spLocks noGrp="1"/>
          </p:cNvSpPr>
          <p:nvPr>
            <p:ph type="pic" sz="quarter" idx="27" hasCustomPrompt="1"/>
          </p:nvPr>
        </p:nvSpPr>
        <p:spPr>
          <a:xfrm>
            <a:off x="548946" y="4830929"/>
            <a:ext cx="711197" cy="723544"/>
          </a:xfrm>
        </p:spPr>
        <p:txBody>
          <a:bodyPr rtlCol="0" anchor="ctr"/>
          <a:lstStyle>
            <a:lvl1pPr marL="0" indent="0" algn="ctr">
              <a:buNone/>
              <a:defRPr baseline="0">
                <a:ea typeface="Microsoft YaHei UI" panose="020B0503020204020204" pitchFamily="34" charset="-122"/>
              </a:defRPr>
            </a:lvl1pPr>
          </a:lstStyle>
          <a:p>
            <a:pPr rtl="0"/>
            <a:r>
              <a:rPr lang="zh-CN" altLang="en-US" noProof="0"/>
              <a:t>图标</a:t>
            </a:r>
          </a:p>
        </p:txBody>
      </p:sp>
    </p:spTree>
    <p:extLst>
      <p:ext uri="{BB962C8B-B14F-4D97-AF65-F5344CB8AC3E}">
        <p14:creationId xmlns:p14="http://schemas.microsoft.com/office/powerpoint/2010/main" val="2847411034"/>
      </p:ext>
    </p:extLst>
  </p:cSld>
  <p:clrMapOvr>
    <a:masterClrMapping/>
  </p:clrMapOvr>
  <p:extLst mod="1">
    <p:ext uri="{DCECCB84-F9BA-43D5-87BE-67443E8EF086}">
      <p15:sldGuideLst xmlns=""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标题边栏修补程序 图标内容 3 行">
    <p:spTree>
      <p:nvGrpSpPr>
        <p:cNvPr id="1" name=""/>
        <p:cNvGrpSpPr/>
        <p:nvPr/>
      </p:nvGrpSpPr>
      <p:grpSpPr>
        <a:xfrm>
          <a:off x="0" y="0"/>
          <a:ext cx="0" cy="0"/>
          <a:chOff x="0" y="0"/>
          <a:chExt cx="0" cy="0"/>
        </a:xfrm>
      </p:grpSpPr>
      <p:sp>
        <p:nvSpPr>
          <p:cNvPr id="34" name="任意多边形：形状 33">
            <a:extLst>
              <a:ext uri="{FF2B5EF4-FFF2-40B4-BE49-F238E27FC236}">
                <a16:creationId xmlns="" xmlns:a16="http://schemas.microsoft.com/office/drawing/2014/main"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1" name="长方形 10">
            <a:extLst>
              <a:ext uri="{FF2B5EF4-FFF2-40B4-BE49-F238E27FC236}">
                <a16:creationId xmlns=""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 xmlns:a16="http://schemas.microsoft.com/office/drawing/2014/main" id="{9015F2E0-A9EE-4095-8DFC-C3BBA80FAEEE}"/>
              </a:ext>
            </a:extLst>
          </p:cNvPr>
          <p:cNvSpPr>
            <a:spLocks noGrp="1"/>
          </p:cNvSpPr>
          <p:nvPr>
            <p:ph type="title"/>
          </p:nvPr>
        </p:nvSpPr>
        <p:spPr>
          <a:xfrm>
            <a:off x="548642" y="990600"/>
            <a:ext cx="10805160" cy="707886"/>
          </a:xfrm>
        </p:spPr>
        <p:txBody>
          <a:bodyPr lIns="91440" rtlCol="0" anchor="t">
            <a:normAutofit/>
          </a:bodyPr>
          <a:lstStyle>
            <a:lvl1pPr>
              <a:lnSpc>
                <a:spcPct val="100000"/>
              </a:lnSpc>
              <a:defRPr sz="4000" b="0"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7" name="内容占位符 6">
            <a:extLst>
              <a:ext uri="{FF2B5EF4-FFF2-40B4-BE49-F238E27FC236}">
                <a16:creationId xmlns=""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rtlCol="0" anchor="ctr">
            <a:noAutofit/>
          </a:bodyPr>
          <a:lstStyle>
            <a:lvl1pPr marL="0" indent="0">
              <a:buNone/>
              <a:defRPr sz="1400" baseline="0">
                <a:ea typeface="Microsoft YaHei UI" panose="020B0503020204020204" pitchFamily="34" charset="-122"/>
              </a:defRPr>
            </a:lvl1pPr>
          </a:lstStyle>
          <a:p>
            <a:pPr lvl="0" rtl="0"/>
            <a:r>
              <a:rPr lang="zh-CN" altLang="en-US" noProof="0"/>
              <a:t>说明文本 </a:t>
            </a:r>
          </a:p>
        </p:txBody>
      </p:sp>
      <p:sp>
        <p:nvSpPr>
          <p:cNvPr id="8" name="文本占位符 7">
            <a:extLst>
              <a:ext uri="{FF2B5EF4-FFF2-40B4-BE49-F238E27FC236}">
                <a16:creationId xmlns=""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rtlCol="0" anchor="ctr">
            <a:noAutofit/>
          </a:bodyPr>
          <a:lstStyle>
            <a:lvl1pPr marL="0" indent="0" algn="r">
              <a:buNone/>
              <a:defRPr sz="2000" b="1" baseline="0">
                <a:solidFill>
                  <a:schemeClr val="tx2"/>
                </a:solidFill>
                <a:ea typeface="Microsoft YaHei UI" panose="020B0503020204020204" pitchFamily="34" charset="-122"/>
              </a:defRPr>
            </a:lvl1pPr>
          </a:lstStyle>
          <a:p>
            <a:pPr lvl="0" rtl="0"/>
            <a:r>
              <a:rPr lang="zh-CN" altLang="en-US" noProof="0"/>
              <a:t>添加文本 </a:t>
            </a:r>
          </a:p>
        </p:txBody>
      </p:sp>
      <p:sp>
        <p:nvSpPr>
          <p:cNvPr id="14" name="图片占位符 7">
            <a:extLst>
              <a:ext uri="{FF2B5EF4-FFF2-40B4-BE49-F238E27FC236}">
                <a16:creationId xmlns=""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756428"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baseline="0">
                <a:ea typeface="Microsoft YaHei UI" panose="020B0503020204020204" pitchFamily="34" charset="-122"/>
              </a:defRPr>
            </a:lvl1pPr>
          </a:lstStyle>
          <a:p>
            <a:pPr rtl="0"/>
            <a:r>
              <a:rPr lang="zh-CN" altLang="en-US" noProof="0"/>
              <a:t>图标</a:t>
            </a:r>
          </a:p>
        </p:txBody>
      </p:sp>
      <p:sp>
        <p:nvSpPr>
          <p:cNvPr id="20" name="内容占位符 6">
            <a:extLst>
              <a:ext uri="{FF2B5EF4-FFF2-40B4-BE49-F238E27FC236}">
                <a16:creationId xmlns="" xmlns:a16="http://schemas.microsoft.com/office/drawing/2014/main" id="{36B305EA-E44E-48DA-922F-20D8D3496709}"/>
              </a:ext>
            </a:extLst>
          </p:cNvPr>
          <p:cNvSpPr>
            <a:spLocks noGrp="1"/>
          </p:cNvSpPr>
          <p:nvPr>
            <p:ph sz="quarter" idx="22" hasCustomPrompt="1"/>
          </p:nvPr>
        </p:nvSpPr>
        <p:spPr>
          <a:xfrm>
            <a:off x="6071134" y="3576256"/>
            <a:ext cx="5392925" cy="914490"/>
          </a:xfrm>
        </p:spPr>
        <p:txBody>
          <a:bodyPr lIns="91440" rIns="91440" rtlCol="0" anchor="ctr">
            <a:noAutofit/>
          </a:bodyPr>
          <a:lstStyle>
            <a:lvl1pPr marL="0" indent="0">
              <a:buNone/>
              <a:defRPr sz="1400" baseline="0">
                <a:ea typeface="Microsoft YaHei UI" panose="020B0503020204020204" pitchFamily="34" charset="-122"/>
              </a:defRPr>
            </a:lvl1pPr>
          </a:lstStyle>
          <a:p>
            <a:pPr lvl="0" rtl="0"/>
            <a:r>
              <a:rPr lang="zh-CN" altLang="en-US" noProof="0"/>
              <a:t>说明文本 </a:t>
            </a:r>
          </a:p>
        </p:txBody>
      </p:sp>
      <p:sp>
        <p:nvSpPr>
          <p:cNvPr id="21" name="文本占位符 7">
            <a:extLst>
              <a:ext uri="{FF2B5EF4-FFF2-40B4-BE49-F238E27FC236}">
                <a16:creationId xmlns=""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rtlCol="0" anchor="ctr">
            <a:noAutofit/>
          </a:bodyPr>
          <a:lstStyle>
            <a:lvl1pPr marL="0" indent="0" algn="r">
              <a:buNone/>
              <a:defRPr sz="2000" b="1" baseline="0">
                <a:solidFill>
                  <a:schemeClr val="accent5"/>
                </a:solidFill>
                <a:ea typeface="Microsoft YaHei UI" panose="020B0503020204020204" pitchFamily="34" charset="-122"/>
              </a:defRPr>
            </a:lvl1pPr>
          </a:lstStyle>
          <a:p>
            <a:pPr lvl="0" rtl="0"/>
            <a:r>
              <a:rPr lang="zh-CN" altLang="en-US" noProof="0"/>
              <a:t>添加文本 </a:t>
            </a:r>
          </a:p>
        </p:txBody>
      </p:sp>
      <p:sp>
        <p:nvSpPr>
          <p:cNvPr id="22" name="图片占位符 7">
            <a:extLst>
              <a:ext uri="{FF2B5EF4-FFF2-40B4-BE49-F238E27FC236}">
                <a16:creationId xmlns="" xmlns:a16="http://schemas.microsoft.com/office/drawing/2014/main" id="{F79C998E-1F82-4AC1-AD39-82F45A05CED8}"/>
              </a:ext>
              <a:ext uri="{C183D7F6-B498-43B3-948B-1728B52AA6E4}">
                <adec:decorative xmlns=""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baseline="0">
                <a:ea typeface="Microsoft YaHei UI" panose="020B0503020204020204" pitchFamily="34" charset="-122"/>
              </a:defRPr>
            </a:lvl1pPr>
          </a:lstStyle>
          <a:p>
            <a:pPr rtl="0"/>
            <a:r>
              <a:rPr lang="zh-CN" altLang="en-US" noProof="0"/>
              <a:t>图标</a:t>
            </a:r>
          </a:p>
        </p:txBody>
      </p:sp>
      <p:sp>
        <p:nvSpPr>
          <p:cNvPr id="16" name="幻灯片编号占位符 5">
            <a:extLst>
              <a:ext uri="{FF2B5EF4-FFF2-40B4-BE49-F238E27FC236}">
                <a16:creationId xmlns=""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4FAB73BC-B049-4115-A692-8D63A059BFB8}" type="slidenum">
              <a:rPr lang="en-US" altLang="zh-CN" smtClean="0"/>
              <a:pPr/>
              <a:t>‹#›</a:t>
            </a:fld>
            <a:endParaRPr lang="zh-CN" altLang="en-US">
              <a:ea typeface="Microsoft YaHei UI" panose="020B0503020204020204" pitchFamily="34" charset="-122"/>
            </a:endParaRPr>
          </a:p>
        </p:txBody>
      </p:sp>
      <p:sp>
        <p:nvSpPr>
          <p:cNvPr id="13" name="内容占位符 6">
            <a:extLst>
              <a:ext uri="{FF2B5EF4-FFF2-40B4-BE49-F238E27FC236}">
                <a16:creationId xmlns="" xmlns:a16="http://schemas.microsoft.com/office/drawing/2014/main" id="{3FD6DDB9-4D92-43F8-B746-ABBAB109CA1E}"/>
              </a:ext>
            </a:extLst>
          </p:cNvPr>
          <p:cNvSpPr>
            <a:spLocks noGrp="1"/>
          </p:cNvSpPr>
          <p:nvPr>
            <p:ph sz="quarter" idx="25" hasCustomPrompt="1"/>
          </p:nvPr>
        </p:nvSpPr>
        <p:spPr>
          <a:xfrm>
            <a:off x="4949701" y="5117210"/>
            <a:ext cx="6514359" cy="914490"/>
          </a:xfrm>
        </p:spPr>
        <p:txBody>
          <a:bodyPr lIns="91440" rIns="91440" rtlCol="0" anchor="ctr">
            <a:noAutofit/>
          </a:bodyPr>
          <a:lstStyle>
            <a:lvl1pPr marL="0" indent="0">
              <a:buNone/>
              <a:defRPr sz="1400" baseline="0">
                <a:ea typeface="Microsoft YaHei UI" panose="020B0503020204020204" pitchFamily="34" charset="-122"/>
              </a:defRPr>
            </a:lvl1pPr>
          </a:lstStyle>
          <a:p>
            <a:pPr lvl="0" rtl="0"/>
            <a:r>
              <a:rPr lang="zh-CN" altLang="en-US" noProof="0"/>
              <a:t>说明文本 </a:t>
            </a:r>
          </a:p>
        </p:txBody>
      </p:sp>
      <p:sp>
        <p:nvSpPr>
          <p:cNvPr id="17" name="文本占位符 7">
            <a:extLst>
              <a:ext uri="{FF2B5EF4-FFF2-40B4-BE49-F238E27FC236}">
                <a16:creationId xmlns=""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rtlCol="0" anchor="ctr">
            <a:noAutofit/>
          </a:bodyPr>
          <a:lstStyle>
            <a:lvl1pPr marL="0" indent="0" algn="r">
              <a:buNone/>
              <a:defRPr sz="2000" b="1" baseline="0">
                <a:solidFill>
                  <a:schemeClr val="accent6"/>
                </a:solidFill>
                <a:ea typeface="Microsoft YaHei UI" panose="020B0503020204020204" pitchFamily="34" charset="-122"/>
              </a:defRPr>
            </a:lvl1pPr>
          </a:lstStyle>
          <a:p>
            <a:pPr lvl="0" rtl="0"/>
            <a:r>
              <a:rPr lang="zh-CN" altLang="en-US" noProof="0"/>
              <a:t>添加文本 </a:t>
            </a:r>
          </a:p>
        </p:txBody>
      </p:sp>
      <p:sp>
        <p:nvSpPr>
          <p:cNvPr id="19" name="图片占位符 7">
            <a:extLst>
              <a:ext uri="{FF2B5EF4-FFF2-40B4-BE49-F238E27FC236}">
                <a16:creationId xmlns="" xmlns:a16="http://schemas.microsoft.com/office/drawing/2014/main" id="{68F52DD2-B3F0-4652-8C7B-96406F99FC14}"/>
              </a:ext>
              <a:ext uri="{C183D7F6-B498-43B3-948B-1728B52AA6E4}">
                <adec:decorative xmlns=""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baseline="0">
                <a:ea typeface="Microsoft YaHei UI" panose="020B0503020204020204" pitchFamily="34" charset="-122"/>
              </a:defRPr>
            </a:lvl1pPr>
          </a:lstStyle>
          <a:p>
            <a:pPr rtl="0"/>
            <a:r>
              <a:rPr lang="zh-CN" altLang="en-US" noProof="0"/>
              <a:t>图标</a:t>
            </a:r>
          </a:p>
        </p:txBody>
      </p:sp>
      <p:sp>
        <p:nvSpPr>
          <p:cNvPr id="35" name="任意多边形：形状 34">
            <a:extLst>
              <a:ext uri="{FF2B5EF4-FFF2-40B4-BE49-F238E27FC236}">
                <a16:creationId xmlns="" xmlns:a16="http://schemas.microsoft.com/office/drawing/2014/main" id="{79F57DF2-7AB9-4D3A-AADE-E93D5621B0F8}"/>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58974389"/>
      </p:ext>
    </p:extLst>
  </p:cSld>
  <p:clrMapOvr>
    <a:masterClrMapping/>
  </p:clrMapOvr>
  <p:extLst mod="1">
    <p:ext uri="{DCECCB84-F9BA-43D5-87BE-67443E8EF086}">
      <p15:sldGuideLst xmlns=""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标题边栏修补程序（仅标题）">
    <p:spTree>
      <p:nvGrpSpPr>
        <p:cNvPr id="1" name=""/>
        <p:cNvGrpSpPr/>
        <p:nvPr/>
      </p:nvGrpSpPr>
      <p:grpSpPr>
        <a:xfrm>
          <a:off x="0" y="0"/>
          <a:ext cx="0" cy="0"/>
          <a:chOff x="0" y="0"/>
          <a:chExt cx="0" cy="0"/>
        </a:xfrm>
      </p:grpSpPr>
      <p:sp>
        <p:nvSpPr>
          <p:cNvPr id="34" name="任意多边形：形状 33">
            <a:extLst>
              <a:ext uri="{FF2B5EF4-FFF2-40B4-BE49-F238E27FC236}">
                <a16:creationId xmlns="" xmlns:a16="http://schemas.microsoft.com/office/drawing/2014/main"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1" name="长方形 10">
            <a:extLst>
              <a:ext uri="{FF2B5EF4-FFF2-40B4-BE49-F238E27FC236}">
                <a16:creationId xmlns=""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 xmlns:a16="http://schemas.microsoft.com/office/drawing/2014/main" id="{9015F2E0-A9EE-4095-8DFC-C3BBA80FAEEE}"/>
              </a:ext>
            </a:extLst>
          </p:cNvPr>
          <p:cNvSpPr>
            <a:spLocks noGrp="1"/>
          </p:cNvSpPr>
          <p:nvPr>
            <p:ph type="title"/>
          </p:nvPr>
        </p:nvSpPr>
        <p:spPr>
          <a:xfrm>
            <a:off x="548642" y="990600"/>
            <a:ext cx="10805160" cy="707886"/>
          </a:xfrm>
        </p:spPr>
        <p:txBody>
          <a:bodyPr lIns="91440" rtlCol="0" anchor="t">
            <a:normAutofit/>
          </a:bodyPr>
          <a:lstStyle>
            <a:lvl1pPr>
              <a:lnSpc>
                <a:spcPct val="100000"/>
              </a:lnSpc>
              <a:defRPr sz="4000" b="0"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6" name="幻灯片编号占位符 5">
            <a:extLst>
              <a:ext uri="{FF2B5EF4-FFF2-40B4-BE49-F238E27FC236}">
                <a16:creationId xmlns=""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4FAB73BC-B049-4115-A692-8D63A059BFB8}" type="slidenum">
              <a:rPr lang="en-US" altLang="zh-CN" smtClean="0"/>
              <a:pPr/>
              <a:t>‹#›</a:t>
            </a:fld>
            <a:endParaRPr lang="zh-CN" altLang="en-US">
              <a:ea typeface="Microsoft YaHei UI" panose="020B0503020204020204" pitchFamily="34" charset="-122"/>
            </a:endParaRPr>
          </a:p>
        </p:txBody>
      </p:sp>
      <p:sp>
        <p:nvSpPr>
          <p:cNvPr id="15" name="任意多边形：形状 14">
            <a:extLst>
              <a:ext uri="{FF2B5EF4-FFF2-40B4-BE49-F238E27FC236}">
                <a16:creationId xmlns="" xmlns:a16="http://schemas.microsoft.com/office/drawing/2014/main" id="{89314C5F-7D40-40CF-8951-9660A5ACE1F7}"/>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cxnSp>
        <p:nvCxnSpPr>
          <p:cNvPr id="18" name="直接连接符​​(S) 17">
            <a:extLst>
              <a:ext uri="{FF2B5EF4-FFF2-40B4-BE49-F238E27FC236}">
                <a16:creationId xmlns="" xmlns:a16="http://schemas.microsoft.com/office/drawing/2014/main" id="{6B4884FC-8C22-42B9-9E84-2B12AC73364F}"/>
              </a:ext>
              <a:ext uri="{C183D7F6-B498-43B3-948B-1728B52AA6E4}">
                <adec:decorative xmlns="" xmlns:adec="http://schemas.microsoft.com/office/drawing/2017/decorative" val="1"/>
              </a:ext>
            </a:extLst>
          </p:cNvPr>
          <p:cNvCxnSpPr/>
          <p:nvPr userDrawn="1"/>
        </p:nvCxnSpPr>
        <p:spPr>
          <a:xfrm>
            <a:off x="2018099"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直接连接符​​(S) 22">
            <a:extLst>
              <a:ext uri="{FF2B5EF4-FFF2-40B4-BE49-F238E27FC236}">
                <a16:creationId xmlns="" xmlns:a16="http://schemas.microsoft.com/office/drawing/2014/main" id="{C6B9C406-BFD3-481F-9B48-3DCA3A33014F}"/>
              </a:ext>
              <a:ext uri="{C183D7F6-B498-43B3-948B-1728B52AA6E4}">
                <adec:decorative xmlns="" xmlns:adec="http://schemas.microsoft.com/office/drawing/2017/decorative" val="1"/>
              </a:ext>
            </a:extLst>
          </p:cNvPr>
          <p:cNvCxnSpPr/>
          <p:nvPr userDrawn="1"/>
        </p:nvCxnSpPr>
        <p:spPr>
          <a:xfrm>
            <a:off x="5751899"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直接连接符​​(S) 23">
            <a:extLst>
              <a:ext uri="{FF2B5EF4-FFF2-40B4-BE49-F238E27FC236}">
                <a16:creationId xmlns="" xmlns:a16="http://schemas.microsoft.com/office/drawing/2014/main" id="{4AF3D50D-B3D8-4A41-84D8-4BE250D1BD62}"/>
              </a:ext>
              <a:ext uri="{C183D7F6-B498-43B3-948B-1728B52AA6E4}">
                <adec:decorative xmlns="" xmlns:adec="http://schemas.microsoft.com/office/drawing/2017/decorative" val="1"/>
              </a:ext>
            </a:extLst>
          </p:cNvPr>
          <p:cNvCxnSpPr/>
          <p:nvPr userDrawn="1"/>
        </p:nvCxnSpPr>
        <p:spPr>
          <a:xfrm>
            <a:off x="9485699"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图片占位符 8">
            <a:extLst>
              <a:ext uri="{FF2B5EF4-FFF2-40B4-BE49-F238E27FC236}">
                <a16:creationId xmlns="" xmlns:a16="http://schemas.microsoft.com/office/drawing/2014/main" id="{D7401DA1-CBDE-40D5-856F-25C28280FCB0}"/>
              </a:ext>
              <a:ext uri="{C183D7F6-B498-43B3-948B-1728B52AA6E4}">
                <adec:decorative xmlns="" xmlns:adec="http://schemas.microsoft.com/office/drawing/2017/decorative" val="1"/>
              </a:ext>
            </a:extLst>
          </p:cNvPr>
          <p:cNvSpPr>
            <a:spLocks noGrp="1"/>
          </p:cNvSpPr>
          <p:nvPr>
            <p:ph type="pic" sz="quarter" idx="17" hasCustomPrompt="1"/>
          </p:nvPr>
        </p:nvSpPr>
        <p:spPr>
          <a:xfrm>
            <a:off x="533403" y="2057401"/>
            <a:ext cx="3657599" cy="2762808"/>
          </a:xfr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baseline="0">
                <a:solidFill>
                  <a:schemeClr val="bg1">
                    <a:lumMod val="50000"/>
                  </a:schemeClr>
                </a:solidFill>
                <a:ea typeface="Microsoft YaHei UI" panose="020B0503020204020204" pitchFamily="34" charset="-122"/>
              </a:defRPr>
            </a:lvl1pPr>
          </a:lstStyle>
          <a:p>
            <a:pPr rtl="0"/>
            <a:r>
              <a:rPr lang="zh-CN" altLang="en-US" noProof="0"/>
              <a:t>插入图像 </a:t>
            </a:r>
            <a:r>
              <a:rPr lang="en-US" altLang="zh-CN" noProof="0" dirty="0"/>
              <a:t>1</a:t>
            </a:r>
          </a:p>
        </p:txBody>
      </p:sp>
      <p:sp>
        <p:nvSpPr>
          <p:cNvPr id="30" name="图片占位符 8">
            <a:extLst>
              <a:ext uri="{FF2B5EF4-FFF2-40B4-BE49-F238E27FC236}">
                <a16:creationId xmlns="" xmlns:a16="http://schemas.microsoft.com/office/drawing/2014/main" id="{6321F101-EC7B-4128-A7FA-373AC507D3D4}"/>
              </a:ext>
              <a:ext uri="{C183D7F6-B498-43B3-948B-1728B52AA6E4}">
                <adec:decorative xmlns="" xmlns:adec="http://schemas.microsoft.com/office/drawing/2017/decorative" val="1"/>
              </a:ext>
            </a:extLst>
          </p:cNvPr>
          <p:cNvSpPr>
            <a:spLocks noGrp="1"/>
          </p:cNvSpPr>
          <p:nvPr>
            <p:ph type="pic" sz="quarter" idx="18" hasCustomPrompt="1"/>
          </p:nvPr>
        </p:nvSpPr>
        <p:spPr>
          <a:xfrm>
            <a:off x="4267203" y="2057401"/>
            <a:ext cx="3657599" cy="2762808"/>
          </a:xfr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baseline="0">
                <a:solidFill>
                  <a:schemeClr val="bg1">
                    <a:lumMod val="50000"/>
                  </a:schemeClr>
                </a:solidFill>
                <a:ea typeface="Microsoft YaHei UI" panose="020B0503020204020204" pitchFamily="34" charset="-122"/>
              </a:defRPr>
            </a:lvl1pPr>
          </a:lstStyle>
          <a:p>
            <a:pPr rtl="0"/>
            <a:r>
              <a:rPr lang="zh-CN" altLang="en-US" noProof="0"/>
              <a:t>插入图像 </a:t>
            </a:r>
            <a:r>
              <a:rPr lang="en-US" altLang="zh-CN" noProof="0" dirty="0"/>
              <a:t>2</a:t>
            </a:r>
          </a:p>
        </p:txBody>
      </p:sp>
      <p:sp>
        <p:nvSpPr>
          <p:cNvPr id="31" name="图片占位符 8">
            <a:extLst>
              <a:ext uri="{FF2B5EF4-FFF2-40B4-BE49-F238E27FC236}">
                <a16:creationId xmlns="" xmlns:a16="http://schemas.microsoft.com/office/drawing/2014/main" id="{229667AF-39CB-43E6-8D30-A2DDF8365C21}"/>
              </a:ext>
              <a:ext uri="{C183D7F6-B498-43B3-948B-1728B52AA6E4}">
                <adec:decorative xmlns="" xmlns:adec="http://schemas.microsoft.com/office/drawing/2017/decorative" val="1"/>
              </a:ext>
            </a:extLst>
          </p:cNvPr>
          <p:cNvSpPr>
            <a:spLocks noGrp="1"/>
          </p:cNvSpPr>
          <p:nvPr>
            <p:ph type="pic" sz="quarter" idx="19" hasCustomPrompt="1"/>
          </p:nvPr>
        </p:nvSpPr>
        <p:spPr>
          <a:xfrm>
            <a:off x="8001003" y="2057401"/>
            <a:ext cx="3657599" cy="2762808"/>
          </a:xfr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baseline="0">
                <a:solidFill>
                  <a:schemeClr val="bg1">
                    <a:lumMod val="50000"/>
                  </a:schemeClr>
                </a:solidFill>
                <a:ea typeface="Microsoft YaHei UI" panose="020B0503020204020204" pitchFamily="34" charset="-122"/>
              </a:defRPr>
            </a:lvl1pPr>
          </a:lstStyle>
          <a:p>
            <a:pPr rtl="0"/>
            <a:r>
              <a:rPr lang="zh-CN" altLang="en-US" noProof="0"/>
              <a:t>插入图像 </a:t>
            </a:r>
            <a:r>
              <a:rPr lang="en-US" altLang="zh-CN" noProof="0" dirty="0"/>
              <a:t>3</a:t>
            </a:r>
          </a:p>
        </p:txBody>
      </p:sp>
      <p:sp>
        <p:nvSpPr>
          <p:cNvPr id="32" name="文本占位符 7">
            <a:extLst>
              <a:ext uri="{FF2B5EF4-FFF2-40B4-BE49-F238E27FC236}">
                <a16:creationId xmlns="" xmlns:a16="http://schemas.microsoft.com/office/drawing/2014/main" id="{125C62A5-1A39-471E-B819-35EB9F8B0CEE}"/>
              </a:ext>
            </a:extLst>
          </p:cNvPr>
          <p:cNvSpPr>
            <a:spLocks noGrp="1"/>
          </p:cNvSpPr>
          <p:nvPr>
            <p:ph type="body" sz="quarter" idx="16" hasCustomPrompt="1"/>
          </p:nvPr>
        </p:nvSpPr>
        <p:spPr>
          <a:xfrm>
            <a:off x="548641" y="5542992"/>
            <a:ext cx="3642359" cy="424732"/>
          </a:xfrm>
          <a:noFill/>
        </p:spPr>
        <p:txBody>
          <a:bodyPr wrap="square" lIns="91440" rIns="91440" rtlCol="0" anchor="t">
            <a:noAutofit/>
          </a:bodyPr>
          <a:lstStyle>
            <a:lvl1pPr marL="0" indent="0" algn="ctr">
              <a:spcBef>
                <a:spcPts val="0"/>
              </a:spcBef>
              <a:spcAft>
                <a:spcPts val="0"/>
              </a:spcAft>
              <a:buNone/>
              <a:defRPr sz="2000" b="1" baseline="0">
                <a:solidFill>
                  <a:schemeClr val="tx2"/>
                </a:solidFill>
                <a:ea typeface="Microsoft YaHei UI" panose="020B0503020204020204" pitchFamily="34" charset="-122"/>
              </a:defRPr>
            </a:lvl1pPr>
          </a:lstStyle>
          <a:p>
            <a:pPr lvl="0" rtl="0"/>
            <a:r>
              <a:rPr lang="zh-CN" altLang="en-US" noProof="0"/>
              <a:t>添加文本 </a:t>
            </a:r>
          </a:p>
        </p:txBody>
      </p:sp>
      <p:sp>
        <p:nvSpPr>
          <p:cNvPr id="33" name="文本占位符 7">
            <a:extLst>
              <a:ext uri="{FF2B5EF4-FFF2-40B4-BE49-F238E27FC236}">
                <a16:creationId xmlns="" xmlns:a16="http://schemas.microsoft.com/office/drawing/2014/main" id="{EB4CA538-2AD9-458A-B582-2FBFEAF60CFA}"/>
              </a:ext>
            </a:extLst>
          </p:cNvPr>
          <p:cNvSpPr>
            <a:spLocks noGrp="1"/>
          </p:cNvSpPr>
          <p:nvPr>
            <p:ph type="body" sz="quarter" idx="20" hasCustomPrompt="1"/>
          </p:nvPr>
        </p:nvSpPr>
        <p:spPr>
          <a:xfrm>
            <a:off x="4267201" y="5542992"/>
            <a:ext cx="3642359" cy="424732"/>
          </a:xfrm>
          <a:noFill/>
        </p:spPr>
        <p:txBody>
          <a:bodyPr wrap="square" lIns="91440" rIns="91440" rtlCol="0" anchor="t">
            <a:noAutofit/>
          </a:bodyPr>
          <a:lstStyle>
            <a:lvl1pPr marL="0" indent="0" algn="ctr">
              <a:spcBef>
                <a:spcPts val="0"/>
              </a:spcBef>
              <a:spcAft>
                <a:spcPts val="0"/>
              </a:spcAft>
              <a:buNone/>
              <a:defRPr sz="2000" b="1" baseline="0">
                <a:solidFill>
                  <a:schemeClr val="tx2"/>
                </a:solidFill>
                <a:ea typeface="Microsoft YaHei UI" panose="020B0503020204020204" pitchFamily="34" charset="-122"/>
              </a:defRPr>
            </a:lvl1pPr>
          </a:lstStyle>
          <a:p>
            <a:pPr lvl="0" rtl="0"/>
            <a:r>
              <a:rPr lang="zh-CN" altLang="en-US" noProof="0"/>
              <a:t>添加文本 </a:t>
            </a:r>
          </a:p>
        </p:txBody>
      </p:sp>
      <p:sp>
        <p:nvSpPr>
          <p:cNvPr id="35" name="文本占位符 7">
            <a:extLst>
              <a:ext uri="{FF2B5EF4-FFF2-40B4-BE49-F238E27FC236}">
                <a16:creationId xmlns="" xmlns:a16="http://schemas.microsoft.com/office/drawing/2014/main" id="{857C263B-EA99-4350-84C0-08B9746AEC05}"/>
              </a:ext>
            </a:extLst>
          </p:cNvPr>
          <p:cNvSpPr>
            <a:spLocks noGrp="1"/>
          </p:cNvSpPr>
          <p:nvPr>
            <p:ph type="body" sz="quarter" idx="21" hasCustomPrompt="1"/>
          </p:nvPr>
        </p:nvSpPr>
        <p:spPr>
          <a:xfrm>
            <a:off x="8001001" y="5542992"/>
            <a:ext cx="3642359" cy="424732"/>
          </a:xfrm>
          <a:noFill/>
        </p:spPr>
        <p:txBody>
          <a:bodyPr wrap="square" lIns="91440" rIns="91440" rtlCol="0" anchor="t">
            <a:noAutofit/>
          </a:bodyPr>
          <a:lstStyle>
            <a:lvl1pPr marL="0" indent="0" algn="ctr">
              <a:spcBef>
                <a:spcPts val="0"/>
              </a:spcBef>
              <a:spcAft>
                <a:spcPts val="0"/>
              </a:spcAft>
              <a:buNone/>
              <a:defRPr sz="2000" b="1" baseline="0">
                <a:solidFill>
                  <a:schemeClr val="tx2"/>
                </a:solidFill>
                <a:ea typeface="Microsoft YaHei UI" panose="020B0503020204020204" pitchFamily="34" charset="-122"/>
              </a:defRPr>
            </a:lvl1pPr>
          </a:lstStyle>
          <a:p>
            <a:pPr lvl="0" rtl="0"/>
            <a:r>
              <a:rPr lang="zh-CN" altLang="en-US" noProof="0"/>
              <a:t>添加文本 </a:t>
            </a:r>
          </a:p>
        </p:txBody>
      </p:sp>
    </p:spTree>
    <p:extLst>
      <p:ext uri="{BB962C8B-B14F-4D97-AF65-F5344CB8AC3E}">
        <p14:creationId xmlns:p14="http://schemas.microsoft.com/office/powerpoint/2010/main" val="1184759353"/>
      </p:ext>
    </p:extLst>
  </p:cSld>
  <p:clrMapOvr>
    <a:masterClrMapping/>
  </p:clrMapOvr>
  <p:extLst mod="1">
    <p:ext uri="{DCECCB84-F9BA-43D5-87BE-67443E8EF086}">
      <p15:sldGuideLst xmlns=""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团队幻灯片">
    <p:spTree>
      <p:nvGrpSpPr>
        <p:cNvPr id="1" name=""/>
        <p:cNvGrpSpPr/>
        <p:nvPr/>
      </p:nvGrpSpPr>
      <p:grpSpPr>
        <a:xfrm>
          <a:off x="0" y="0"/>
          <a:ext cx="0" cy="0"/>
          <a:chOff x="0" y="0"/>
          <a:chExt cx="0" cy="0"/>
        </a:xfrm>
      </p:grpSpPr>
      <p:sp>
        <p:nvSpPr>
          <p:cNvPr id="34" name="任意多边形：形状 33">
            <a:extLst>
              <a:ext uri="{FF2B5EF4-FFF2-40B4-BE49-F238E27FC236}">
                <a16:creationId xmlns="" xmlns:a16="http://schemas.microsoft.com/office/drawing/2014/main"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1" name="长方形 10">
            <a:extLst>
              <a:ext uri="{FF2B5EF4-FFF2-40B4-BE49-F238E27FC236}">
                <a16:creationId xmlns=""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 xmlns:a16="http://schemas.microsoft.com/office/drawing/2014/main" id="{9015F2E0-A9EE-4095-8DFC-C3BBA80FAEEE}"/>
              </a:ext>
            </a:extLst>
          </p:cNvPr>
          <p:cNvSpPr>
            <a:spLocks noGrp="1"/>
          </p:cNvSpPr>
          <p:nvPr>
            <p:ph type="title"/>
          </p:nvPr>
        </p:nvSpPr>
        <p:spPr>
          <a:xfrm>
            <a:off x="548642" y="990600"/>
            <a:ext cx="10805160" cy="707886"/>
          </a:xfrm>
        </p:spPr>
        <p:txBody>
          <a:bodyPr lIns="91440" rtlCol="0" anchor="t">
            <a:normAutofit/>
          </a:bodyPr>
          <a:lstStyle>
            <a:lvl1pPr>
              <a:lnSpc>
                <a:spcPct val="100000"/>
              </a:lnSpc>
              <a:defRPr sz="4000" b="0"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6" name="幻灯片编号占位符 5">
            <a:extLst>
              <a:ext uri="{FF2B5EF4-FFF2-40B4-BE49-F238E27FC236}">
                <a16:creationId xmlns=""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4FAB73BC-B049-4115-A692-8D63A059BFB8}" type="slidenum">
              <a:rPr lang="en-US" altLang="zh-CN" smtClean="0"/>
              <a:pPr/>
              <a:t>‹#›</a:t>
            </a:fld>
            <a:endParaRPr lang="zh-CN" altLang="en-US">
              <a:ea typeface="Microsoft YaHei UI" panose="020B0503020204020204" pitchFamily="34" charset="-122"/>
            </a:endParaRPr>
          </a:p>
        </p:txBody>
      </p:sp>
      <p:sp>
        <p:nvSpPr>
          <p:cNvPr id="15" name="任意多边形：形状 14">
            <a:extLst>
              <a:ext uri="{FF2B5EF4-FFF2-40B4-BE49-F238E27FC236}">
                <a16:creationId xmlns="" xmlns:a16="http://schemas.microsoft.com/office/drawing/2014/main" id="{89314C5F-7D40-40CF-8951-9660A5ACE1F7}"/>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cxnSp>
        <p:nvCxnSpPr>
          <p:cNvPr id="18" name="直接连接符​​(S) 17">
            <a:extLst>
              <a:ext uri="{FF2B5EF4-FFF2-40B4-BE49-F238E27FC236}">
                <a16:creationId xmlns="" xmlns:a16="http://schemas.microsoft.com/office/drawing/2014/main" id="{6B4884FC-8C22-42B9-9E84-2B12AC73364F}"/>
              </a:ext>
              <a:ext uri="{C183D7F6-B498-43B3-948B-1728B52AA6E4}">
                <adec:decorative xmlns="" xmlns:adec="http://schemas.microsoft.com/office/drawing/2017/decorative" val="1"/>
              </a:ext>
            </a:extLst>
          </p:cNvPr>
          <p:cNvCxnSpPr/>
          <p:nvPr userDrawn="1"/>
        </p:nvCxnSpPr>
        <p:spPr>
          <a:xfrm>
            <a:off x="1751399"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图片占位符 8">
            <a:extLst>
              <a:ext uri="{FF2B5EF4-FFF2-40B4-BE49-F238E27FC236}">
                <a16:creationId xmlns="" xmlns:a16="http://schemas.microsoft.com/office/drawing/2014/main" id="{D7401DA1-CBDE-40D5-856F-25C28280FCB0}"/>
              </a:ext>
              <a:ext uri="{C183D7F6-B498-43B3-948B-1728B52AA6E4}">
                <adec:decorative xmlns="" xmlns:adec="http://schemas.microsoft.com/office/drawing/2017/decorative" val="1"/>
              </a:ext>
            </a:extLst>
          </p:cNvPr>
          <p:cNvSpPr>
            <a:spLocks noGrp="1"/>
          </p:cNvSpPr>
          <p:nvPr>
            <p:ph type="pic" sz="quarter" idx="17" hasCustomPrompt="1"/>
          </p:nvPr>
        </p:nvSpPr>
        <p:spPr>
          <a:xfrm>
            <a:off x="723905" y="2057402"/>
            <a:ext cx="2743196" cy="2743198"/>
          </a:xfrm>
          <a:prstGeom prst="ellipse">
            <a:avLst/>
          </a:prstGeo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baseline="0">
                <a:solidFill>
                  <a:schemeClr val="bg1">
                    <a:lumMod val="50000"/>
                  </a:schemeClr>
                </a:solidFill>
                <a:ea typeface="Microsoft YaHei UI" panose="020B0503020204020204" pitchFamily="34" charset="-122"/>
              </a:defRPr>
            </a:lvl1pPr>
          </a:lstStyle>
          <a:p>
            <a:pPr rtl="0"/>
            <a:r>
              <a:rPr lang="zh-CN" altLang="en-US" noProof="0"/>
              <a:t>插入图像</a:t>
            </a:r>
          </a:p>
        </p:txBody>
      </p:sp>
      <p:sp>
        <p:nvSpPr>
          <p:cNvPr id="32" name="文本占位符 7">
            <a:extLst>
              <a:ext uri="{FF2B5EF4-FFF2-40B4-BE49-F238E27FC236}">
                <a16:creationId xmlns="" xmlns:a16="http://schemas.microsoft.com/office/drawing/2014/main" id="{125C62A5-1A39-471E-B819-35EB9F8B0CEE}"/>
              </a:ext>
            </a:extLst>
          </p:cNvPr>
          <p:cNvSpPr>
            <a:spLocks noGrp="1"/>
          </p:cNvSpPr>
          <p:nvPr>
            <p:ph type="body" sz="quarter" idx="16" hasCustomPrompt="1"/>
          </p:nvPr>
        </p:nvSpPr>
        <p:spPr>
          <a:xfrm>
            <a:off x="541023" y="5307558"/>
            <a:ext cx="3108959" cy="424732"/>
          </a:xfrm>
          <a:noFill/>
        </p:spPr>
        <p:txBody>
          <a:bodyPr wrap="square" lIns="91440" rIns="91440" rtlCol="0" anchor="t">
            <a:noAutofit/>
          </a:bodyPr>
          <a:lstStyle>
            <a:lvl1pPr marL="0" indent="0" algn="ctr">
              <a:spcBef>
                <a:spcPts val="0"/>
              </a:spcBef>
              <a:spcAft>
                <a:spcPts val="0"/>
              </a:spcAft>
              <a:buNone/>
              <a:defRPr sz="2000" b="1" baseline="0">
                <a:solidFill>
                  <a:schemeClr val="tx2"/>
                </a:solidFill>
                <a:latin typeface="Microsoft YaHei UI" panose="020B0503020204020204" pitchFamily="34" charset="-122"/>
                <a:ea typeface="Microsoft YaHei UI" panose="020B0503020204020204" pitchFamily="34" charset="-122"/>
              </a:defRPr>
            </a:lvl1pPr>
          </a:lstStyle>
          <a:p>
            <a:pPr lvl="0" rtl="0"/>
            <a:r>
              <a:rPr lang="zh-CN" altLang="en-US" noProof="0"/>
              <a:t>添加文本 </a:t>
            </a:r>
          </a:p>
        </p:txBody>
      </p:sp>
      <p:sp>
        <p:nvSpPr>
          <p:cNvPr id="17" name="文本占位符 7">
            <a:extLst>
              <a:ext uri="{FF2B5EF4-FFF2-40B4-BE49-F238E27FC236}">
                <a16:creationId xmlns="" xmlns:a16="http://schemas.microsoft.com/office/drawing/2014/main" id="{2FD9C5C0-2B13-4BD9-BA25-5F692DE9E82D}"/>
              </a:ext>
            </a:extLst>
          </p:cNvPr>
          <p:cNvSpPr>
            <a:spLocks noGrp="1"/>
          </p:cNvSpPr>
          <p:nvPr>
            <p:ph type="body" sz="quarter" idx="18" hasCustomPrompt="1"/>
          </p:nvPr>
        </p:nvSpPr>
        <p:spPr>
          <a:xfrm>
            <a:off x="541023" y="5688561"/>
            <a:ext cx="3108959" cy="323629"/>
          </a:xfrm>
          <a:noFill/>
        </p:spPr>
        <p:txBody>
          <a:bodyPr wrap="square" lIns="91440" rIns="91440" rtlCol="0" anchor="t">
            <a:noAutofit/>
          </a:bodyPr>
          <a:lstStyle>
            <a:lvl1pPr marL="0" indent="0" algn="ctr">
              <a:spcBef>
                <a:spcPts val="0"/>
              </a:spcBef>
              <a:spcAft>
                <a:spcPts val="0"/>
              </a:spcAft>
              <a:buNone/>
              <a:defRPr sz="1400" b="0" baseline="0">
                <a:solidFill>
                  <a:schemeClr val="tx2"/>
                </a:solidFill>
                <a:latin typeface="Microsoft YaHei UI" panose="020B0503020204020204" pitchFamily="34" charset="-122"/>
                <a:ea typeface="Microsoft YaHei UI" panose="020B0503020204020204" pitchFamily="34" charset="-122"/>
              </a:defRPr>
            </a:lvl1pPr>
          </a:lstStyle>
          <a:p>
            <a:pPr lvl="0" rtl="0"/>
            <a:r>
              <a:rPr lang="zh-CN" altLang="en-US" noProof="0"/>
              <a:t>说明</a:t>
            </a:r>
          </a:p>
        </p:txBody>
      </p:sp>
      <p:cxnSp>
        <p:nvCxnSpPr>
          <p:cNvPr id="5" name="直接连接符​​(S) 4">
            <a:extLst>
              <a:ext uri="{FF2B5EF4-FFF2-40B4-BE49-F238E27FC236}">
                <a16:creationId xmlns="" xmlns:a16="http://schemas.microsoft.com/office/drawing/2014/main" id="{9971D9F8-CAE6-4680-A029-F96D0F1441FD}"/>
              </a:ext>
            </a:extLst>
          </p:cNvPr>
          <p:cNvCxnSpPr>
            <a:cxnSpLocks/>
          </p:cNvCxnSpPr>
          <p:nvPr userDrawn="1"/>
        </p:nvCxnSpPr>
        <p:spPr>
          <a:xfrm flipH="1">
            <a:off x="3907846" y="2747073"/>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直接连接符​​(S) 19">
            <a:extLst>
              <a:ext uri="{FF2B5EF4-FFF2-40B4-BE49-F238E27FC236}">
                <a16:creationId xmlns="" xmlns:a16="http://schemas.microsoft.com/office/drawing/2014/main" id="{A31598D0-210A-4FC8-9A7B-BFA0921CF214}"/>
              </a:ext>
              <a:ext uri="{C183D7F6-B498-43B3-948B-1728B52AA6E4}">
                <adec:decorative xmlns=""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组 5">
            <a:extLst>
              <a:ext uri="{FF2B5EF4-FFF2-40B4-BE49-F238E27FC236}">
                <a16:creationId xmlns="" xmlns:a16="http://schemas.microsoft.com/office/drawing/2014/main" id="{606439E2-68F5-46DF-9799-ABBEBECFD358}"/>
              </a:ext>
              <a:ext uri="{C183D7F6-B498-43B3-948B-1728B52AA6E4}">
                <adec:decorative xmlns="" xmlns:adec="http://schemas.microsoft.com/office/drawing/2017/decorative" val="1"/>
              </a:ext>
            </a:extLst>
          </p:cNvPr>
          <p:cNvGrpSpPr/>
          <p:nvPr userDrawn="1"/>
        </p:nvGrpSpPr>
        <p:grpSpPr>
          <a:xfrm>
            <a:off x="3906015" y="2754546"/>
            <a:ext cx="3254399" cy="2828600"/>
            <a:chOff x="4431264" y="2199060"/>
            <a:chExt cx="3363136" cy="2828600"/>
          </a:xfrm>
        </p:grpSpPr>
        <p:cxnSp>
          <p:nvCxnSpPr>
            <p:cNvPr id="21" name="直接连接符​​(S) 20">
              <a:extLst>
                <a:ext uri="{FF2B5EF4-FFF2-40B4-BE49-F238E27FC236}">
                  <a16:creationId xmlns=""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直接连接符​​(S) 21">
              <a:extLst>
                <a:ext uri="{FF2B5EF4-FFF2-40B4-BE49-F238E27FC236}">
                  <a16:creationId xmlns=""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图片占位符 8">
            <a:extLst>
              <a:ext uri="{FF2B5EF4-FFF2-40B4-BE49-F238E27FC236}">
                <a16:creationId xmlns="" xmlns:a16="http://schemas.microsoft.com/office/drawing/2014/main" id="{BDA24073-E1E8-43FF-B135-B2947B97222B}"/>
              </a:ext>
              <a:ext uri="{C183D7F6-B498-43B3-948B-1728B52AA6E4}">
                <adec:decorative xmlns="" xmlns:adec="http://schemas.microsoft.com/office/drawing/2017/decorative" val="1"/>
              </a:ext>
            </a:extLst>
          </p:cNvPr>
          <p:cNvSpPr>
            <a:spLocks noGrp="1"/>
          </p:cNvSpPr>
          <p:nvPr userDrawn="1">
            <p:ph type="pic" sz="quarter" idx="19" hasCustomPrompt="1"/>
          </p:nvPr>
        </p:nvSpPr>
        <p:spPr>
          <a:xfrm>
            <a:off x="5426749"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baseline="0">
                <a:solidFill>
                  <a:schemeClr val="bg1">
                    <a:lumMod val="50000"/>
                  </a:schemeClr>
                </a:solidFill>
                <a:ea typeface="Microsoft YaHei UI" panose="020B0503020204020204" pitchFamily="34" charset="-122"/>
              </a:defRPr>
            </a:lvl1pPr>
          </a:lstStyle>
          <a:p>
            <a:pPr rtl="0"/>
            <a:r>
              <a:rPr lang="zh-CN" altLang="en-US" noProof="0"/>
              <a:t>插入图像</a:t>
            </a:r>
          </a:p>
        </p:txBody>
      </p:sp>
      <p:sp>
        <p:nvSpPr>
          <p:cNvPr id="26" name="图片占位符 8">
            <a:extLst>
              <a:ext uri="{FF2B5EF4-FFF2-40B4-BE49-F238E27FC236}">
                <a16:creationId xmlns="" xmlns:a16="http://schemas.microsoft.com/office/drawing/2014/main" id="{DAD1D946-AD65-4E2D-A739-D93BA1AC1DFD}"/>
              </a:ext>
              <a:ext uri="{C183D7F6-B498-43B3-948B-1728B52AA6E4}">
                <adec:decorative xmlns="" xmlns:adec="http://schemas.microsoft.com/office/drawing/2017/decorative" val="1"/>
              </a:ext>
            </a:extLst>
          </p:cNvPr>
          <p:cNvSpPr>
            <a:spLocks noGrp="1"/>
          </p:cNvSpPr>
          <p:nvPr userDrawn="1">
            <p:ph type="pic" sz="quarter" idx="20" hasCustomPrompt="1"/>
          </p:nvPr>
        </p:nvSpPr>
        <p:spPr>
          <a:xfrm>
            <a:off x="4408935"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baseline="0">
                <a:solidFill>
                  <a:schemeClr val="bg1">
                    <a:lumMod val="50000"/>
                  </a:schemeClr>
                </a:solidFill>
                <a:ea typeface="Microsoft YaHei UI" panose="020B0503020204020204" pitchFamily="34" charset="-122"/>
              </a:defRPr>
            </a:lvl1pPr>
          </a:lstStyle>
          <a:p>
            <a:pPr rtl="0"/>
            <a:r>
              <a:rPr lang="zh-CN" altLang="en-US" noProof="0"/>
              <a:t>插入图像</a:t>
            </a:r>
          </a:p>
        </p:txBody>
      </p:sp>
      <p:sp>
        <p:nvSpPr>
          <p:cNvPr id="27" name="图片占位符 8">
            <a:extLst>
              <a:ext uri="{FF2B5EF4-FFF2-40B4-BE49-F238E27FC236}">
                <a16:creationId xmlns="" xmlns:a16="http://schemas.microsoft.com/office/drawing/2014/main" id="{036FD13F-5CDF-4A6F-A890-1F23EA59027F}"/>
              </a:ext>
              <a:ext uri="{C183D7F6-B498-43B3-948B-1728B52AA6E4}">
                <adec:decorative xmlns=""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baseline="0">
                <a:solidFill>
                  <a:schemeClr val="bg1">
                    <a:lumMod val="50000"/>
                  </a:schemeClr>
                </a:solidFill>
                <a:ea typeface="Microsoft YaHei UI" panose="020B0503020204020204" pitchFamily="34" charset="-122"/>
              </a:defRPr>
            </a:lvl1pPr>
          </a:lstStyle>
          <a:p>
            <a:pPr rtl="0"/>
            <a:r>
              <a:rPr lang="zh-CN" altLang="en-US" noProof="0"/>
              <a:t>插入图像</a:t>
            </a:r>
          </a:p>
        </p:txBody>
      </p:sp>
      <p:cxnSp>
        <p:nvCxnSpPr>
          <p:cNvPr id="36" name="直接连接符​​(S) 35">
            <a:extLst>
              <a:ext uri="{FF2B5EF4-FFF2-40B4-BE49-F238E27FC236}">
                <a16:creationId xmlns="" xmlns:a16="http://schemas.microsoft.com/office/drawing/2014/main" id="{4EA974DF-48E5-46E7-9453-8A47028BC514}"/>
              </a:ext>
              <a:ext uri="{C183D7F6-B498-43B3-948B-1728B52AA6E4}">
                <adec:decorative xmlns="" xmlns:adec="http://schemas.microsoft.com/office/drawing/2017/decorative" val="1"/>
              </a:ext>
            </a:extLst>
          </p:cNvPr>
          <p:cNvCxnSpPr>
            <a:cxnSpLocks/>
          </p:cNvCxnSpPr>
          <p:nvPr userDrawn="1"/>
        </p:nvCxnSpPr>
        <p:spPr>
          <a:xfrm flipH="1">
            <a:off x="7036660" y="2747073"/>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直接连接符​​(S) 36">
            <a:extLst>
              <a:ext uri="{FF2B5EF4-FFF2-40B4-BE49-F238E27FC236}">
                <a16:creationId xmlns="" xmlns:a16="http://schemas.microsoft.com/office/drawing/2014/main" id="{CA85692E-DBD5-4FD7-95CA-849C102632D2}"/>
              </a:ext>
              <a:ext uri="{C183D7F6-B498-43B3-948B-1728B52AA6E4}">
                <adec:decorative xmlns=""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组 37">
            <a:extLst>
              <a:ext uri="{FF2B5EF4-FFF2-40B4-BE49-F238E27FC236}">
                <a16:creationId xmlns="" xmlns:a16="http://schemas.microsoft.com/office/drawing/2014/main" id="{606422F5-A2F2-43D5-84EE-F875A28A728B}"/>
              </a:ext>
              <a:ext uri="{C183D7F6-B498-43B3-948B-1728B52AA6E4}">
                <adec:decorative xmlns="" xmlns:adec="http://schemas.microsoft.com/office/drawing/2017/decorative" val="1"/>
              </a:ext>
            </a:extLst>
          </p:cNvPr>
          <p:cNvGrpSpPr/>
          <p:nvPr userDrawn="1"/>
        </p:nvGrpSpPr>
        <p:grpSpPr>
          <a:xfrm>
            <a:off x="7034829" y="2754546"/>
            <a:ext cx="3254399" cy="2828600"/>
            <a:chOff x="4431264" y="2199060"/>
            <a:chExt cx="3363136" cy="2828600"/>
          </a:xfrm>
        </p:grpSpPr>
        <p:cxnSp>
          <p:nvCxnSpPr>
            <p:cNvPr id="39" name="直接连接符​​(S) 38">
              <a:extLst>
                <a:ext uri="{FF2B5EF4-FFF2-40B4-BE49-F238E27FC236}">
                  <a16:creationId xmlns=""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直接连接符​​(S) 39">
              <a:extLst>
                <a:ext uri="{FF2B5EF4-FFF2-40B4-BE49-F238E27FC236}">
                  <a16:creationId xmlns=""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图片占位符 8">
            <a:extLst>
              <a:ext uri="{FF2B5EF4-FFF2-40B4-BE49-F238E27FC236}">
                <a16:creationId xmlns="" xmlns:a16="http://schemas.microsoft.com/office/drawing/2014/main" id="{DEE070FD-95C9-4396-B429-69E1E14E3273}"/>
              </a:ext>
              <a:ext uri="{C183D7F6-B498-43B3-948B-1728B52AA6E4}">
                <adec:decorative xmlns=""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baseline="0">
                <a:solidFill>
                  <a:schemeClr val="bg1">
                    <a:lumMod val="50000"/>
                  </a:schemeClr>
                </a:solidFill>
                <a:ea typeface="Microsoft YaHei UI" panose="020B0503020204020204" pitchFamily="34" charset="-122"/>
              </a:defRPr>
            </a:lvl1pPr>
          </a:lstStyle>
          <a:p>
            <a:pPr rtl="0"/>
            <a:r>
              <a:rPr lang="zh-CN" altLang="en-US" noProof="0"/>
              <a:t>插入图像</a:t>
            </a:r>
          </a:p>
        </p:txBody>
      </p:sp>
      <p:sp>
        <p:nvSpPr>
          <p:cNvPr id="42" name="图片占位符 8">
            <a:extLst>
              <a:ext uri="{FF2B5EF4-FFF2-40B4-BE49-F238E27FC236}">
                <a16:creationId xmlns="" xmlns:a16="http://schemas.microsoft.com/office/drawing/2014/main" id="{5A9E7D40-35C3-4F7D-AAB6-D4168037C92B}"/>
              </a:ext>
              <a:ext uri="{C183D7F6-B498-43B3-948B-1728B52AA6E4}">
                <adec:decorative xmlns=""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baseline="0">
                <a:solidFill>
                  <a:schemeClr val="bg1">
                    <a:lumMod val="50000"/>
                  </a:schemeClr>
                </a:solidFill>
                <a:ea typeface="Microsoft YaHei UI" panose="020B0503020204020204" pitchFamily="34" charset="-122"/>
              </a:defRPr>
            </a:lvl1pPr>
          </a:lstStyle>
          <a:p>
            <a:pPr rtl="0"/>
            <a:r>
              <a:rPr lang="zh-CN" altLang="en-US" noProof="0"/>
              <a:t>插入图像</a:t>
            </a:r>
          </a:p>
        </p:txBody>
      </p:sp>
      <p:sp>
        <p:nvSpPr>
          <p:cNvPr id="43" name="图片占位符 8">
            <a:extLst>
              <a:ext uri="{FF2B5EF4-FFF2-40B4-BE49-F238E27FC236}">
                <a16:creationId xmlns="" xmlns:a16="http://schemas.microsoft.com/office/drawing/2014/main" id="{13CB6343-C37E-4656-A566-EA9A3A1BF01D}"/>
              </a:ext>
              <a:ext uri="{C183D7F6-B498-43B3-948B-1728B52AA6E4}">
                <adec:decorative xmlns="" xmlns:adec="http://schemas.microsoft.com/office/drawing/2017/decorative" val="1"/>
              </a:ext>
            </a:extLst>
          </p:cNvPr>
          <p:cNvSpPr>
            <a:spLocks noGrp="1"/>
          </p:cNvSpPr>
          <p:nvPr>
            <p:ph type="pic" sz="quarter" idx="24" hasCustomPrompt="1"/>
          </p:nvPr>
        </p:nvSpPr>
        <p:spPr>
          <a:xfrm>
            <a:off x="9587648"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baseline="0">
                <a:solidFill>
                  <a:schemeClr val="bg1">
                    <a:lumMod val="50000"/>
                  </a:schemeClr>
                </a:solidFill>
                <a:ea typeface="Microsoft YaHei UI" panose="020B0503020204020204" pitchFamily="34" charset="-122"/>
              </a:defRPr>
            </a:lvl1pPr>
          </a:lstStyle>
          <a:p>
            <a:pPr rtl="0"/>
            <a:r>
              <a:rPr lang="zh-CN" altLang="en-US" noProof="0"/>
              <a:t>插入图像</a:t>
            </a:r>
          </a:p>
        </p:txBody>
      </p:sp>
      <p:sp>
        <p:nvSpPr>
          <p:cNvPr id="44" name="文本占位符 7">
            <a:extLst>
              <a:ext uri="{FF2B5EF4-FFF2-40B4-BE49-F238E27FC236}">
                <a16:creationId xmlns=""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rtlCol="0" anchor="ctr">
            <a:noAutofit/>
          </a:bodyPr>
          <a:lstStyle>
            <a:lvl1pPr marL="0" indent="0" algn="l">
              <a:spcBef>
                <a:spcPts val="0"/>
              </a:spcBef>
              <a:spcAft>
                <a:spcPts val="0"/>
              </a:spcAft>
              <a:buNone/>
              <a:defRPr sz="1200" b="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
        <p:nvSpPr>
          <p:cNvPr id="45" name="文本占位符 7">
            <a:extLst>
              <a:ext uri="{FF2B5EF4-FFF2-40B4-BE49-F238E27FC236}">
                <a16:creationId xmlns="" xmlns:a16="http://schemas.microsoft.com/office/drawing/2014/main" id="{4E9CD2A8-E96D-45CF-B252-F6F8267FF344}"/>
              </a:ext>
            </a:extLst>
          </p:cNvPr>
          <p:cNvSpPr>
            <a:spLocks noGrp="1"/>
          </p:cNvSpPr>
          <p:nvPr>
            <p:ph type="body" sz="quarter" idx="26" hasCustomPrompt="1"/>
          </p:nvPr>
        </p:nvSpPr>
        <p:spPr>
          <a:xfrm>
            <a:off x="6557415" y="4083116"/>
            <a:ext cx="1311814" cy="166199"/>
          </a:xfrm>
          <a:noFill/>
        </p:spPr>
        <p:txBody>
          <a:bodyPr wrap="square" lIns="0" tIns="0" rIns="0" bIns="0" rtlCol="0" anchor="ctr">
            <a:noAutofit/>
          </a:bodyPr>
          <a:lstStyle>
            <a:lvl1pPr marL="0" indent="0" algn="l">
              <a:spcBef>
                <a:spcPts val="0"/>
              </a:spcBef>
              <a:spcAft>
                <a:spcPts val="0"/>
              </a:spcAft>
              <a:buNone/>
              <a:defRPr sz="1200" b="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
        <p:nvSpPr>
          <p:cNvPr id="46" name="文本占位符 7">
            <a:extLst>
              <a:ext uri="{FF2B5EF4-FFF2-40B4-BE49-F238E27FC236}">
                <a16:creationId xmlns=""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rtlCol="0" anchor="ctr">
            <a:noAutofit/>
          </a:bodyPr>
          <a:lstStyle>
            <a:lvl1pPr marL="0" indent="0" algn="l">
              <a:spcBef>
                <a:spcPts val="0"/>
              </a:spcBef>
              <a:spcAft>
                <a:spcPts val="0"/>
              </a:spcAft>
              <a:buNone/>
              <a:defRPr sz="1200" b="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
        <p:nvSpPr>
          <p:cNvPr id="47" name="文本占位符 7">
            <a:extLst>
              <a:ext uri="{FF2B5EF4-FFF2-40B4-BE49-F238E27FC236}">
                <a16:creationId xmlns=""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rtlCol="0" anchor="ctr">
            <a:noAutofit/>
          </a:bodyPr>
          <a:lstStyle>
            <a:lvl1pPr marL="0" indent="0" algn="l">
              <a:spcBef>
                <a:spcPts val="0"/>
              </a:spcBef>
              <a:spcAft>
                <a:spcPts val="0"/>
              </a:spcAft>
              <a:buNone/>
              <a:defRPr sz="1200" b="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
        <p:nvSpPr>
          <p:cNvPr id="48" name="文本占位符 7">
            <a:extLst>
              <a:ext uri="{FF2B5EF4-FFF2-40B4-BE49-F238E27FC236}">
                <a16:creationId xmlns="" xmlns:a16="http://schemas.microsoft.com/office/drawing/2014/main" id="{06DC437D-C5F6-49FA-8BF0-932297827EA8}"/>
              </a:ext>
            </a:extLst>
          </p:cNvPr>
          <p:cNvSpPr>
            <a:spLocks noGrp="1"/>
          </p:cNvSpPr>
          <p:nvPr>
            <p:ph type="body" sz="quarter" idx="29" hasCustomPrompt="1"/>
          </p:nvPr>
        </p:nvSpPr>
        <p:spPr>
          <a:xfrm>
            <a:off x="9689351" y="4083116"/>
            <a:ext cx="1311814" cy="166199"/>
          </a:xfrm>
          <a:noFill/>
        </p:spPr>
        <p:txBody>
          <a:bodyPr wrap="square" lIns="0" tIns="0" rIns="0" bIns="0" rtlCol="0" anchor="ctr">
            <a:noAutofit/>
          </a:bodyPr>
          <a:lstStyle>
            <a:lvl1pPr marL="0" indent="0" algn="l">
              <a:spcBef>
                <a:spcPts val="0"/>
              </a:spcBef>
              <a:spcAft>
                <a:spcPts val="0"/>
              </a:spcAft>
              <a:buNone/>
              <a:defRPr sz="1200" b="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
        <p:nvSpPr>
          <p:cNvPr id="49" name="文本占位符 7">
            <a:extLst>
              <a:ext uri="{FF2B5EF4-FFF2-40B4-BE49-F238E27FC236}">
                <a16:creationId xmlns=""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rtlCol="0" anchor="ctr">
            <a:noAutofit/>
          </a:bodyPr>
          <a:lstStyle>
            <a:lvl1pPr marL="0" indent="0" algn="l">
              <a:spcBef>
                <a:spcPts val="0"/>
              </a:spcBef>
              <a:spcAft>
                <a:spcPts val="0"/>
              </a:spcAft>
              <a:buNone/>
              <a:defRPr sz="1200" b="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Tree>
    <p:extLst>
      <p:ext uri="{BB962C8B-B14F-4D97-AF65-F5344CB8AC3E}">
        <p14:creationId xmlns:p14="http://schemas.microsoft.com/office/powerpoint/2010/main" val="3622213138"/>
      </p:ext>
    </p:extLst>
  </p:cSld>
  <p:clrMapOvr>
    <a:masterClrMapping/>
  </p:clrMapOvr>
  <p:extLst mod="1">
    <p:ext uri="{DCECCB84-F9BA-43D5-87BE-67443E8EF086}">
      <p15:sldGuideLst xmlns=""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仅标题_组织图表">
    <p:spTree>
      <p:nvGrpSpPr>
        <p:cNvPr id="1" name=""/>
        <p:cNvGrpSpPr/>
        <p:nvPr/>
      </p:nvGrpSpPr>
      <p:grpSpPr>
        <a:xfrm>
          <a:off x="0" y="0"/>
          <a:ext cx="0" cy="0"/>
          <a:chOff x="0" y="0"/>
          <a:chExt cx="0" cy="0"/>
        </a:xfrm>
      </p:grpSpPr>
      <p:sp>
        <p:nvSpPr>
          <p:cNvPr id="11" name="长方形 10">
            <a:extLst>
              <a:ext uri="{FF2B5EF4-FFF2-40B4-BE49-F238E27FC236}">
                <a16:creationId xmlns=""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 xmlns:a16="http://schemas.microsoft.com/office/drawing/2014/main" id="{9015F2E0-A9EE-4095-8DFC-C3BBA80FAEEE}"/>
              </a:ext>
            </a:extLst>
          </p:cNvPr>
          <p:cNvSpPr>
            <a:spLocks noGrp="1"/>
          </p:cNvSpPr>
          <p:nvPr>
            <p:ph type="title"/>
          </p:nvPr>
        </p:nvSpPr>
        <p:spPr>
          <a:xfrm>
            <a:off x="548642" y="990600"/>
            <a:ext cx="10805160" cy="707886"/>
          </a:xfrm>
        </p:spPr>
        <p:txBody>
          <a:bodyPr lIns="91440" rtlCol="0" anchor="t">
            <a:normAutofit/>
          </a:bodyPr>
          <a:lstStyle>
            <a:lvl1pPr>
              <a:lnSpc>
                <a:spcPct val="100000"/>
              </a:lnSpc>
              <a:defRPr sz="4000" b="0"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3" name="幻灯片编号占位符 5">
            <a:extLst>
              <a:ext uri="{FF2B5EF4-FFF2-40B4-BE49-F238E27FC236}">
                <a16:creationId xmlns=""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4FAB73BC-B049-4115-A692-8D63A059BFB8}" type="slidenum">
              <a:rPr lang="en-US" altLang="zh-CN" smtClean="0"/>
              <a:pPr/>
              <a:t>‹#›</a:t>
            </a:fld>
            <a:endParaRPr lang="zh-CN" altLang="en-US">
              <a:ea typeface="Microsoft YaHei UI" panose="020B0503020204020204" pitchFamily="34" charset="-122"/>
            </a:endParaRPr>
          </a:p>
        </p:txBody>
      </p:sp>
      <p:sp>
        <p:nvSpPr>
          <p:cNvPr id="9" name="任意多边形：形状 8">
            <a:extLst>
              <a:ext uri="{FF2B5EF4-FFF2-40B4-BE49-F238E27FC236}">
                <a16:creationId xmlns=""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8" name="图片占位符 8">
            <a:extLst>
              <a:ext uri="{FF2B5EF4-FFF2-40B4-BE49-F238E27FC236}">
                <a16:creationId xmlns="" xmlns:a16="http://schemas.microsoft.com/office/drawing/2014/main" id="{48934421-B8F7-41B6-9EC4-5E3C497424A8}"/>
              </a:ext>
              <a:ext uri="{C183D7F6-B498-43B3-948B-1728B52AA6E4}">
                <adec:decorative xmlns="" xmlns:adec="http://schemas.microsoft.com/office/drawing/2017/decorative" val="1"/>
              </a:ext>
            </a:extLst>
          </p:cNvPr>
          <p:cNvSpPr>
            <a:spLocks noGrp="1"/>
          </p:cNvSpPr>
          <p:nvPr>
            <p:ph type="pic" sz="quarter" idx="17" hasCustomPrompt="1"/>
          </p:nvPr>
        </p:nvSpPr>
        <p:spPr>
          <a:xfrm>
            <a:off x="3960064" y="1981202"/>
            <a:ext cx="1523993" cy="1523994"/>
          </a:xfrm>
          <a:prstGeom prst="ellipse">
            <a:avLst/>
          </a:prstGeo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baseline="0">
                <a:solidFill>
                  <a:schemeClr val="bg1">
                    <a:lumMod val="50000"/>
                  </a:schemeClr>
                </a:solidFill>
                <a:ea typeface="Microsoft YaHei UI" panose="020B0503020204020204" pitchFamily="34" charset="-122"/>
              </a:defRPr>
            </a:lvl1pPr>
          </a:lstStyle>
          <a:p>
            <a:pPr rtl="0"/>
            <a:r>
              <a:rPr lang="zh-CN" altLang="en-US" noProof="0"/>
              <a:t>插入图像</a:t>
            </a:r>
          </a:p>
        </p:txBody>
      </p:sp>
      <p:sp>
        <p:nvSpPr>
          <p:cNvPr id="10" name="文本占位符 7">
            <a:extLst>
              <a:ext uri="{FF2B5EF4-FFF2-40B4-BE49-F238E27FC236}">
                <a16:creationId xmlns="" xmlns:a16="http://schemas.microsoft.com/office/drawing/2014/main" id="{4BACF049-4E3E-418D-9DB0-9D63BDDD25AE}"/>
              </a:ext>
            </a:extLst>
          </p:cNvPr>
          <p:cNvSpPr>
            <a:spLocks noGrp="1"/>
          </p:cNvSpPr>
          <p:nvPr>
            <p:ph type="body" sz="quarter" idx="16" hasCustomPrompt="1"/>
          </p:nvPr>
        </p:nvSpPr>
        <p:spPr>
          <a:xfrm>
            <a:off x="5788866" y="2618469"/>
            <a:ext cx="3108959" cy="424732"/>
          </a:xfrm>
          <a:noFill/>
        </p:spPr>
        <p:txBody>
          <a:bodyPr wrap="square" lIns="91440" rIns="91440" rtlCol="0" anchor="ctr">
            <a:noAutofit/>
          </a:bodyPr>
          <a:lstStyle>
            <a:lvl1pPr marL="0" indent="0" algn="l">
              <a:spcBef>
                <a:spcPts val="0"/>
              </a:spcBef>
              <a:spcAft>
                <a:spcPts val="0"/>
              </a:spcAft>
              <a:buNone/>
              <a:defRPr sz="1600" b="1" baseline="0">
                <a:solidFill>
                  <a:schemeClr val="tx2"/>
                </a:solidFill>
                <a:latin typeface="Microsoft YaHei UI" panose="020B0503020204020204" pitchFamily="34" charset="-122"/>
                <a:ea typeface="Microsoft YaHei UI" panose="020B0503020204020204" pitchFamily="34" charset="-122"/>
              </a:defRPr>
            </a:lvl1pPr>
          </a:lstStyle>
          <a:p>
            <a:pPr lvl="0" rtl="0"/>
            <a:r>
              <a:rPr lang="zh-CN" altLang="en-US" noProof="0"/>
              <a:t>添加文本 </a:t>
            </a:r>
          </a:p>
        </p:txBody>
      </p:sp>
      <p:sp>
        <p:nvSpPr>
          <p:cNvPr id="12" name="文本占位符 7">
            <a:extLst>
              <a:ext uri="{FF2B5EF4-FFF2-40B4-BE49-F238E27FC236}">
                <a16:creationId xmlns="" xmlns:a16="http://schemas.microsoft.com/office/drawing/2014/main" id="{EFE2AF5B-D21D-4FE5-932F-F2989F6E0116}"/>
              </a:ext>
            </a:extLst>
          </p:cNvPr>
          <p:cNvSpPr>
            <a:spLocks noGrp="1"/>
          </p:cNvSpPr>
          <p:nvPr>
            <p:ph type="body" sz="quarter" idx="18" hasCustomPrompt="1"/>
          </p:nvPr>
        </p:nvSpPr>
        <p:spPr>
          <a:xfrm>
            <a:off x="5788866" y="2999472"/>
            <a:ext cx="3108959" cy="323629"/>
          </a:xfrm>
          <a:noFill/>
        </p:spPr>
        <p:txBody>
          <a:bodyPr wrap="square" lIns="91440" rIns="91440" rtlCol="0" anchor="t">
            <a:noAutofit/>
          </a:bodyPr>
          <a:lstStyle>
            <a:lvl1pPr marL="0" indent="0" algn="l">
              <a:spcBef>
                <a:spcPts val="0"/>
              </a:spcBef>
              <a:spcAft>
                <a:spcPts val="0"/>
              </a:spcAft>
              <a:buNone/>
              <a:defRPr sz="1200" b="0" baseline="0">
                <a:solidFill>
                  <a:schemeClr val="tx2"/>
                </a:solidFill>
                <a:latin typeface="Microsoft YaHei UI" panose="020B0503020204020204" pitchFamily="34" charset="-122"/>
                <a:ea typeface="Microsoft YaHei UI" panose="020B0503020204020204" pitchFamily="34" charset="-122"/>
              </a:defRPr>
            </a:lvl1pPr>
          </a:lstStyle>
          <a:p>
            <a:pPr lvl="0" rtl="0"/>
            <a:r>
              <a:rPr lang="zh-CN" altLang="en-US" noProof="0"/>
              <a:t>说明</a:t>
            </a:r>
          </a:p>
        </p:txBody>
      </p:sp>
      <p:cxnSp>
        <p:nvCxnSpPr>
          <p:cNvPr id="14" name="直接连接符​​(S) 13">
            <a:extLst>
              <a:ext uri="{FF2B5EF4-FFF2-40B4-BE49-F238E27FC236}">
                <a16:creationId xmlns="" xmlns:a16="http://schemas.microsoft.com/office/drawing/2014/main" id="{266B4E82-4E92-438C-9DBD-FDAC98DBA804}"/>
              </a:ext>
              <a:ext uri="{C183D7F6-B498-43B3-948B-1728B52AA6E4}">
                <adec:decorative xmlns=""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图片占位符 8">
            <a:extLst>
              <a:ext uri="{FF2B5EF4-FFF2-40B4-BE49-F238E27FC236}">
                <a16:creationId xmlns="" xmlns:a16="http://schemas.microsoft.com/office/drawing/2014/main" id="{5C2A05E4-0266-470B-94B6-0EA500EFD52F}"/>
              </a:ext>
              <a:ext uri="{C183D7F6-B498-43B3-948B-1728B52AA6E4}">
                <adec:decorative xmlns="" xmlns:adec="http://schemas.microsoft.com/office/drawing/2017/decorative" val="1"/>
              </a:ext>
            </a:extLst>
          </p:cNvPr>
          <p:cNvSpPr>
            <a:spLocks noGrp="1"/>
          </p:cNvSpPr>
          <p:nvPr>
            <p:ph type="pic" sz="quarter" idx="21" hasCustomPrompt="1"/>
          </p:nvPr>
        </p:nvSpPr>
        <p:spPr>
          <a:xfrm>
            <a:off x="1811225"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baseline="0">
                <a:solidFill>
                  <a:schemeClr val="bg1">
                    <a:lumMod val="50000"/>
                  </a:schemeClr>
                </a:solidFill>
                <a:ea typeface="Microsoft YaHei UI" panose="020B0503020204020204" pitchFamily="34" charset="-122"/>
              </a:defRPr>
            </a:lvl1pPr>
          </a:lstStyle>
          <a:p>
            <a:pPr rtl="0"/>
            <a:r>
              <a:rPr lang="zh-CN" altLang="en-US" noProof="0"/>
              <a:t>插入图像</a:t>
            </a:r>
          </a:p>
        </p:txBody>
      </p:sp>
      <p:sp>
        <p:nvSpPr>
          <p:cNvPr id="17" name="文本占位符 7">
            <a:extLst>
              <a:ext uri="{FF2B5EF4-FFF2-40B4-BE49-F238E27FC236}">
                <a16:creationId xmlns="" xmlns:a16="http://schemas.microsoft.com/office/drawing/2014/main" id="{8B705CE2-63BB-44EF-9494-D7197888F260}"/>
              </a:ext>
            </a:extLst>
          </p:cNvPr>
          <p:cNvSpPr>
            <a:spLocks noGrp="1"/>
          </p:cNvSpPr>
          <p:nvPr>
            <p:ph type="body" sz="quarter" idx="25" hasCustomPrompt="1"/>
          </p:nvPr>
        </p:nvSpPr>
        <p:spPr>
          <a:xfrm>
            <a:off x="1520497" y="5114385"/>
            <a:ext cx="1587295" cy="166199"/>
          </a:xfrm>
          <a:noFill/>
        </p:spPr>
        <p:txBody>
          <a:bodyPr wrap="square" lIns="0" tIns="0" rIns="0" bIns="0" rtlCol="0" anchor="ctr">
            <a:noAutofit/>
          </a:bodyPr>
          <a:lstStyle>
            <a:lvl1pPr marL="0" indent="0" algn="ctr">
              <a:spcBef>
                <a:spcPts val="0"/>
              </a:spcBef>
              <a:spcAft>
                <a:spcPts val="0"/>
              </a:spcAft>
              <a:buNone/>
              <a:defRPr sz="1200" b="1" baseline="0">
                <a:solidFill>
                  <a:schemeClr val="accent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
        <p:nvSpPr>
          <p:cNvPr id="18" name="文本占位符 7">
            <a:extLst>
              <a:ext uri="{FF2B5EF4-FFF2-40B4-BE49-F238E27FC236}">
                <a16:creationId xmlns="" xmlns:a16="http://schemas.microsoft.com/office/drawing/2014/main" id="{91C9BD3E-CCA7-4ADF-83CB-175C316AEA84}"/>
              </a:ext>
            </a:extLst>
          </p:cNvPr>
          <p:cNvSpPr>
            <a:spLocks noGrp="1"/>
          </p:cNvSpPr>
          <p:nvPr>
            <p:ph type="body" sz="quarter" idx="26" hasCustomPrompt="1"/>
          </p:nvPr>
        </p:nvSpPr>
        <p:spPr>
          <a:xfrm>
            <a:off x="1520497" y="5346800"/>
            <a:ext cx="1587295" cy="166199"/>
          </a:xfrm>
          <a:noFill/>
        </p:spPr>
        <p:txBody>
          <a:bodyPr wrap="square" lIns="0" tIns="0" rIns="0" bIns="0" rtlCol="0" anchor="t">
            <a:noAutofit/>
          </a:bodyPr>
          <a:lstStyle>
            <a:lvl1pPr marL="0" indent="0" algn="ctr">
              <a:spcBef>
                <a:spcPts val="0"/>
              </a:spcBef>
              <a:spcAft>
                <a:spcPts val="0"/>
              </a:spcAft>
              <a:buNone/>
              <a:defRPr sz="1200" b="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说明</a:t>
            </a:r>
          </a:p>
        </p:txBody>
      </p:sp>
      <p:sp>
        <p:nvSpPr>
          <p:cNvPr id="19" name="图片占位符 8">
            <a:extLst>
              <a:ext uri="{FF2B5EF4-FFF2-40B4-BE49-F238E27FC236}">
                <a16:creationId xmlns="" xmlns:a16="http://schemas.microsoft.com/office/drawing/2014/main" id="{DC756ECA-27F0-4309-A411-2021931A3A4F}"/>
              </a:ext>
              <a:ext uri="{C183D7F6-B498-43B3-948B-1728B52AA6E4}">
                <adec:decorative xmlns="" xmlns:adec="http://schemas.microsoft.com/office/drawing/2017/decorative" val="1"/>
              </a:ext>
            </a:extLst>
          </p:cNvPr>
          <p:cNvSpPr>
            <a:spLocks noGrp="1"/>
          </p:cNvSpPr>
          <p:nvPr>
            <p:ph type="pic" sz="quarter" idx="27" hasCustomPrompt="1"/>
          </p:nvPr>
        </p:nvSpPr>
        <p:spPr>
          <a:xfrm>
            <a:off x="3640025"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baseline="0">
                <a:solidFill>
                  <a:schemeClr val="bg1">
                    <a:lumMod val="50000"/>
                  </a:schemeClr>
                </a:solidFill>
                <a:ea typeface="Microsoft YaHei UI" panose="020B0503020204020204" pitchFamily="34" charset="-122"/>
              </a:defRPr>
            </a:lvl1pPr>
          </a:lstStyle>
          <a:p>
            <a:pPr rtl="0"/>
            <a:r>
              <a:rPr lang="zh-CN" altLang="en-US" noProof="0"/>
              <a:t>插入图像</a:t>
            </a:r>
          </a:p>
        </p:txBody>
      </p:sp>
      <p:sp>
        <p:nvSpPr>
          <p:cNvPr id="20" name="文本占位符 7">
            <a:extLst>
              <a:ext uri="{FF2B5EF4-FFF2-40B4-BE49-F238E27FC236}">
                <a16:creationId xmlns="" xmlns:a16="http://schemas.microsoft.com/office/drawing/2014/main" id="{BCC1B1EE-9270-494A-B26E-3E810517012E}"/>
              </a:ext>
            </a:extLst>
          </p:cNvPr>
          <p:cNvSpPr>
            <a:spLocks noGrp="1"/>
          </p:cNvSpPr>
          <p:nvPr>
            <p:ph type="body" sz="quarter" idx="28" hasCustomPrompt="1"/>
          </p:nvPr>
        </p:nvSpPr>
        <p:spPr>
          <a:xfrm>
            <a:off x="3349297" y="5114385"/>
            <a:ext cx="1587295" cy="166199"/>
          </a:xfrm>
          <a:noFill/>
        </p:spPr>
        <p:txBody>
          <a:bodyPr wrap="square" lIns="0" tIns="0" rIns="0" bIns="0" rtlCol="0" anchor="ctr">
            <a:noAutofit/>
          </a:bodyPr>
          <a:lstStyle>
            <a:lvl1pPr marL="0" indent="0" algn="ctr">
              <a:spcBef>
                <a:spcPts val="0"/>
              </a:spcBef>
              <a:spcAft>
                <a:spcPts val="0"/>
              </a:spcAft>
              <a:buNone/>
              <a:defRPr sz="1200" b="1" baseline="0">
                <a:solidFill>
                  <a:schemeClr val="accent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
        <p:nvSpPr>
          <p:cNvPr id="21" name="文本占位符 7">
            <a:extLst>
              <a:ext uri="{FF2B5EF4-FFF2-40B4-BE49-F238E27FC236}">
                <a16:creationId xmlns="" xmlns:a16="http://schemas.microsoft.com/office/drawing/2014/main" id="{621D9997-09EF-468A-A3A6-7C2705CF1757}"/>
              </a:ext>
            </a:extLst>
          </p:cNvPr>
          <p:cNvSpPr>
            <a:spLocks noGrp="1"/>
          </p:cNvSpPr>
          <p:nvPr>
            <p:ph type="body" sz="quarter" idx="29" hasCustomPrompt="1"/>
          </p:nvPr>
        </p:nvSpPr>
        <p:spPr>
          <a:xfrm>
            <a:off x="3349297" y="5346800"/>
            <a:ext cx="1587295" cy="166199"/>
          </a:xfrm>
          <a:noFill/>
        </p:spPr>
        <p:txBody>
          <a:bodyPr wrap="square" lIns="0" tIns="0" rIns="0" bIns="0" rtlCol="0" anchor="t">
            <a:noAutofit/>
          </a:bodyPr>
          <a:lstStyle>
            <a:lvl1pPr marL="0" indent="0" algn="ctr">
              <a:spcBef>
                <a:spcPts val="0"/>
              </a:spcBef>
              <a:spcAft>
                <a:spcPts val="0"/>
              </a:spcAft>
              <a:buNone/>
              <a:defRPr sz="1200" b="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说明</a:t>
            </a:r>
          </a:p>
        </p:txBody>
      </p:sp>
      <p:sp>
        <p:nvSpPr>
          <p:cNvPr id="22" name="图片占位符 8">
            <a:extLst>
              <a:ext uri="{FF2B5EF4-FFF2-40B4-BE49-F238E27FC236}">
                <a16:creationId xmlns="" xmlns:a16="http://schemas.microsoft.com/office/drawing/2014/main" id="{CC2A50A3-3A8F-469D-B16E-A06FD4C2A978}"/>
              </a:ext>
              <a:ext uri="{C183D7F6-B498-43B3-948B-1728B52AA6E4}">
                <adec:decorative xmlns=""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baseline="0">
                <a:solidFill>
                  <a:schemeClr val="bg1">
                    <a:lumMod val="50000"/>
                  </a:schemeClr>
                </a:solidFill>
                <a:ea typeface="Microsoft YaHei UI" panose="020B0503020204020204" pitchFamily="34" charset="-122"/>
              </a:defRPr>
            </a:lvl1pPr>
          </a:lstStyle>
          <a:p>
            <a:pPr rtl="0"/>
            <a:r>
              <a:rPr lang="zh-CN" altLang="en-US" noProof="0"/>
              <a:t>插入图像</a:t>
            </a:r>
          </a:p>
        </p:txBody>
      </p:sp>
      <p:sp>
        <p:nvSpPr>
          <p:cNvPr id="23" name="文本占位符 7">
            <a:extLst>
              <a:ext uri="{FF2B5EF4-FFF2-40B4-BE49-F238E27FC236}">
                <a16:creationId xmlns="" xmlns:a16="http://schemas.microsoft.com/office/drawing/2014/main" id="{065EDDEE-214F-4148-8B8C-0BA5AEF7658A}"/>
              </a:ext>
            </a:extLst>
          </p:cNvPr>
          <p:cNvSpPr>
            <a:spLocks noGrp="1"/>
          </p:cNvSpPr>
          <p:nvPr>
            <p:ph type="body" sz="quarter" idx="31" hasCustomPrompt="1"/>
          </p:nvPr>
        </p:nvSpPr>
        <p:spPr>
          <a:xfrm>
            <a:off x="5159046" y="5114385"/>
            <a:ext cx="1587295" cy="166199"/>
          </a:xfrm>
          <a:noFill/>
        </p:spPr>
        <p:txBody>
          <a:bodyPr wrap="square" lIns="0" tIns="0" rIns="0" bIns="0" rtlCol="0" anchor="ctr">
            <a:noAutofit/>
          </a:bodyPr>
          <a:lstStyle>
            <a:lvl1pPr marL="0" indent="0" algn="ctr">
              <a:spcBef>
                <a:spcPts val="0"/>
              </a:spcBef>
              <a:spcAft>
                <a:spcPts val="0"/>
              </a:spcAft>
              <a:buNone/>
              <a:defRPr sz="1200" b="1" baseline="0">
                <a:solidFill>
                  <a:schemeClr val="accent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
        <p:nvSpPr>
          <p:cNvPr id="24" name="文本占位符 7">
            <a:extLst>
              <a:ext uri="{FF2B5EF4-FFF2-40B4-BE49-F238E27FC236}">
                <a16:creationId xmlns="" xmlns:a16="http://schemas.microsoft.com/office/drawing/2014/main" id="{520C0E2F-F27A-44AC-BB9A-74F62BEC5752}"/>
              </a:ext>
            </a:extLst>
          </p:cNvPr>
          <p:cNvSpPr>
            <a:spLocks noGrp="1"/>
          </p:cNvSpPr>
          <p:nvPr>
            <p:ph type="body" sz="quarter" idx="32" hasCustomPrompt="1"/>
          </p:nvPr>
        </p:nvSpPr>
        <p:spPr>
          <a:xfrm>
            <a:off x="5159046" y="5346800"/>
            <a:ext cx="1587295" cy="166199"/>
          </a:xfrm>
          <a:noFill/>
        </p:spPr>
        <p:txBody>
          <a:bodyPr wrap="square" lIns="0" tIns="0" rIns="0" bIns="0" rtlCol="0" anchor="t">
            <a:noAutofit/>
          </a:bodyPr>
          <a:lstStyle>
            <a:lvl1pPr marL="0" indent="0" algn="ctr">
              <a:spcBef>
                <a:spcPts val="0"/>
              </a:spcBef>
              <a:spcAft>
                <a:spcPts val="0"/>
              </a:spcAft>
              <a:buNone/>
              <a:defRPr sz="1200" b="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说明</a:t>
            </a:r>
          </a:p>
        </p:txBody>
      </p:sp>
      <p:sp>
        <p:nvSpPr>
          <p:cNvPr id="25" name="图片占位符 8">
            <a:extLst>
              <a:ext uri="{FF2B5EF4-FFF2-40B4-BE49-F238E27FC236}">
                <a16:creationId xmlns="" xmlns:a16="http://schemas.microsoft.com/office/drawing/2014/main" id="{ADC5446D-3469-43DA-ACE3-2AEC5B90384E}"/>
              </a:ext>
              <a:ext uri="{C183D7F6-B498-43B3-948B-1728B52AA6E4}">
                <adec:decorative xmlns=""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baseline="0">
                <a:solidFill>
                  <a:schemeClr val="bg1">
                    <a:lumMod val="50000"/>
                  </a:schemeClr>
                </a:solidFill>
                <a:ea typeface="Microsoft YaHei UI" panose="020B0503020204020204" pitchFamily="34" charset="-122"/>
              </a:defRPr>
            </a:lvl1pPr>
          </a:lstStyle>
          <a:p>
            <a:pPr rtl="0"/>
            <a:r>
              <a:rPr lang="zh-CN" altLang="en-US" noProof="0"/>
              <a:t>插入图像</a:t>
            </a:r>
          </a:p>
        </p:txBody>
      </p:sp>
      <p:sp>
        <p:nvSpPr>
          <p:cNvPr id="26" name="文本占位符 7">
            <a:extLst>
              <a:ext uri="{FF2B5EF4-FFF2-40B4-BE49-F238E27FC236}">
                <a16:creationId xmlns="" xmlns:a16="http://schemas.microsoft.com/office/drawing/2014/main" id="{4BF91944-817D-4080-9FC7-1C01D3C52F74}"/>
              </a:ext>
            </a:extLst>
          </p:cNvPr>
          <p:cNvSpPr>
            <a:spLocks noGrp="1"/>
          </p:cNvSpPr>
          <p:nvPr>
            <p:ph type="body" sz="quarter" idx="34" hasCustomPrompt="1"/>
          </p:nvPr>
        </p:nvSpPr>
        <p:spPr>
          <a:xfrm>
            <a:off x="6968796" y="5114385"/>
            <a:ext cx="1587295" cy="166199"/>
          </a:xfrm>
          <a:noFill/>
        </p:spPr>
        <p:txBody>
          <a:bodyPr wrap="square" lIns="0" tIns="0" rIns="0" bIns="0" rtlCol="0" anchor="ctr">
            <a:noAutofit/>
          </a:bodyPr>
          <a:lstStyle>
            <a:lvl1pPr marL="0" indent="0" algn="ctr">
              <a:spcBef>
                <a:spcPts val="0"/>
              </a:spcBef>
              <a:spcAft>
                <a:spcPts val="0"/>
              </a:spcAft>
              <a:buNone/>
              <a:defRPr sz="1200" b="1" baseline="0">
                <a:solidFill>
                  <a:schemeClr val="accent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
        <p:nvSpPr>
          <p:cNvPr id="27" name="文本占位符 7">
            <a:extLst>
              <a:ext uri="{FF2B5EF4-FFF2-40B4-BE49-F238E27FC236}">
                <a16:creationId xmlns="" xmlns:a16="http://schemas.microsoft.com/office/drawing/2014/main" id="{B6FC5678-B04A-4631-9DFF-776737E9C8AC}"/>
              </a:ext>
            </a:extLst>
          </p:cNvPr>
          <p:cNvSpPr>
            <a:spLocks noGrp="1"/>
          </p:cNvSpPr>
          <p:nvPr>
            <p:ph type="body" sz="quarter" idx="35" hasCustomPrompt="1"/>
          </p:nvPr>
        </p:nvSpPr>
        <p:spPr>
          <a:xfrm>
            <a:off x="6968796" y="5346800"/>
            <a:ext cx="1587295" cy="166199"/>
          </a:xfrm>
          <a:noFill/>
        </p:spPr>
        <p:txBody>
          <a:bodyPr wrap="square" lIns="0" tIns="0" rIns="0" bIns="0" rtlCol="0" anchor="t">
            <a:noAutofit/>
          </a:bodyPr>
          <a:lstStyle>
            <a:lvl1pPr marL="0" indent="0" algn="ctr">
              <a:spcBef>
                <a:spcPts val="0"/>
              </a:spcBef>
              <a:spcAft>
                <a:spcPts val="0"/>
              </a:spcAft>
              <a:buNone/>
              <a:defRPr sz="1200" b="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说明</a:t>
            </a:r>
          </a:p>
        </p:txBody>
      </p:sp>
      <p:sp>
        <p:nvSpPr>
          <p:cNvPr id="28" name="图片占位符 8">
            <a:extLst>
              <a:ext uri="{FF2B5EF4-FFF2-40B4-BE49-F238E27FC236}">
                <a16:creationId xmlns="" xmlns:a16="http://schemas.microsoft.com/office/drawing/2014/main" id="{BF024C2A-A070-4BF1-BA78-8FDD47DED455}"/>
              </a:ext>
              <a:ext uri="{C183D7F6-B498-43B3-948B-1728B52AA6E4}">
                <adec:decorative xmlns=""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baseline="0">
                <a:solidFill>
                  <a:schemeClr val="bg1">
                    <a:lumMod val="50000"/>
                  </a:schemeClr>
                </a:solidFill>
                <a:ea typeface="Microsoft YaHei UI" panose="020B0503020204020204" pitchFamily="34" charset="-122"/>
              </a:defRPr>
            </a:lvl1pPr>
          </a:lstStyle>
          <a:p>
            <a:pPr rtl="0"/>
            <a:r>
              <a:rPr lang="zh-CN" altLang="en-US" noProof="0"/>
              <a:t>插入图像</a:t>
            </a:r>
          </a:p>
        </p:txBody>
      </p:sp>
      <p:sp>
        <p:nvSpPr>
          <p:cNvPr id="29" name="文本占位符 7">
            <a:extLst>
              <a:ext uri="{FF2B5EF4-FFF2-40B4-BE49-F238E27FC236}">
                <a16:creationId xmlns="" xmlns:a16="http://schemas.microsoft.com/office/drawing/2014/main" id="{72D75690-3F0F-4257-84B4-90CB4E6BB7EA}"/>
              </a:ext>
            </a:extLst>
          </p:cNvPr>
          <p:cNvSpPr>
            <a:spLocks noGrp="1"/>
          </p:cNvSpPr>
          <p:nvPr>
            <p:ph type="body" sz="quarter" idx="37" hasCustomPrompt="1"/>
          </p:nvPr>
        </p:nvSpPr>
        <p:spPr>
          <a:xfrm>
            <a:off x="8775907" y="5114385"/>
            <a:ext cx="1587295" cy="166199"/>
          </a:xfrm>
          <a:noFill/>
        </p:spPr>
        <p:txBody>
          <a:bodyPr wrap="square" lIns="0" tIns="0" rIns="0" bIns="0" rtlCol="0" anchor="ctr">
            <a:noAutofit/>
          </a:bodyPr>
          <a:lstStyle>
            <a:lvl1pPr marL="0" indent="0" algn="ctr">
              <a:spcBef>
                <a:spcPts val="0"/>
              </a:spcBef>
              <a:spcAft>
                <a:spcPts val="0"/>
              </a:spcAft>
              <a:buNone/>
              <a:defRPr sz="1200" b="1" baseline="0">
                <a:solidFill>
                  <a:schemeClr val="accent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
        <p:nvSpPr>
          <p:cNvPr id="30" name="文本占位符 7">
            <a:extLst>
              <a:ext uri="{FF2B5EF4-FFF2-40B4-BE49-F238E27FC236}">
                <a16:creationId xmlns="" xmlns:a16="http://schemas.microsoft.com/office/drawing/2014/main" id="{FC3E89DF-7D8F-458A-910F-B06B607998AF}"/>
              </a:ext>
            </a:extLst>
          </p:cNvPr>
          <p:cNvSpPr>
            <a:spLocks noGrp="1"/>
          </p:cNvSpPr>
          <p:nvPr>
            <p:ph type="body" sz="quarter" idx="38" hasCustomPrompt="1"/>
          </p:nvPr>
        </p:nvSpPr>
        <p:spPr>
          <a:xfrm>
            <a:off x="8775907" y="5346800"/>
            <a:ext cx="1587295" cy="166199"/>
          </a:xfrm>
          <a:noFill/>
        </p:spPr>
        <p:txBody>
          <a:bodyPr wrap="square" lIns="0" tIns="0" rIns="0" bIns="0" rtlCol="0" anchor="t">
            <a:noAutofit/>
          </a:bodyPr>
          <a:lstStyle>
            <a:lvl1pPr marL="0" indent="0" algn="ctr">
              <a:spcBef>
                <a:spcPts val="0"/>
              </a:spcBef>
              <a:spcAft>
                <a:spcPts val="0"/>
              </a:spcAft>
              <a:buNone/>
              <a:defRPr sz="1200" b="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说明</a:t>
            </a:r>
          </a:p>
        </p:txBody>
      </p:sp>
    </p:spTree>
    <p:extLst>
      <p:ext uri="{BB962C8B-B14F-4D97-AF65-F5344CB8AC3E}">
        <p14:creationId xmlns:p14="http://schemas.microsoft.com/office/powerpoint/2010/main" val="372609534"/>
      </p:ext>
    </p:extLst>
  </p:cSld>
  <p:clrMapOvr>
    <a:masterClrMapping/>
  </p:clrMapOvr>
  <p:extLst mod="1">
    <p:ext uri="{DCECCB84-F9BA-43D5-87BE-67443E8EF086}">
      <p15:sldGuideLst xmlns=""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仅标题_组织图表 6">
    <p:spTree>
      <p:nvGrpSpPr>
        <p:cNvPr id="1" name=""/>
        <p:cNvGrpSpPr/>
        <p:nvPr/>
      </p:nvGrpSpPr>
      <p:grpSpPr>
        <a:xfrm>
          <a:off x="0" y="0"/>
          <a:ext cx="0" cy="0"/>
          <a:chOff x="0" y="0"/>
          <a:chExt cx="0" cy="0"/>
        </a:xfrm>
      </p:grpSpPr>
      <p:sp>
        <p:nvSpPr>
          <p:cNvPr id="11" name="长方形 10">
            <a:extLst>
              <a:ext uri="{FF2B5EF4-FFF2-40B4-BE49-F238E27FC236}">
                <a16:creationId xmlns=""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 xmlns:a16="http://schemas.microsoft.com/office/drawing/2014/main" id="{9015F2E0-A9EE-4095-8DFC-C3BBA80FAEEE}"/>
              </a:ext>
            </a:extLst>
          </p:cNvPr>
          <p:cNvSpPr>
            <a:spLocks noGrp="1"/>
          </p:cNvSpPr>
          <p:nvPr>
            <p:ph type="title"/>
          </p:nvPr>
        </p:nvSpPr>
        <p:spPr>
          <a:xfrm>
            <a:off x="548642" y="990600"/>
            <a:ext cx="10805160" cy="707886"/>
          </a:xfrm>
        </p:spPr>
        <p:txBody>
          <a:bodyPr lIns="91440" rtlCol="0" anchor="t">
            <a:normAutofit/>
          </a:bodyPr>
          <a:lstStyle>
            <a:lvl1pPr>
              <a:lnSpc>
                <a:spcPct val="100000"/>
              </a:lnSpc>
              <a:defRPr sz="4000" b="0"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3" name="幻灯片编号占位符 5">
            <a:extLst>
              <a:ext uri="{FF2B5EF4-FFF2-40B4-BE49-F238E27FC236}">
                <a16:creationId xmlns=""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4FAB73BC-B049-4115-A692-8D63A059BFB8}" type="slidenum">
              <a:rPr lang="en-US" altLang="zh-CN" smtClean="0"/>
              <a:pPr/>
              <a:t>‹#›</a:t>
            </a:fld>
            <a:endParaRPr lang="zh-CN" altLang="en-US">
              <a:ea typeface="Microsoft YaHei UI" panose="020B0503020204020204" pitchFamily="34" charset="-122"/>
            </a:endParaRPr>
          </a:p>
        </p:txBody>
      </p:sp>
      <p:sp>
        <p:nvSpPr>
          <p:cNvPr id="9" name="任意多边形：形状 8">
            <a:extLst>
              <a:ext uri="{FF2B5EF4-FFF2-40B4-BE49-F238E27FC236}">
                <a16:creationId xmlns=""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8" name="图片占位符 8">
            <a:extLst>
              <a:ext uri="{FF2B5EF4-FFF2-40B4-BE49-F238E27FC236}">
                <a16:creationId xmlns="" xmlns:a16="http://schemas.microsoft.com/office/drawing/2014/main" id="{48934421-B8F7-41B6-9EC4-5E3C497424A8}"/>
              </a:ext>
              <a:ext uri="{C183D7F6-B498-43B3-948B-1728B52AA6E4}">
                <adec:decorative xmlns="" xmlns:adec="http://schemas.microsoft.com/office/drawing/2017/decorative" val="1"/>
              </a:ext>
            </a:extLst>
          </p:cNvPr>
          <p:cNvSpPr>
            <a:spLocks noGrp="1"/>
          </p:cNvSpPr>
          <p:nvPr>
            <p:ph type="pic" sz="quarter" idx="17" hasCustomPrompt="1"/>
          </p:nvPr>
        </p:nvSpPr>
        <p:spPr>
          <a:xfrm>
            <a:off x="3596641" y="1981202"/>
            <a:ext cx="1523993" cy="1523994"/>
          </a:xfrm>
          <a:prstGeom prst="ellipse">
            <a:avLst/>
          </a:prstGeo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baseline="0">
                <a:solidFill>
                  <a:schemeClr val="bg1">
                    <a:lumMod val="50000"/>
                  </a:schemeClr>
                </a:solidFill>
                <a:ea typeface="Microsoft YaHei UI" panose="020B0503020204020204" pitchFamily="34" charset="-122"/>
              </a:defRPr>
            </a:lvl1pPr>
          </a:lstStyle>
          <a:p>
            <a:pPr rtl="0"/>
            <a:r>
              <a:rPr lang="zh-CN" altLang="en-US" noProof="0"/>
              <a:t>插入图像</a:t>
            </a:r>
          </a:p>
        </p:txBody>
      </p:sp>
      <p:sp>
        <p:nvSpPr>
          <p:cNvPr id="10" name="文本占位符 7">
            <a:extLst>
              <a:ext uri="{FF2B5EF4-FFF2-40B4-BE49-F238E27FC236}">
                <a16:creationId xmlns="" xmlns:a16="http://schemas.microsoft.com/office/drawing/2014/main" id="{4BACF049-4E3E-418D-9DB0-9D63BDDD25AE}"/>
              </a:ext>
            </a:extLst>
          </p:cNvPr>
          <p:cNvSpPr>
            <a:spLocks noGrp="1"/>
          </p:cNvSpPr>
          <p:nvPr>
            <p:ph type="body" sz="quarter" idx="16" hasCustomPrompt="1"/>
          </p:nvPr>
        </p:nvSpPr>
        <p:spPr>
          <a:xfrm>
            <a:off x="5425443" y="2618469"/>
            <a:ext cx="3108959" cy="424732"/>
          </a:xfrm>
          <a:noFill/>
        </p:spPr>
        <p:txBody>
          <a:bodyPr wrap="square" lIns="91440" rIns="91440" rtlCol="0" anchor="ctr">
            <a:noAutofit/>
          </a:bodyPr>
          <a:lstStyle>
            <a:lvl1pPr marL="0" indent="0" algn="l">
              <a:spcBef>
                <a:spcPts val="0"/>
              </a:spcBef>
              <a:spcAft>
                <a:spcPts val="0"/>
              </a:spcAft>
              <a:buNone/>
              <a:defRPr sz="1600" b="1" baseline="0">
                <a:solidFill>
                  <a:schemeClr val="tx2"/>
                </a:solidFill>
                <a:latin typeface="Microsoft YaHei UI" panose="020B0503020204020204" pitchFamily="34" charset="-122"/>
                <a:ea typeface="Microsoft YaHei UI" panose="020B0503020204020204" pitchFamily="34" charset="-122"/>
              </a:defRPr>
            </a:lvl1pPr>
          </a:lstStyle>
          <a:p>
            <a:pPr lvl="0" rtl="0"/>
            <a:r>
              <a:rPr lang="zh-CN" altLang="en-US" noProof="0"/>
              <a:t>添加文本 </a:t>
            </a:r>
          </a:p>
        </p:txBody>
      </p:sp>
      <p:sp>
        <p:nvSpPr>
          <p:cNvPr id="12" name="文本占位符 7">
            <a:extLst>
              <a:ext uri="{FF2B5EF4-FFF2-40B4-BE49-F238E27FC236}">
                <a16:creationId xmlns="" xmlns:a16="http://schemas.microsoft.com/office/drawing/2014/main" id="{EFE2AF5B-D21D-4FE5-932F-F2989F6E0116}"/>
              </a:ext>
            </a:extLst>
          </p:cNvPr>
          <p:cNvSpPr>
            <a:spLocks noGrp="1"/>
          </p:cNvSpPr>
          <p:nvPr>
            <p:ph type="body" sz="quarter" idx="18" hasCustomPrompt="1"/>
          </p:nvPr>
        </p:nvSpPr>
        <p:spPr>
          <a:xfrm>
            <a:off x="5425443" y="2999472"/>
            <a:ext cx="3108959" cy="323629"/>
          </a:xfrm>
          <a:noFill/>
        </p:spPr>
        <p:txBody>
          <a:bodyPr wrap="square" lIns="91440" rIns="91440" rtlCol="0" anchor="t">
            <a:noAutofit/>
          </a:bodyPr>
          <a:lstStyle>
            <a:lvl1pPr marL="0" indent="0" algn="l">
              <a:spcBef>
                <a:spcPts val="0"/>
              </a:spcBef>
              <a:spcAft>
                <a:spcPts val="0"/>
              </a:spcAft>
              <a:buNone/>
              <a:defRPr sz="1200" b="0" baseline="0">
                <a:solidFill>
                  <a:schemeClr val="tx2"/>
                </a:solidFill>
                <a:latin typeface="Microsoft YaHei UI" panose="020B0503020204020204" pitchFamily="34" charset="-122"/>
                <a:ea typeface="Microsoft YaHei UI" panose="020B0503020204020204" pitchFamily="34" charset="-122"/>
              </a:defRPr>
            </a:lvl1pPr>
          </a:lstStyle>
          <a:p>
            <a:pPr lvl="0" rtl="0"/>
            <a:r>
              <a:rPr lang="zh-CN" altLang="en-US" noProof="0"/>
              <a:t>说明</a:t>
            </a:r>
          </a:p>
        </p:txBody>
      </p:sp>
      <p:cxnSp>
        <p:nvCxnSpPr>
          <p:cNvPr id="14" name="直接连接符​​(S) 13">
            <a:extLst>
              <a:ext uri="{FF2B5EF4-FFF2-40B4-BE49-F238E27FC236}">
                <a16:creationId xmlns="" xmlns:a16="http://schemas.microsoft.com/office/drawing/2014/main" id="{266B4E82-4E92-438C-9DBD-FDAC98DBA804}"/>
              </a:ext>
              <a:ext uri="{C183D7F6-B498-43B3-948B-1728B52AA6E4}">
                <adec:decorative xmlns=""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图片占位符 8">
            <a:extLst>
              <a:ext uri="{FF2B5EF4-FFF2-40B4-BE49-F238E27FC236}">
                <a16:creationId xmlns="" xmlns:a16="http://schemas.microsoft.com/office/drawing/2014/main" id="{5C2A05E4-0266-470B-94B6-0EA500EFD52F}"/>
              </a:ext>
              <a:ext uri="{C183D7F6-B498-43B3-948B-1728B52AA6E4}">
                <adec:decorative xmlns="" xmlns:adec="http://schemas.microsoft.com/office/drawing/2017/decorative" val="1"/>
              </a:ext>
            </a:extLst>
          </p:cNvPr>
          <p:cNvSpPr>
            <a:spLocks noGrp="1"/>
          </p:cNvSpPr>
          <p:nvPr>
            <p:ph type="pic" sz="quarter" idx="21" hasCustomPrompt="1"/>
          </p:nvPr>
        </p:nvSpPr>
        <p:spPr>
          <a:xfrm>
            <a:off x="105273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baseline="0">
                <a:solidFill>
                  <a:schemeClr val="bg1">
                    <a:lumMod val="50000"/>
                  </a:schemeClr>
                </a:solidFill>
                <a:ea typeface="Microsoft YaHei UI" panose="020B0503020204020204" pitchFamily="34" charset="-122"/>
              </a:defRPr>
            </a:lvl1pPr>
          </a:lstStyle>
          <a:p>
            <a:pPr rtl="0"/>
            <a:r>
              <a:rPr lang="zh-CN" altLang="en-US" noProof="0"/>
              <a:t>插入图像</a:t>
            </a:r>
          </a:p>
        </p:txBody>
      </p:sp>
      <p:sp>
        <p:nvSpPr>
          <p:cNvPr id="17" name="文本占位符 7">
            <a:extLst>
              <a:ext uri="{FF2B5EF4-FFF2-40B4-BE49-F238E27FC236}">
                <a16:creationId xmlns="" xmlns:a16="http://schemas.microsoft.com/office/drawing/2014/main" id="{8B705CE2-63BB-44EF-9494-D7197888F260}"/>
              </a:ext>
            </a:extLst>
          </p:cNvPr>
          <p:cNvSpPr>
            <a:spLocks noGrp="1"/>
          </p:cNvSpPr>
          <p:nvPr>
            <p:ph type="body" sz="quarter" idx="25" hasCustomPrompt="1"/>
          </p:nvPr>
        </p:nvSpPr>
        <p:spPr>
          <a:xfrm>
            <a:off x="762003" y="5114385"/>
            <a:ext cx="1587295" cy="166199"/>
          </a:xfrm>
          <a:noFill/>
        </p:spPr>
        <p:txBody>
          <a:bodyPr wrap="square" lIns="0" tIns="0" rIns="0" bIns="0" rtlCol="0" anchor="ctr">
            <a:noAutofit/>
          </a:bodyPr>
          <a:lstStyle>
            <a:lvl1pPr marL="0" indent="0" algn="ctr">
              <a:spcBef>
                <a:spcPts val="0"/>
              </a:spcBef>
              <a:spcAft>
                <a:spcPts val="0"/>
              </a:spcAft>
              <a:buNone/>
              <a:defRPr sz="1200" b="1" baseline="0">
                <a:solidFill>
                  <a:schemeClr val="accent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
        <p:nvSpPr>
          <p:cNvPr id="18" name="文本占位符 7">
            <a:extLst>
              <a:ext uri="{FF2B5EF4-FFF2-40B4-BE49-F238E27FC236}">
                <a16:creationId xmlns="" xmlns:a16="http://schemas.microsoft.com/office/drawing/2014/main" id="{91C9BD3E-CCA7-4ADF-83CB-175C316AEA84}"/>
              </a:ext>
            </a:extLst>
          </p:cNvPr>
          <p:cNvSpPr>
            <a:spLocks noGrp="1"/>
          </p:cNvSpPr>
          <p:nvPr>
            <p:ph type="body" sz="quarter" idx="26" hasCustomPrompt="1"/>
          </p:nvPr>
        </p:nvSpPr>
        <p:spPr>
          <a:xfrm>
            <a:off x="762003" y="5346800"/>
            <a:ext cx="1587295" cy="166199"/>
          </a:xfrm>
          <a:noFill/>
        </p:spPr>
        <p:txBody>
          <a:bodyPr wrap="square" lIns="0" tIns="0" rIns="0" bIns="0" rtlCol="0" anchor="t">
            <a:noAutofit/>
          </a:bodyPr>
          <a:lstStyle>
            <a:lvl1pPr marL="0" indent="0" algn="ctr">
              <a:spcBef>
                <a:spcPts val="0"/>
              </a:spcBef>
              <a:spcAft>
                <a:spcPts val="0"/>
              </a:spcAft>
              <a:buNone/>
              <a:defRPr sz="1200" b="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说明</a:t>
            </a:r>
          </a:p>
        </p:txBody>
      </p:sp>
      <p:sp>
        <p:nvSpPr>
          <p:cNvPr id="19" name="图片占位符 8">
            <a:extLst>
              <a:ext uri="{FF2B5EF4-FFF2-40B4-BE49-F238E27FC236}">
                <a16:creationId xmlns="" xmlns:a16="http://schemas.microsoft.com/office/drawing/2014/main" id="{DC756ECA-27F0-4309-A411-2021931A3A4F}"/>
              </a:ext>
              <a:ext uri="{C183D7F6-B498-43B3-948B-1728B52AA6E4}">
                <adec:decorative xmlns="" xmlns:adec="http://schemas.microsoft.com/office/drawing/2017/decorative" val="1"/>
              </a:ext>
            </a:extLst>
          </p:cNvPr>
          <p:cNvSpPr>
            <a:spLocks noGrp="1"/>
          </p:cNvSpPr>
          <p:nvPr>
            <p:ph type="pic" sz="quarter" idx="27" hasCustomPrompt="1"/>
          </p:nvPr>
        </p:nvSpPr>
        <p:spPr>
          <a:xfrm>
            <a:off x="288153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baseline="0">
                <a:solidFill>
                  <a:schemeClr val="bg1">
                    <a:lumMod val="50000"/>
                  </a:schemeClr>
                </a:solidFill>
                <a:ea typeface="Microsoft YaHei UI" panose="020B0503020204020204" pitchFamily="34" charset="-122"/>
              </a:defRPr>
            </a:lvl1pPr>
          </a:lstStyle>
          <a:p>
            <a:pPr rtl="0"/>
            <a:r>
              <a:rPr lang="zh-CN" altLang="en-US" noProof="0"/>
              <a:t>插入图像</a:t>
            </a:r>
          </a:p>
        </p:txBody>
      </p:sp>
      <p:sp>
        <p:nvSpPr>
          <p:cNvPr id="20" name="文本占位符 7">
            <a:extLst>
              <a:ext uri="{FF2B5EF4-FFF2-40B4-BE49-F238E27FC236}">
                <a16:creationId xmlns="" xmlns:a16="http://schemas.microsoft.com/office/drawing/2014/main" id="{BCC1B1EE-9270-494A-B26E-3E810517012E}"/>
              </a:ext>
            </a:extLst>
          </p:cNvPr>
          <p:cNvSpPr>
            <a:spLocks noGrp="1"/>
          </p:cNvSpPr>
          <p:nvPr>
            <p:ph type="body" sz="quarter" idx="28" hasCustomPrompt="1"/>
          </p:nvPr>
        </p:nvSpPr>
        <p:spPr>
          <a:xfrm>
            <a:off x="2590803" y="5114385"/>
            <a:ext cx="1587295" cy="166199"/>
          </a:xfrm>
          <a:noFill/>
        </p:spPr>
        <p:txBody>
          <a:bodyPr wrap="square" lIns="0" tIns="0" rIns="0" bIns="0" rtlCol="0" anchor="ctr">
            <a:noAutofit/>
          </a:bodyPr>
          <a:lstStyle>
            <a:lvl1pPr marL="0" indent="0" algn="ctr">
              <a:spcBef>
                <a:spcPts val="0"/>
              </a:spcBef>
              <a:spcAft>
                <a:spcPts val="0"/>
              </a:spcAft>
              <a:buNone/>
              <a:defRPr sz="1200" b="1" baseline="0">
                <a:solidFill>
                  <a:schemeClr val="accent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
        <p:nvSpPr>
          <p:cNvPr id="21" name="文本占位符 7">
            <a:extLst>
              <a:ext uri="{FF2B5EF4-FFF2-40B4-BE49-F238E27FC236}">
                <a16:creationId xmlns="" xmlns:a16="http://schemas.microsoft.com/office/drawing/2014/main" id="{621D9997-09EF-468A-A3A6-7C2705CF1757}"/>
              </a:ext>
            </a:extLst>
          </p:cNvPr>
          <p:cNvSpPr>
            <a:spLocks noGrp="1"/>
          </p:cNvSpPr>
          <p:nvPr>
            <p:ph type="body" sz="quarter" idx="29" hasCustomPrompt="1"/>
          </p:nvPr>
        </p:nvSpPr>
        <p:spPr>
          <a:xfrm>
            <a:off x="2590803" y="5346800"/>
            <a:ext cx="1587295" cy="166199"/>
          </a:xfrm>
          <a:noFill/>
        </p:spPr>
        <p:txBody>
          <a:bodyPr wrap="square" lIns="0" tIns="0" rIns="0" bIns="0" rtlCol="0" anchor="t">
            <a:noAutofit/>
          </a:bodyPr>
          <a:lstStyle>
            <a:lvl1pPr marL="0" indent="0" algn="ctr">
              <a:spcBef>
                <a:spcPts val="0"/>
              </a:spcBef>
              <a:spcAft>
                <a:spcPts val="0"/>
              </a:spcAft>
              <a:buNone/>
              <a:defRPr sz="1200" b="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说明</a:t>
            </a:r>
          </a:p>
        </p:txBody>
      </p:sp>
      <p:sp>
        <p:nvSpPr>
          <p:cNvPr id="22" name="图片占位符 8">
            <a:extLst>
              <a:ext uri="{FF2B5EF4-FFF2-40B4-BE49-F238E27FC236}">
                <a16:creationId xmlns="" xmlns:a16="http://schemas.microsoft.com/office/drawing/2014/main" id="{CC2A50A3-3A8F-469D-B16E-A06FD4C2A978}"/>
              </a:ext>
              <a:ext uri="{C183D7F6-B498-43B3-948B-1728B52AA6E4}">
                <adec:decorative xmlns="" xmlns:adec="http://schemas.microsoft.com/office/drawing/2017/decorative" val="1"/>
              </a:ext>
            </a:extLst>
          </p:cNvPr>
          <p:cNvSpPr>
            <a:spLocks noGrp="1"/>
          </p:cNvSpPr>
          <p:nvPr>
            <p:ph type="pic" sz="quarter" idx="30" hasCustomPrompt="1"/>
          </p:nvPr>
        </p:nvSpPr>
        <p:spPr>
          <a:xfrm>
            <a:off x="469128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baseline="0">
                <a:solidFill>
                  <a:schemeClr val="bg1">
                    <a:lumMod val="50000"/>
                  </a:schemeClr>
                </a:solidFill>
                <a:ea typeface="Microsoft YaHei UI" panose="020B0503020204020204" pitchFamily="34" charset="-122"/>
              </a:defRPr>
            </a:lvl1pPr>
          </a:lstStyle>
          <a:p>
            <a:pPr rtl="0"/>
            <a:r>
              <a:rPr lang="zh-CN" altLang="en-US" noProof="0"/>
              <a:t>插入图像</a:t>
            </a:r>
          </a:p>
        </p:txBody>
      </p:sp>
      <p:sp>
        <p:nvSpPr>
          <p:cNvPr id="23" name="文本占位符 7">
            <a:extLst>
              <a:ext uri="{FF2B5EF4-FFF2-40B4-BE49-F238E27FC236}">
                <a16:creationId xmlns="" xmlns:a16="http://schemas.microsoft.com/office/drawing/2014/main" id="{065EDDEE-214F-4148-8B8C-0BA5AEF7658A}"/>
              </a:ext>
            </a:extLst>
          </p:cNvPr>
          <p:cNvSpPr>
            <a:spLocks noGrp="1"/>
          </p:cNvSpPr>
          <p:nvPr>
            <p:ph type="body" sz="quarter" idx="31" hasCustomPrompt="1"/>
          </p:nvPr>
        </p:nvSpPr>
        <p:spPr>
          <a:xfrm>
            <a:off x="4400553" y="5114385"/>
            <a:ext cx="1587295" cy="166199"/>
          </a:xfrm>
          <a:noFill/>
        </p:spPr>
        <p:txBody>
          <a:bodyPr wrap="square" lIns="0" tIns="0" rIns="0" bIns="0" rtlCol="0" anchor="ctr">
            <a:noAutofit/>
          </a:bodyPr>
          <a:lstStyle>
            <a:lvl1pPr marL="0" indent="0" algn="ctr">
              <a:spcBef>
                <a:spcPts val="0"/>
              </a:spcBef>
              <a:spcAft>
                <a:spcPts val="0"/>
              </a:spcAft>
              <a:buNone/>
              <a:defRPr sz="1200" b="1" baseline="0">
                <a:solidFill>
                  <a:schemeClr val="accent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
        <p:nvSpPr>
          <p:cNvPr id="24" name="文本占位符 7">
            <a:extLst>
              <a:ext uri="{FF2B5EF4-FFF2-40B4-BE49-F238E27FC236}">
                <a16:creationId xmlns="" xmlns:a16="http://schemas.microsoft.com/office/drawing/2014/main" id="{520C0E2F-F27A-44AC-BB9A-74F62BEC5752}"/>
              </a:ext>
            </a:extLst>
          </p:cNvPr>
          <p:cNvSpPr>
            <a:spLocks noGrp="1"/>
          </p:cNvSpPr>
          <p:nvPr>
            <p:ph type="body" sz="quarter" idx="32" hasCustomPrompt="1"/>
          </p:nvPr>
        </p:nvSpPr>
        <p:spPr>
          <a:xfrm>
            <a:off x="4400553" y="5346800"/>
            <a:ext cx="1587295" cy="166199"/>
          </a:xfrm>
          <a:noFill/>
        </p:spPr>
        <p:txBody>
          <a:bodyPr wrap="square" lIns="0" tIns="0" rIns="0" bIns="0" rtlCol="0" anchor="t">
            <a:noAutofit/>
          </a:bodyPr>
          <a:lstStyle>
            <a:lvl1pPr marL="0" indent="0" algn="ctr">
              <a:spcBef>
                <a:spcPts val="0"/>
              </a:spcBef>
              <a:spcAft>
                <a:spcPts val="0"/>
              </a:spcAft>
              <a:buNone/>
              <a:defRPr sz="1200" b="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说明</a:t>
            </a:r>
          </a:p>
        </p:txBody>
      </p:sp>
      <p:sp>
        <p:nvSpPr>
          <p:cNvPr id="25" name="图片占位符 8">
            <a:extLst>
              <a:ext uri="{FF2B5EF4-FFF2-40B4-BE49-F238E27FC236}">
                <a16:creationId xmlns="" xmlns:a16="http://schemas.microsoft.com/office/drawing/2014/main" id="{ADC5446D-3469-43DA-ACE3-2AEC5B90384E}"/>
              </a:ext>
              <a:ext uri="{C183D7F6-B498-43B3-948B-1728B52AA6E4}">
                <adec:decorative xmlns=""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baseline="0">
                <a:solidFill>
                  <a:schemeClr val="bg1">
                    <a:lumMod val="50000"/>
                  </a:schemeClr>
                </a:solidFill>
                <a:ea typeface="Microsoft YaHei UI" panose="020B0503020204020204" pitchFamily="34" charset="-122"/>
              </a:defRPr>
            </a:lvl1pPr>
          </a:lstStyle>
          <a:p>
            <a:pPr rtl="0"/>
            <a:r>
              <a:rPr lang="zh-CN" altLang="en-US" noProof="0"/>
              <a:t>插入图像</a:t>
            </a:r>
          </a:p>
        </p:txBody>
      </p:sp>
      <p:sp>
        <p:nvSpPr>
          <p:cNvPr id="26" name="文本占位符 7">
            <a:extLst>
              <a:ext uri="{FF2B5EF4-FFF2-40B4-BE49-F238E27FC236}">
                <a16:creationId xmlns="" xmlns:a16="http://schemas.microsoft.com/office/drawing/2014/main" id="{4BF91944-817D-4080-9FC7-1C01D3C52F74}"/>
              </a:ext>
            </a:extLst>
          </p:cNvPr>
          <p:cNvSpPr>
            <a:spLocks noGrp="1"/>
          </p:cNvSpPr>
          <p:nvPr>
            <p:ph type="body" sz="quarter" idx="34" hasCustomPrompt="1"/>
          </p:nvPr>
        </p:nvSpPr>
        <p:spPr>
          <a:xfrm>
            <a:off x="6210302" y="5114385"/>
            <a:ext cx="1587295" cy="166199"/>
          </a:xfrm>
          <a:noFill/>
        </p:spPr>
        <p:txBody>
          <a:bodyPr wrap="square" lIns="0" tIns="0" rIns="0" bIns="0" rtlCol="0" anchor="ctr">
            <a:noAutofit/>
          </a:bodyPr>
          <a:lstStyle>
            <a:lvl1pPr marL="0" indent="0" algn="ctr">
              <a:spcBef>
                <a:spcPts val="0"/>
              </a:spcBef>
              <a:spcAft>
                <a:spcPts val="0"/>
              </a:spcAft>
              <a:buNone/>
              <a:defRPr sz="1200" b="1" baseline="0">
                <a:solidFill>
                  <a:schemeClr val="accent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
        <p:nvSpPr>
          <p:cNvPr id="27" name="文本占位符 7">
            <a:extLst>
              <a:ext uri="{FF2B5EF4-FFF2-40B4-BE49-F238E27FC236}">
                <a16:creationId xmlns="" xmlns:a16="http://schemas.microsoft.com/office/drawing/2014/main" id="{B6FC5678-B04A-4631-9DFF-776737E9C8AC}"/>
              </a:ext>
            </a:extLst>
          </p:cNvPr>
          <p:cNvSpPr>
            <a:spLocks noGrp="1"/>
          </p:cNvSpPr>
          <p:nvPr>
            <p:ph type="body" sz="quarter" idx="35" hasCustomPrompt="1"/>
          </p:nvPr>
        </p:nvSpPr>
        <p:spPr>
          <a:xfrm>
            <a:off x="6210302" y="5346800"/>
            <a:ext cx="1587295" cy="166199"/>
          </a:xfrm>
          <a:noFill/>
        </p:spPr>
        <p:txBody>
          <a:bodyPr wrap="square" lIns="0" tIns="0" rIns="0" bIns="0" rtlCol="0" anchor="t">
            <a:noAutofit/>
          </a:bodyPr>
          <a:lstStyle>
            <a:lvl1pPr marL="0" indent="0" algn="ctr">
              <a:spcBef>
                <a:spcPts val="0"/>
              </a:spcBef>
              <a:spcAft>
                <a:spcPts val="0"/>
              </a:spcAft>
              <a:buNone/>
              <a:defRPr sz="1200" b="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说明</a:t>
            </a:r>
          </a:p>
        </p:txBody>
      </p:sp>
      <p:sp>
        <p:nvSpPr>
          <p:cNvPr id="28" name="图片占位符 8">
            <a:extLst>
              <a:ext uri="{FF2B5EF4-FFF2-40B4-BE49-F238E27FC236}">
                <a16:creationId xmlns="" xmlns:a16="http://schemas.microsoft.com/office/drawing/2014/main" id="{BF024C2A-A070-4BF1-BA78-8FDD47DED455}"/>
              </a:ext>
              <a:ext uri="{C183D7F6-B498-43B3-948B-1728B52AA6E4}">
                <adec:decorative xmlns=""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baseline="0">
                <a:solidFill>
                  <a:schemeClr val="bg1">
                    <a:lumMod val="50000"/>
                  </a:schemeClr>
                </a:solidFill>
                <a:ea typeface="Microsoft YaHei UI" panose="020B0503020204020204" pitchFamily="34" charset="-122"/>
              </a:defRPr>
            </a:lvl1pPr>
          </a:lstStyle>
          <a:p>
            <a:pPr rtl="0"/>
            <a:r>
              <a:rPr lang="zh-CN" altLang="en-US" noProof="0"/>
              <a:t>插入图像</a:t>
            </a:r>
          </a:p>
        </p:txBody>
      </p:sp>
      <p:sp>
        <p:nvSpPr>
          <p:cNvPr id="29" name="文本占位符 7">
            <a:extLst>
              <a:ext uri="{FF2B5EF4-FFF2-40B4-BE49-F238E27FC236}">
                <a16:creationId xmlns="" xmlns:a16="http://schemas.microsoft.com/office/drawing/2014/main" id="{72D75690-3F0F-4257-84B4-90CB4E6BB7EA}"/>
              </a:ext>
            </a:extLst>
          </p:cNvPr>
          <p:cNvSpPr>
            <a:spLocks noGrp="1"/>
          </p:cNvSpPr>
          <p:nvPr>
            <p:ph type="body" sz="quarter" idx="37" hasCustomPrompt="1"/>
          </p:nvPr>
        </p:nvSpPr>
        <p:spPr>
          <a:xfrm>
            <a:off x="8017413" y="5114385"/>
            <a:ext cx="1587295" cy="166199"/>
          </a:xfrm>
          <a:noFill/>
        </p:spPr>
        <p:txBody>
          <a:bodyPr wrap="square" lIns="0" tIns="0" rIns="0" bIns="0" rtlCol="0" anchor="ctr">
            <a:noAutofit/>
          </a:bodyPr>
          <a:lstStyle>
            <a:lvl1pPr marL="0" indent="0" algn="ctr">
              <a:spcBef>
                <a:spcPts val="0"/>
              </a:spcBef>
              <a:spcAft>
                <a:spcPts val="0"/>
              </a:spcAft>
              <a:buNone/>
              <a:defRPr sz="1200" b="1" baseline="0">
                <a:solidFill>
                  <a:schemeClr val="accent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
        <p:nvSpPr>
          <p:cNvPr id="30" name="文本占位符 7">
            <a:extLst>
              <a:ext uri="{FF2B5EF4-FFF2-40B4-BE49-F238E27FC236}">
                <a16:creationId xmlns="" xmlns:a16="http://schemas.microsoft.com/office/drawing/2014/main" id="{FC3E89DF-7D8F-458A-910F-B06B607998AF}"/>
              </a:ext>
            </a:extLst>
          </p:cNvPr>
          <p:cNvSpPr>
            <a:spLocks noGrp="1"/>
          </p:cNvSpPr>
          <p:nvPr>
            <p:ph type="body" sz="quarter" idx="38" hasCustomPrompt="1"/>
          </p:nvPr>
        </p:nvSpPr>
        <p:spPr>
          <a:xfrm>
            <a:off x="8017413" y="5346800"/>
            <a:ext cx="1587295" cy="166199"/>
          </a:xfrm>
          <a:noFill/>
        </p:spPr>
        <p:txBody>
          <a:bodyPr wrap="square" lIns="0" tIns="0" rIns="0" bIns="0" rtlCol="0" anchor="t">
            <a:noAutofit/>
          </a:bodyPr>
          <a:lstStyle>
            <a:lvl1pPr marL="0" indent="0" algn="ctr">
              <a:spcBef>
                <a:spcPts val="0"/>
              </a:spcBef>
              <a:spcAft>
                <a:spcPts val="0"/>
              </a:spcAft>
              <a:buNone/>
              <a:defRPr sz="1200" b="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说明</a:t>
            </a:r>
          </a:p>
        </p:txBody>
      </p:sp>
      <p:sp>
        <p:nvSpPr>
          <p:cNvPr id="31" name="图片占位符 8">
            <a:extLst>
              <a:ext uri="{FF2B5EF4-FFF2-40B4-BE49-F238E27FC236}">
                <a16:creationId xmlns="" xmlns:a16="http://schemas.microsoft.com/office/drawing/2014/main" id="{49030BC1-7B5E-4BBD-AB44-8615DCFD46B7}"/>
              </a:ext>
              <a:ext uri="{C183D7F6-B498-43B3-948B-1728B52AA6E4}">
                <adec:decorative xmlns=""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baseline="0">
                <a:solidFill>
                  <a:schemeClr val="bg1">
                    <a:lumMod val="50000"/>
                  </a:schemeClr>
                </a:solidFill>
                <a:ea typeface="Microsoft YaHei UI" panose="020B0503020204020204" pitchFamily="34" charset="-122"/>
              </a:defRPr>
            </a:lvl1pPr>
          </a:lstStyle>
          <a:p>
            <a:pPr rtl="0"/>
            <a:r>
              <a:rPr lang="zh-CN" altLang="en-US" noProof="0"/>
              <a:t>插入图像</a:t>
            </a:r>
          </a:p>
        </p:txBody>
      </p:sp>
      <p:sp>
        <p:nvSpPr>
          <p:cNvPr id="32" name="文本占位符 7">
            <a:extLst>
              <a:ext uri="{FF2B5EF4-FFF2-40B4-BE49-F238E27FC236}">
                <a16:creationId xmlns="" xmlns:a16="http://schemas.microsoft.com/office/drawing/2014/main" id="{10ED1CED-11B2-4927-93A4-CE47939F0AEC}"/>
              </a:ext>
            </a:extLst>
          </p:cNvPr>
          <p:cNvSpPr>
            <a:spLocks noGrp="1"/>
          </p:cNvSpPr>
          <p:nvPr>
            <p:ph type="body" sz="quarter" idx="40" hasCustomPrompt="1"/>
          </p:nvPr>
        </p:nvSpPr>
        <p:spPr>
          <a:xfrm>
            <a:off x="9824524" y="5114385"/>
            <a:ext cx="1587295" cy="166199"/>
          </a:xfrm>
          <a:noFill/>
        </p:spPr>
        <p:txBody>
          <a:bodyPr wrap="square" lIns="0" tIns="0" rIns="0" bIns="0" rtlCol="0" anchor="ctr">
            <a:noAutofit/>
          </a:bodyPr>
          <a:lstStyle>
            <a:lvl1pPr marL="0" indent="0" algn="ctr">
              <a:spcBef>
                <a:spcPts val="0"/>
              </a:spcBef>
              <a:spcAft>
                <a:spcPts val="0"/>
              </a:spcAft>
              <a:buNone/>
              <a:defRPr sz="1200" b="1" baseline="0">
                <a:solidFill>
                  <a:schemeClr val="accent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
        <p:nvSpPr>
          <p:cNvPr id="33" name="文本占位符 7">
            <a:extLst>
              <a:ext uri="{FF2B5EF4-FFF2-40B4-BE49-F238E27FC236}">
                <a16:creationId xmlns="" xmlns:a16="http://schemas.microsoft.com/office/drawing/2014/main" id="{39E2E141-317E-41F9-853F-B96493C8FB9B}"/>
              </a:ext>
            </a:extLst>
          </p:cNvPr>
          <p:cNvSpPr>
            <a:spLocks noGrp="1"/>
          </p:cNvSpPr>
          <p:nvPr>
            <p:ph type="body" sz="quarter" idx="41" hasCustomPrompt="1"/>
          </p:nvPr>
        </p:nvSpPr>
        <p:spPr>
          <a:xfrm>
            <a:off x="9824524" y="5346800"/>
            <a:ext cx="1587295" cy="166199"/>
          </a:xfrm>
          <a:noFill/>
        </p:spPr>
        <p:txBody>
          <a:bodyPr wrap="square" lIns="0" tIns="0" rIns="0" bIns="0" rtlCol="0" anchor="t">
            <a:noAutofit/>
          </a:bodyPr>
          <a:lstStyle>
            <a:lvl1pPr marL="0" indent="0" algn="ctr">
              <a:spcBef>
                <a:spcPts val="0"/>
              </a:spcBef>
              <a:spcAft>
                <a:spcPts val="0"/>
              </a:spcAft>
              <a:buNone/>
              <a:defRPr sz="1200" b="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说明</a:t>
            </a:r>
          </a:p>
        </p:txBody>
      </p:sp>
    </p:spTree>
    <p:extLst>
      <p:ext uri="{BB962C8B-B14F-4D97-AF65-F5344CB8AC3E}">
        <p14:creationId xmlns:p14="http://schemas.microsoft.com/office/powerpoint/2010/main" val="3782655552"/>
      </p:ext>
    </p:extLst>
  </p:cSld>
  <p:clrMapOvr>
    <a:masterClrMapping/>
  </p:clrMapOvr>
  <p:extLst mod="1">
    <p:ext uri="{DCECCB84-F9BA-43D5-87BE-67443E8EF086}">
      <p15:sldGuideLst xmlns=""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标题幻灯片_深黄色">
    <p:spTree>
      <p:nvGrpSpPr>
        <p:cNvPr id="1" name=""/>
        <p:cNvGrpSpPr/>
        <p:nvPr/>
      </p:nvGrpSpPr>
      <p:grpSpPr>
        <a:xfrm>
          <a:off x="0" y="0"/>
          <a:ext cx="0" cy="0"/>
          <a:chOff x="0" y="0"/>
          <a:chExt cx="0" cy="0"/>
        </a:xfrm>
      </p:grpSpPr>
      <p:sp>
        <p:nvSpPr>
          <p:cNvPr id="26" name="图片占位符 25">
            <a:extLst>
              <a:ext uri="{FF2B5EF4-FFF2-40B4-BE49-F238E27FC236}">
                <a16:creationId xmlns="" xmlns:a16="http://schemas.microsoft.com/office/drawing/2014/main" id="{32EC3EF4-A2D5-4058-977A-74A37AC365BD}"/>
              </a:ext>
              <a:ext uri="{C183D7F6-B498-43B3-948B-1728B52AA6E4}">
                <adec:decorative xmlns=""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rtlCol="0" anchor="ctr">
            <a:noAutofit/>
          </a:bodyPr>
          <a:lstStyle>
            <a:lvl1pPr marL="0" indent="0" algn="ctr">
              <a:buNone/>
              <a:defRPr baseline="0">
                <a:ea typeface="Microsoft YaHei UI" panose="020B0503020204020204" pitchFamily="34" charset="-122"/>
              </a:defRPr>
            </a:lvl1pPr>
          </a:lstStyle>
          <a:p>
            <a:pPr rtl="0"/>
            <a:r>
              <a:rPr lang="zh-CN" altLang="en-US" noProof="0"/>
              <a:t>插入图像</a:t>
            </a:r>
            <a:endParaRPr lang="zh-CN" altLang="en-GB" noProof="0"/>
          </a:p>
        </p:txBody>
      </p:sp>
      <p:sp>
        <p:nvSpPr>
          <p:cNvPr id="27" name="文本占位符 16">
            <a:extLst>
              <a:ext uri="{FF2B5EF4-FFF2-40B4-BE49-F238E27FC236}">
                <a16:creationId xmlns="" xmlns:a16="http://schemas.microsoft.com/office/drawing/2014/main" id="{4E7C74DD-4244-46B7-8336-30F7151DB21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8074538" y="3124202"/>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
        <p:nvSpPr>
          <p:cNvPr id="24" name="文本占位符 23">
            <a:extLst>
              <a:ext uri="{FF2B5EF4-FFF2-40B4-BE49-F238E27FC236}">
                <a16:creationId xmlns="" xmlns:a16="http://schemas.microsoft.com/office/drawing/2014/main" id="{9DC663CF-0C67-4619-B40E-7832C4DA15FE}"/>
              </a:ext>
              <a:ext uri="{C183D7F6-B498-43B3-948B-1728B52AA6E4}">
                <adec:decorative xmlns="" xmlns:adec="http://schemas.microsoft.com/office/drawing/2017/decorative" val="1"/>
              </a:ext>
            </a:extLst>
          </p:cNvPr>
          <p:cNvSpPr>
            <a:spLocks noGrp="1"/>
          </p:cNvSpPr>
          <p:nvPr>
            <p:ph type="body" sz="quarter" idx="15" hasCustomPrompt="1"/>
          </p:nvPr>
        </p:nvSpPr>
        <p:spPr>
          <a:xfrm>
            <a:off x="2190751" y="609600"/>
            <a:ext cx="7810501"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rtlCol="0">
            <a:noAutofit/>
          </a:bodyPr>
          <a:lstStyle>
            <a:lvl1pPr marL="0" indent="0" algn="ctr">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
        <p:nvSpPr>
          <p:cNvPr id="2" name="标题 1"/>
          <p:cNvSpPr>
            <a:spLocks noGrp="1"/>
          </p:cNvSpPr>
          <p:nvPr>
            <p:ph type="ctrTitle"/>
          </p:nvPr>
        </p:nvSpPr>
        <p:spPr>
          <a:xfrm>
            <a:off x="3163810" y="1905000"/>
            <a:ext cx="5864382" cy="2275238"/>
          </a:xfrm>
        </p:spPr>
        <p:txBody>
          <a:bodyPr rtlCol="0" anchor="t">
            <a:normAutofit/>
          </a:bodyPr>
          <a:lstStyle>
            <a:lvl1pPr algn="ctr">
              <a:defRPr lang="en-US" sz="5000" kern="1200" cap="all" spc="100" baseline="0" dirty="0">
                <a:solidFill>
                  <a:schemeClr val="bg1"/>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4059707" y="4297679"/>
            <a:ext cx="4072586" cy="1463040"/>
          </a:xfrm>
        </p:spPr>
        <p:txBody>
          <a:bodyPr lIns="91440" rIns="91440" rtlCol="0" anchor="t">
            <a:normAutofit/>
          </a:bodyPr>
          <a:lstStyle>
            <a:lvl1pPr marL="0" indent="0" algn="ctr">
              <a:lnSpc>
                <a:spcPct val="100000"/>
              </a:lnSpc>
              <a:spcBef>
                <a:spcPts val="0"/>
              </a:spcBef>
              <a:buNone/>
              <a:defRPr lang="en-US" sz="2000" kern="1200" baseline="0" dirty="0">
                <a:solidFill>
                  <a:schemeClr val="bg1"/>
                </a:solidFill>
                <a:latin typeface="Microsoft YaHei UI" panose="020B0503020204020204" pitchFamily="34" charset="-122"/>
                <a:ea typeface="Microsoft YaHei UI" panose="020B0503020204020204" pitchFamily="34" charset="-122"/>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zh-CN" altLang="en-US" noProof="0"/>
              <a:t>单击以编辑母版副标题样式</a:t>
            </a:r>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仅标题_组织图表 12">
    <p:spTree>
      <p:nvGrpSpPr>
        <p:cNvPr id="1" name=""/>
        <p:cNvGrpSpPr/>
        <p:nvPr/>
      </p:nvGrpSpPr>
      <p:grpSpPr>
        <a:xfrm>
          <a:off x="0" y="0"/>
          <a:ext cx="0" cy="0"/>
          <a:chOff x="0" y="0"/>
          <a:chExt cx="0" cy="0"/>
        </a:xfrm>
      </p:grpSpPr>
      <p:sp>
        <p:nvSpPr>
          <p:cNvPr id="11" name="长方形 10">
            <a:extLst>
              <a:ext uri="{FF2B5EF4-FFF2-40B4-BE49-F238E27FC236}">
                <a16:creationId xmlns=""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 xmlns:a16="http://schemas.microsoft.com/office/drawing/2014/main" id="{9015F2E0-A9EE-4095-8DFC-C3BBA80FAEEE}"/>
              </a:ext>
            </a:extLst>
          </p:cNvPr>
          <p:cNvSpPr>
            <a:spLocks noGrp="1"/>
          </p:cNvSpPr>
          <p:nvPr>
            <p:ph type="title"/>
          </p:nvPr>
        </p:nvSpPr>
        <p:spPr>
          <a:xfrm>
            <a:off x="548642" y="990600"/>
            <a:ext cx="10805160" cy="707886"/>
          </a:xfrm>
        </p:spPr>
        <p:txBody>
          <a:bodyPr lIns="91440" rtlCol="0" anchor="t">
            <a:normAutofit/>
          </a:bodyPr>
          <a:lstStyle>
            <a:lvl1pPr>
              <a:lnSpc>
                <a:spcPct val="100000"/>
              </a:lnSpc>
              <a:defRPr sz="4000" b="0"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3" name="幻灯片编号占位符 5">
            <a:extLst>
              <a:ext uri="{FF2B5EF4-FFF2-40B4-BE49-F238E27FC236}">
                <a16:creationId xmlns=""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4FAB73BC-B049-4115-A692-8D63A059BFB8}" type="slidenum">
              <a:rPr lang="en-US" altLang="zh-CN" smtClean="0"/>
              <a:pPr/>
              <a:t>‹#›</a:t>
            </a:fld>
            <a:endParaRPr lang="zh-CN" altLang="en-US">
              <a:ea typeface="Microsoft YaHei UI" panose="020B0503020204020204" pitchFamily="34" charset="-122"/>
            </a:endParaRPr>
          </a:p>
        </p:txBody>
      </p:sp>
      <p:sp>
        <p:nvSpPr>
          <p:cNvPr id="9" name="任意多边形：形状 8">
            <a:extLst>
              <a:ext uri="{FF2B5EF4-FFF2-40B4-BE49-F238E27FC236}">
                <a16:creationId xmlns=""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8" name="图片占位符 8">
            <a:extLst>
              <a:ext uri="{FF2B5EF4-FFF2-40B4-BE49-F238E27FC236}">
                <a16:creationId xmlns="" xmlns:a16="http://schemas.microsoft.com/office/drawing/2014/main" id="{48934421-B8F7-41B6-9EC4-5E3C497424A8}"/>
              </a:ext>
              <a:ext uri="{C183D7F6-B498-43B3-948B-1728B52AA6E4}">
                <adec:decorative xmlns="" xmlns:adec="http://schemas.microsoft.com/office/drawing/2017/decorative" val="1"/>
              </a:ext>
            </a:extLst>
          </p:cNvPr>
          <p:cNvSpPr>
            <a:spLocks noGrp="1"/>
          </p:cNvSpPr>
          <p:nvPr>
            <p:ph type="pic" sz="quarter" idx="17" hasCustomPrompt="1"/>
          </p:nvPr>
        </p:nvSpPr>
        <p:spPr>
          <a:xfrm>
            <a:off x="4178094"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baseline="0">
                <a:solidFill>
                  <a:schemeClr val="bg1">
                    <a:lumMod val="50000"/>
                  </a:schemeClr>
                </a:solidFill>
                <a:ea typeface="Microsoft YaHei UI" panose="020B0503020204020204" pitchFamily="34" charset="-122"/>
              </a:defRPr>
            </a:lvl1pPr>
          </a:lstStyle>
          <a:p>
            <a:pPr rtl="0"/>
            <a:r>
              <a:rPr lang="zh-CN" altLang="en-US" noProof="0"/>
              <a:t>插入图像</a:t>
            </a:r>
          </a:p>
        </p:txBody>
      </p:sp>
      <p:sp>
        <p:nvSpPr>
          <p:cNvPr id="10" name="文本占位符 7">
            <a:extLst>
              <a:ext uri="{FF2B5EF4-FFF2-40B4-BE49-F238E27FC236}">
                <a16:creationId xmlns="" xmlns:a16="http://schemas.microsoft.com/office/drawing/2014/main" id="{4BACF049-4E3E-418D-9DB0-9D63BDDD25AE}"/>
              </a:ext>
            </a:extLst>
          </p:cNvPr>
          <p:cNvSpPr>
            <a:spLocks noGrp="1"/>
          </p:cNvSpPr>
          <p:nvPr>
            <p:ph type="body" sz="quarter" idx="16" hasCustomPrompt="1"/>
          </p:nvPr>
        </p:nvSpPr>
        <p:spPr>
          <a:xfrm>
            <a:off x="5601138" y="2288331"/>
            <a:ext cx="3108959" cy="290097"/>
          </a:xfrm>
          <a:noFill/>
        </p:spPr>
        <p:txBody>
          <a:bodyPr wrap="square" lIns="91440" rIns="91440" rtlCol="0" anchor="ctr">
            <a:noAutofit/>
          </a:bodyPr>
          <a:lstStyle>
            <a:lvl1pPr marL="0" indent="0" algn="l">
              <a:spcBef>
                <a:spcPts val="0"/>
              </a:spcBef>
              <a:spcAft>
                <a:spcPts val="0"/>
              </a:spcAft>
              <a:buNone/>
              <a:defRPr sz="1600" b="1" baseline="0">
                <a:solidFill>
                  <a:schemeClr val="tx2"/>
                </a:solidFill>
                <a:latin typeface="Microsoft YaHei UI" panose="020B0503020204020204" pitchFamily="34" charset="-122"/>
                <a:ea typeface="Microsoft YaHei UI" panose="020B0503020204020204" pitchFamily="34" charset="-122"/>
              </a:defRPr>
            </a:lvl1pPr>
          </a:lstStyle>
          <a:p>
            <a:pPr lvl="0" rtl="0"/>
            <a:r>
              <a:rPr lang="zh-CN" altLang="en-US" noProof="0"/>
              <a:t>添加文本 </a:t>
            </a:r>
          </a:p>
        </p:txBody>
      </p:sp>
      <p:sp>
        <p:nvSpPr>
          <p:cNvPr id="12" name="文本占位符 7">
            <a:extLst>
              <a:ext uri="{FF2B5EF4-FFF2-40B4-BE49-F238E27FC236}">
                <a16:creationId xmlns="" xmlns:a16="http://schemas.microsoft.com/office/drawing/2014/main" id="{EFE2AF5B-D21D-4FE5-932F-F2989F6E0116}"/>
              </a:ext>
            </a:extLst>
          </p:cNvPr>
          <p:cNvSpPr>
            <a:spLocks noGrp="1"/>
          </p:cNvSpPr>
          <p:nvPr>
            <p:ph type="body" sz="quarter" idx="18" hasCustomPrompt="1"/>
          </p:nvPr>
        </p:nvSpPr>
        <p:spPr>
          <a:xfrm>
            <a:off x="5601138" y="2566043"/>
            <a:ext cx="3108959" cy="221043"/>
          </a:xfrm>
          <a:noFill/>
        </p:spPr>
        <p:txBody>
          <a:bodyPr wrap="square" lIns="91440" rIns="91440" rtlCol="0" anchor="t">
            <a:noAutofit/>
          </a:bodyPr>
          <a:lstStyle>
            <a:lvl1pPr marL="0" indent="0" algn="l">
              <a:spcBef>
                <a:spcPts val="0"/>
              </a:spcBef>
              <a:spcAft>
                <a:spcPts val="0"/>
              </a:spcAft>
              <a:buNone/>
              <a:defRPr sz="1200" b="0" baseline="0">
                <a:solidFill>
                  <a:schemeClr val="tx2"/>
                </a:solidFill>
                <a:latin typeface="Microsoft YaHei UI" panose="020B0503020204020204" pitchFamily="34" charset="-122"/>
                <a:ea typeface="Microsoft YaHei UI" panose="020B0503020204020204" pitchFamily="34" charset="-122"/>
              </a:defRPr>
            </a:lvl1pPr>
          </a:lstStyle>
          <a:p>
            <a:pPr lvl="0" rtl="0"/>
            <a:r>
              <a:rPr lang="zh-CN" altLang="en-US" noProof="0"/>
              <a:t>说明</a:t>
            </a:r>
          </a:p>
        </p:txBody>
      </p:sp>
      <p:cxnSp>
        <p:nvCxnSpPr>
          <p:cNvPr id="14" name="直接连接符​​(S) 13">
            <a:extLst>
              <a:ext uri="{FF2B5EF4-FFF2-40B4-BE49-F238E27FC236}">
                <a16:creationId xmlns="" xmlns:a16="http://schemas.microsoft.com/office/drawing/2014/main" id="{266B4E82-4E92-438C-9DBD-FDAC98DBA804}"/>
              </a:ext>
              <a:ext uri="{C183D7F6-B498-43B3-948B-1728B52AA6E4}">
                <adec:decorative xmlns=""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图片占位符 8">
            <a:extLst>
              <a:ext uri="{FF2B5EF4-FFF2-40B4-BE49-F238E27FC236}">
                <a16:creationId xmlns="" xmlns:a16="http://schemas.microsoft.com/office/drawing/2014/main" id="{5C2A05E4-0266-470B-94B6-0EA500EFD52F}"/>
              </a:ext>
              <a:ext uri="{C183D7F6-B498-43B3-948B-1728B52AA6E4}">
                <adec:decorative xmlns="" xmlns:adec="http://schemas.microsoft.com/office/drawing/2017/decorative" val="1"/>
              </a:ext>
            </a:extLst>
          </p:cNvPr>
          <p:cNvSpPr>
            <a:spLocks noGrp="1" noChangeAspect="1"/>
          </p:cNvSpPr>
          <p:nvPr>
            <p:ph type="pic" sz="quarter" idx="21" hasCustomPrompt="1"/>
          </p:nvPr>
        </p:nvSpPr>
        <p:spPr>
          <a:xfrm>
            <a:off x="109845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baseline="0">
                <a:solidFill>
                  <a:schemeClr val="bg1">
                    <a:lumMod val="50000"/>
                  </a:schemeClr>
                </a:solidFill>
                <a:ea typeface="Microsoft YaHei UI" panose="020B0503020204020204" pitchFamily="34" charset="-122"/>
              </a:defRPr>
            </a:lvl1pPr>
          </a:lstStyle>
          <a:p>
            <a:pPr rtl="0"/>
            <a:r>
              <a:rPr lang="zh-CN" altLang="en-US" noProof="0"/>
              <a:t>插入图像</a:t>
            </a:r>
          </a:p>
        </p:txBody>
      </p:sp>
      <p:sp>
        <p:nvSpPr>
          <p:cNvPr id="17" name="文本占位符 7">
            <a:extLst>
              <a:ext uri="{FF2B5EF4-FFF2-40B4-BE49-F238E27FC236}">
                <a16:creationId xmlns="" xmlns:a16="http://schemas.microsoft.com/office/drawing/2014/main" id="{8B705CE2-63BB-44EF-9494-D7197888F260}"/>
              </a:ext>
            </a:extLst>
          </p:cNvPr>
          <p:cNvSpPr>
            <a:spLocks noGrp="1"/>
          </p:cNvSpPr>
          <p:nvPr>
            <p:ph type="body" sz="quarter" idx="25" hasCustomPrompt="1"/>
          </p:nvPr>
        </p:nvSpPr>
        <p:spPr>
          <a:xfrm>
            <a:off x="762003" y="4327382"/>
            <a:ext cx="1587295" cy="166199"/>
          </a:xfrm>
          <a:noFill/>
        </p:spPr>
        <p:txBody>
          <a:bodyPr wrap="square" lIns="0" tIns="0" rIns="0" bIns="0" rtlCol="0" anchor="ctr">
            <a:noAutofit/>
          </a:bodyPr>
          <a:lstStyle>
            <a:lvl1pPr marL="0" indent="0" algn="ctr">
              <a:spcBef>
                <a:spcPts val="0"/>
              </a:spcBef>
              <a:spcAft>
                <a:spcPts val="0"/>
              </a:spcAft>
              <a:buNone/>
              <a:defRPr sz="1100" b="1" baseline="0">
                <a:solidFill>
                  <a:schemeClr val="accent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
        <p:nvSpPr>
          <p:cNvPr id="18" name="文本占位符 7">
            <a:extLst>
              <a:ext uri="{FF2B5EF4-FFF2-40B4-BE49-F238E27FC236}">
                <a16:creationId xmlns="" xmlns:a16="http://schemas.microsoft.com/office/drawing/2014/main" id="{91C9BD3E-CCA7-4ADF-83CB-175C316AEA84}"/>
              </a:ext>
            </a:extLst>
          </p:cNvPr>
          <p:cNvSpPr>
            <a:spLocks noGrp="1"/>
          </p:cNvSpPr>
          <p:nvPr>
            <p:ph type="body" sz="quarter" idx="26" hasCustomPrompt="1"/>
          </p:nvPr>
        </p:nvSpPr>
        <p:spPr>
          <a:xfrm>
            <a:off x="762003" y="4497392"/>
            <a:ext cx="1587295" cy="166199"/>
          </a:xfrm>
          <a:noFill/>
        </p:spPr>
        <p:txBody>
          <a:bodyPr wrap="square" lIns="0" tIns="0" rIns="0" bIns="0" rtlCol="0" anchor="t">
            <a:noAutofit/>
          </a:bodyPr>
          <a:lstStyle>
            <a:lvl1pPr marL="0" indent="0" algn="ctr">
              <a:spcBef>
                <a:spcPts val="0"/>
              </a:spcBef>
              <a:spcAft>
                <a:spcPts val="0"/>
              </a:spcAft>
              <a:buNone/>
              <a:defRPr sz="1100" b="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说明</a:t>
            </a:r>
          </a:p>
        </p:txBody>
      </p:sp>
      <p:sp>
        <p:nvSpPr>
          <p:cNvPr id="19" name="图片占位符 8">
            <a:extLst>
              <a:ext uri="{FF2B5EF4-FFF2-40B4-BE49-F238E27FC236}">
                <a16:creationId xmlns="" xmlns:a16="http://schemas.microsoft.com/office/drawing/2014/main" id="{DC756ECA-27F0-4309-A411-2021931A3A4F}"/>
              </a:ext>
              <a:ext uri="{C183D7F6-B498-43B3-948B-1728B52AA6E4}">
                <adec:decorative xmlns="" xmlns:adec="http://schemas.microsoft.com/office/drawing/2017/decorative" val="1"/>
              </a:ext>
            </a:extLst>
          </p:cNvPr>
          <p:cNvSpPr>
            <a:spLocks noGrp="1" noChangeAspect="1"/>
          </p:cNvSpPr>
          <p:nvPr>
            <p:ph type="pic" sz="quarter" idx="27" hasCustomPrompt="1"/>
          </p:nvPr>
        </p:nvSpPr>
        <p:spPr>
          <a:xfrm>
            <a:off x="292725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baseline="0">
                <a:solidFill>
                  <a:schemeClr val="bg1">
                    <a:lumMod val="50000"/>
                  </a:schemeClr>
                </a:solidFill>
                <a:ea typeface="Microsoft YaHei UI" panose="020B0503020204020204" pitchFamily="34" charset="-122"/>
              </a:defRPr>
            </a:lvl1pPr>
          </a:lstStyle>
          <a:p>
            <a:pPr rtl="0"/>
            <a:r>
              <a:rPr lang="zh-CN" altLang="en-US" noProof="0"/>
              <a:t>插入图像</a:t>
            </a:r>
          </a:p>
        </p:txBody>
      </p:sp>
      <p:sp>
        <p:nvSpPr>
          <p:cNvPr id="20" name="文本占位符 7">
            <a:extLst>
              <a:ext uri="{FF2B5EF4-FFF2-40B4-BE49-F238E27FC236}">
                <a16:creationId xmlns="" xmlns:a16="http://schemas.microsoft.com/office/drawing/2014/main" id="{BCC1B1EE-9270-494A-B26E-3E810517012E}"/>
              </a:ext>
            </a:extLst>
          </p:cNvPr>
          <p:cNvSpPr>
            <a:spLocks noGrp="1"/>
          </p:cNvSpPr>
          <p:nvPr>
            <p:ph type="body" sz="quarter" idx="28" hasCustomPrompt="1"/>
          </p:nvPr>
        </p:nvSpPr>
        <p:spPr>
          <a:xfrm>
            <a:off x="2590803" y="4327382"/>
            <a:ext cx="1587295" cy="166199"/>
          </a:xfrm>
          <a:noFill/>
        </p:spPr>
        <p:txBody>
          <a:bodyPr wrap="square" lIns="0" tIns="0" rIns="0" bIns="0" rtlCol="0" anchor="ctr">
            <a:noAutofit/>
          </a:bodyPr>
          <a:lstStyle>
            <a:lvl1pPr marL="0" indent="0" algn="ctr">
              <a:spcBef>
                <a:spcPts val="0"/>
              </a:spcBef>
              <a:spcAft>
                <a:spcPts val="0"/>
              </a:spcAft>
              <a:buNone/>
              <a:defRPr sz="1100" b="1" baseline="0">
                <a:solidFill>
                  <a:schemeClr val="accent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
        <p:nvSpPr>
          <p:cNvPr id="21" name="文本占位符 7">
            <a:extLst>
              <a:ext uri="{FF2B5EF4-FFF2-40B4-BE49-F238E27FC236}">
                <a16:creationId xmlns="" xmlns:a16="http://schemas.microsoft.com/office/drawing/2014/main" id="{621D9997-09EF-468A-A3A6-7C2705CF1757}"/>
              </a:ext>
            </a:extLst>
          </p:cNvPr>
          <p:cNvSpPr>
            <a:spLocks noGrp="1"/>
          </p:cNvSpPr>
          <p:nvPr>
            <p:ph type="body" sz="quarter" idx="29" hasCustomPrompt="1"/>
          </p:nvPr>
        </p:nvSpPr>
        <p:spPr>
          <a:xfrm>
            <a:off x="2590803" y="4497392"/>
            <a:ext cx="1587295" cy="166199"/>
          </a:xfrm>
          <a:noFill/>
        </p:spPr>
        <p:txBody>
          <a:bodyPr wrap="square" lIns="0" tIns="0" rIns="0" bIns="0" rtlCol="0" anchor="t">
            <a:noAutofit/>
          </a:bodyPr>
          <a:lstStyle>
            <a:lvl1pPr marL="0" indent="0" algn="ctr">
              <a:spcBef>
                <a:spcPts val="0"/>
              </a:spcBef>
              <a:spcAft>
                <a:spcPts val="0"/>
              </a:spcAft>
              <a:buNone/>
              <a:defRPr sz="1100" b="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说明</a:t>
            </a:r>
          </a:p>
        </p:txBody>
      </p:sp>
      <p:sp>
        <p:nvSpPr>
          <p:cNvPr id="22" name="图片占位符 8">
            <a:extLst>
              <a:ext uri="{FF2B5EF4-FFF2-40B4-BE49-F238E27FC236}">
                <a16:creationId xmlns="" xmlns:a16="http://schemas.microsoft.com/office/drawing/2014/main" id="{CC2A50A3-3A8F-469D-B16E-A06FD4C2A978}"/>
              </a:ext>
              <a:ext uri="{C183D7F6-B498-43B3-948B-1728B52AA6E4}">
                <adec:decorative xmlns="" xmlns:adec="http://schemas.microsoft.com/office/drawing/2017/decorative" val="1"/>
              </a:ext>
            </a:extLst>
          </p:cNvPr>
          <p:cNvSpPr>
            <a:spLocks noGrp="1" noChangeAspect="1"/>
          </p:cNvSpPr>
          <p:nvPr>
            <p:ph type="pic" sz="quarter" idx="30" hasCustomPrompt="1"/>
          </p:nvPr>
        </p:nvSpPr>
        <p:spPr>
          <a:xfrm>
            <a:off x="473700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baseline="0">
                <a:solidFill>
                  <a:schemeClr val="bg1">
                    <a:lumMod val="50000"/>
                  </a:schemeClr>
                </a:solidFill>
                <a:ea typeface="Microsoft YaHei UI" panose="020B0503020204020204" pitchFamily="34" charset="-122"/>
              </a:defRPr>
            </a:lvl1pPr>
          </a:lstStyle>
          <a:p>
            <a:pPr rtl="0"/>
            <a:r>
              <a:rPr lang="zh-CN" altLang="en-US" noProof="0"/>
              <a:t>插入图像</a:t>
            </a:r>
          </a:p>
        </p:txBody>
      </p:sp>
      <p:sp>
        <p:nvSpPr>
          <p:cNvPr id="23" name="文本占位符 7">
            <a:extLst>
              <a:ext uri="{FF2B5EF4-FFF2-40B4-BE49-F238E27FC236}">
                <a16:creationId xmlns="" xmlns:a16="http://schemas.microsoft.com/office/drawing/2014/main" id="{065EDDEE-214F-4148-8B8C-0BA5AEF7658A}"/>
              </a:ext>
            </a:extLst>
          </p:cNvPr>
          <p:cNvSpPr>
            <a:spLocks noGrp="1"/>
          </p:cNvSpPr>
          <p:nvPr>
            <p:ph type="body" sz="quarter" idx="31" hasCustomPrompt="1"/>
          </p:nvPr>
        </p:nvSpPr>
        <p:spPr>
          <a:xfrm>
            <a:off x="4400553" y="4327382"/>
            <a:ext cx="1587295" cy="166199"/>
          </a:xfrm>
          <a:noFill/>
        </p:spPr>
        <p:txBody>
          <a:bodyPr wrap="square" lIns="0" tIns="0" rIns="0" bIns="0" rtlCol="0" anchor="ctr">
            <a:noAutofit/>
          </a:bodyPr>
          <a:lstStyle>
            <a:lvl1pPr marL="0" indent="0" algn="ctr">
              <a:spcBef>
                <a:spcPts val="0"/>
              </a:spcBef>
              <a:spcAft>
                <a:spcPts val="0"/>
              </a:spcAft>
              <a:buNone/>
              <a:defRPr sz="1100" b="1" baseline="0">
                <a:solidFill>
                  <a:schemeClr val="accent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
        <p:nvSpPr>
          <p:cNvPr id="24" name="文本占位符 7">
            <a:extLst>
              <a:ext uri="{FF2B5EF4-FFF2-40B4-BE49-F238E27FC236}">
                <a16:creationId xmlns="" xmlns:a16="http://schemas.microsoft.com/office/drawing/2014/main" id="{520C0E2F-F27A-44AC-BB9A-74F62BEC5752}"/>
              </a:ext>
            </a:extLst>
          </p:cNvPr>
          <p:cNvSpPr>
            <a:spLocks noGrp="1"/>
          </p:cNvSpPr>
          <p:nvPr>
            <p:ph type="body" sz="quarter" idx="32" hasCustomPrompt="1"/>
          </p:nvPr>
        </p:nvSpPr>
        <p:spPr>
          <a:xfrm>
            <a:off x="4400553" y="4497392"/>
            <a:ext cx="1587295" cy="166199"/>
          </a:xfrm>
          <a:noFill/>
        </p:spPr>
        <p:txBody>
          <a:bodyPr wrap="square" lIns="0" tIns="0" rIns="0" bIns="0" rtlCol="0" anchor="t">
            <a:noAutofit/>
          </a:bodyPr>
          <a:lstStyle>
            <a:lvl1pPr marL="0" indent="0" algn="ctr">
              <a:spcBef>
                <a:spcPts val="0"/>
              </a:spcBef>
              <a:spcAft>
                <a:spcPts val="0"/>
              </a:spcAft>
              <a:buNone/>
              <a:defRPr sz="1100" b="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说明</a:t>
            </a:r>
          </a:p>
        </p:txBody>
      </p:sp>
      <p:sp>
        <p:nvSpPr>
          <p:cNvPr id="25" name="图片占位符 8">
            <a:extLst>
              <a:ext uri="{FF2B5EF4-FFF2-40B4-BE49-F238E27FC236}">
                <a16:creationId xmlns="" xmlns:a16="http://schemas.microsoft.com/office/drawing/2014/main" id="{ADC5446D-3469-43DA-ACE3-2AEC5B90384E}"/>
              </a:ext>
              <a:ext uri="{C183D7F6-B498-43B3-948B-1728B52AA6E4}">
                <adec:decorative xmlns=""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baseline="0">
                <a:solidFill>
                  <a:schemeClr val="bg1">
                    <a:lumMod val="50000"/>
                  </a:schemeClr>
                </a:solidFill>
                <a:ea typeface="Microsoft YaHei UI" panose="020B0503020204020204" pitchFamily="34" charset="-122"/>
              </a:defRPr>
            </a:lvl1pPr>
          </a:lstStyle>
          <a:p>
            <a:pPr rtl="0"/>
            <a:r>
              <a:rPr lang="zh-CN" altLang="en-US" noProof="0"/>
              <a:t>插入图像</a:t>
            </a:r>
          </a:p>
        </p:txBody>
      </p:sp>
      <p:sp>
        <p:nvSpPr>
          <p:cNvPr id="26" name="文本占位符 7">
            <a:extLst>
              <a:ext uri="{FF2B5EF4-FFF2-40B4-BE49-F238E27FC236}">
                <a16:creationId xmlns="" xmlns:a16="http://schemas.microsoft.com/office/drawing/2014/main" id="{4BF91944-817D-4080-9FC7-1C01D3C52F74}"/>
              </a:ext>
            </a:extLst>
          </p:cNvPr>
          <p:cNvSpPr>
            <a:spLocks noGrp="1"/>
          </p:cNvSpPr>
          <p:nvPr>
            <p:ph type="body" sz="quarter" idx="34" hasCustomPrompt="1"/>
          </p:nvPr>
        </p:nvSpPr>
        <p:spPr>
          <a:xfrm>
            <a:off x="6210302" y="4327382"/>
            <a:ext cx="1587295" cy="166199"/>
          </a:xfrm>
          <a:noFill/>
        </p:spPr>
        <p:txBody>
          <a:bodyPr wrap="square" lIns="0" tIns="0" rIns="0" bIns="0" rtlCol="0" anchor="ctr">
            <a:noAutofit/>
          </a:bodyPr>
          <a:lstStyle>
            <a:lvl1pPr marL="0" indent="0" algn="ctr">
              <a:spcBef>
                <a:spcPts val="0"/>
              </a:spcBef>
              <a:spcAft>
                <a:spcPts val="0"/>
              </a:spcAft>
              <a:buNone/>
              <a:defRPr sz="1100" b="1" baseline="0">
                <a:solidFill>
                  <a:schemeClr val="accent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
        <p:nvSpPr>
          <p:cNvPr id="27" name="文本占位符 7">
            <a:extLst>
              <a:ext uri="{FF2B5EF4-FFF2-40B4-BE49-F238E27FC236}">
                <a16:creationId xmlns="" xmlns:a16="http://schemas.microsoft.com/office/drawing/2014/main" id="{B6FC5678-B04A-4631-9DFF-776737E9C8AC}"/>
              </a:ext>
            </a:extLst>
          </p:cNvPr>
          <p:cNvSpPr>
            <a:spLocks noGrp="1"/>
          </p:cNvSpPr>
          <p:nvPr>
            <p:ph type="body" sz="quarter" idx="35" hasCustomPrompt="1"/>
          </p:nvPr>
        </p:nvSpPr>
        <p:spPr>
          <a:xfrm>
            <a:off x="6210302" y="4497392"/>
            <a:ext cx="1587295" cy="166199"/>
          </a:xfrm>
          <a:noFill/>
        </p:spPr>
        <p:txBody>
          <a:bodyPr wrap="square" lIns="0" tIns="0" rIns="0" bIns="0" rtlCol="0" anchor="t">
            <a:noAutofit/>
          </a:bodyPr>
          <a:lstStyle>
            <a:lvl1pPr marL="0" indent="0" algn="ctr">
              <a:spcBef>
                <a:spcPts val="0"/>
              </a:spcBef>
              <a:spcAft>
                <a:spcPts val="0"/>
              </a:spcAft>
              <a:buNone/>
              <a:defRPr sz="1100" b="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说明</a:t>
            </a:r>
          </a:p>
        </p:txBody>
      </p:sp>
      <p:sp>
        <p:nvSpPr>
          <p:cNvPr id="28" name="图片占位符 8">
            <a:extLst>
              <a:ext uri="{FF2B5EF4-FFF2-40B4-BE49-F238E27FC236}">
                <a16:creationId xmlns="" xmlns:a16="http://schemas.microsoft.com/office/drawing/2014/main" id="{BF024C2A-A070-4BF1-BA78-8FDD47DED455}"/>
              </a:ext>
              <a:ext uri="{C183D7F6-B498-43B3-948B-1728B52AA6E4}">
                <adec:decorative xmlns=""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baseline="0">
                <a:solidFill>
                  <a:schemeClr val="bg1">
                    <a:lumMod val="50000"/>
                  </a:schemeClr>
                </a:solidFill>
                <a:ea typeface="Microsoft YaHei UI" panose="020B0503020204020204" pitchFamily="34" charset="-122"/>
              </a:defRPr>
            </a:lvl1pPr>
          </a:lstStyle>
          <a:p>
            <a:pPr rtl="0"/>
            <a:r>
              <a:rPr lang="zh-CN" altLang="en-US" noProof="0"/>
              <a:t>插入图像</a:t>
            </a:r>
          </a:p>
        </p:txBody>
      </p:sp>
      <p:sp>
        <p:nvSpPr>
          <p:cNvPr id="29" name="文本占位符 7">
            <a:extLst>
              <a:ext uri="{FF2B5EF4-FFF2-40B4-BE49-F238E27FC236}">
                <a16:creationId xmlns="" xmlns:a16="http://schemas.microsoft.com/office/drawing/2014/main" id="{72D75690-3F0F-4257-84B4-90CB4E6BB7EA}"/>
              </a:ext>
            </a:extLst>
          </p:cNvPr>
          <p:cNvSpPr>
            <a:spLocks noGrp="1"/>
          </p:cNvSpPr>
          <p:nvPr>
            <p:ph type="body" sz="quarter" idx="37" hasCustomPrompt="1"/>
          </p:nvPr>
        </p:nvSpPr>
        <p:spPr>
          <a:xfrm>
            <a:off x="8017413" y="4327382"/>
            <a:ext cx="1587295" cy="166199"/>
          </a:xfrm>
          <a:noFill/>
        </p:spPr>
        <p:txBody>
          <a:bodyPr wrap="square" lIns="0" tIns="0" rIns="0" bIns="0" rtlCol="0" anchor="ctr">
            <a:noAutofit/>
          </a:bodyPr>
          <a:lstStyle>
            <a:lvl1pPr marL="0" indent="0" algn="ctr">
              <a:spcBef>
                <a:spcPts val="0"/>
              </a:spcBef>
              <a:spcAft>
                <a:spcPts val="0"/>
              </a:spcAft>
              <a:buNone/>
              <a:defRPr sz="1100" b="1" baseline="0">
                <a:solidFill>
                  <a:schemeClr val="accent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
        <p:nvSpPr>
          <p:cNvPr id="30" name="文本占位符 7">
            <a:extLst>
              <a:ext uri="{FF2B5EF4-FFF2-40B4-BE49-F238E27FC236}">
                <a16:creationId xmlns="" xmlns:a16="http://schemas.microsoft.com/office/drawing/2014/main" id="{FC3E89DF-7D8F-458A-910F-B06B607998AF}"/>
              </a:ext>
            </a:extLst>
          </p:cNvPr>
          <p:cNvSpPr>
            <a:spLocks noGrp="1"/>
          </p:cNvSpPr>
          <p:nvPr>
            <p:ph type="body" sz="quarter" idx="38" hasCustomPrompt="1"/>
          </p:nvPr>
        </p:nvSpPr>
        <p:spPr>
          <a:xfrm>
            <a:off x="8017413" y="4497392"/>
            <a:ext cx="1587295" cy="166199"/>
          </a:xfrm>
          <a:noFill/>
        </p:spPr>
        <p:txBody>
          <a:bodyPr wrap="square" lIns="0" tIns="0" rIns="0" bIns="0" rtlCol="0" anchor="t">
            <a:noAutofit/>
          </a:bodyPr>
          <a:lstStyle>
            <a:lvl1pPr marL="0" indent="0" algn="ctr">
              <a:spcBef>
                <a:spcPts val="0"/>
              </a:spcBef>
              <a:spcAft>
                <a:spcPts val="0"/>
              </a:spcAft>
              <a:buNone/>
              <a:defRPr sz="1100" b="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说明</a:t>
            </a:r>
          </a:p>
        </p:txBody>
      </p:sp>
      <p:sp>
        <p:nvSpPr>
          <p:cNvPr id="31" name="图片占位符 8">
            <a:extLst>
              <a:ext uri="{FF2B5EF4-FFF2-40B4-BE49-F238E27FC236}">
                <a16:creationId xmlns="" xmlns:a16="http://schemas.microsoft.com/office/drawing/2014/main" id="{49030BC1-7B5E-4BBD-AB44-8615DCFD46B7}"/>
              </a:ext>
              <a:ext uri="{C183D7F6-B498-43B3-948B-1728B52AA6E4}">
                <adec:decorative xmlns=""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baseline="0">
                <a:solidFill>
                  <a:schemeClr val="bg1">
                    <a:lumMod val="50000"/>
                  </a:schemeClr>
                </a:solidFill>
                <a:ea typeface="Microsoft YaHei UI" panose="020B0503020204020204" pitchFamily="34" charset="-122"/>
              </a:defRPr>
            </a:lvl1pPr>
          </a:lstStyle>
          <a:p>
            <a:pPr rtl="0"/>
            <a:r>
              <a:rPr lang="zh-CN" altLang="en-US" noProof="0"/>
              <a:t>插入图像</a:t>
            </a:r>
          </a:p>
        </p:txBody>
      </p:sp>
      <p:sp>
        <p:nvSpPr>
          <p:cNvPr id="32" name="文本占位符 7">
            <a:extLst>
              <a:ext uri="{FF2B5EF4-FFF2-40B4-BE49-F238E27FC236}">
                <a16:creationId xmlns="" xmlns:a16="http://schemas.microsoft.com/office/drawing/2014/main" id="{10ED1CED-11B2-4927-93A4-CE47939F0AEC}"/>
              </a:ext>
            </a:extLst>
          </p:cNvPr>
          <p:cNvSpPr>
            <a:spLocks noGrp="1"/>
          </p:cNvSpPr>
          <p:nvPr>
            <p:ph type="body" sz="quarter" idx="40" hasCustomPrompt="1"/>
          </p:nvPr>
        </p:nvSpPr>
        <p:spPr>
          <a:xfrm>
            <a:off x="9824524" y="4327382"/>
            <a:ext cx="1587295" cy="166199"/>
          </a:xfrm>
          <a:noFill/>
        </p:spPr>
        <p:txBody>
          <a:bodyPr wrap="square" lIns="0" tIns="0" rIns="0" bIns="0" rtlCol="0" anchor="ctr">
            <a:noAutofit/>
          </a:bodyPr>
          <a:lstStyle>
            <a:lvl1pPr marL="0" indent="0" algn="ctr">
              <a:spcBef>
                <a:spcPts val="0"/>
              </a:spcBef>
              <a:spcAft>
                <a:spcPts val="0"/>
              </a:spcAft>
              <a:buNone/>
              <a:defRPr sz="1100" b="1" baseline="0">
                <a:solidFill>
                  <a:schemeClr val="accent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
        <p:nvSpPr>
          <p:cNvPr id="33" name="文本占位符 7">
            <a:extLst>
              <a:ext uri="{FF2B5EF4-FFF2-40B4-BE49-F238E27FC236}">
                <a16:creationId xmlns="" xmlns:a16="http://schemas.microsoft.com/office/drawing/2014/main" id="{39E2E141-317E-41F9-853F-B96493C8FB9B}"/>
              </a:ext>
            </a:extLst>
          </p:cNvPr>
          <p:cNvSpPr>
            <a:spLocks noGrp="1"/>
          </p:cNvSpPr>
          <p:nvPr>
            <p:ph type="body" sz="quarter" idx="41" hasCustomPrompt="1"/>
          </p:nvPr>
        </p:nvSpPr>
        <p:spPr>
          <a:xfrm>
            <a:off x="9824524" y="4497392"/>
            <a:ext cx="1587295" cy="166199"/>
          </a:xfrm>
          <a:noFill/>
        </p:spPr>
        <p:txBody>
          <a:bodyPr wrap="square" lIns="0" tIns="0" rIns="0" bIns="0" rtlCol="0" anchor="t">
            <a:noAutofit/>
          </a:bodyPr>
          <a:lstStyle>
            <a:lvl1pPr marL="0" indent="0" algn="ctr">
              <a:spcBef>
                <a:spcPts val="0"/>
              </a:spcBef>
              <a:spcAft>
                <a:spcPts val="0"/>
              </a:spcAft>
              <a:buNone/>
              <a:defRPr sz="1100" b="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说明</a:t>
            </a:r>
          </a:p>
        </p:txBody>
      </p:sp>
      <p:cxnSp>
        <p:nvCxnSpPr>
          <p:cNvPr id="34" name="直接连接符​​(S) 33">
            <a:extLst>
              <a:ext uri="{FF2B5EF4-FFF2-40B4-BE49-F238E27FC236}">
                <a16:creationId xmlns="" xmlns:a16="http://schemas.microsoft.com/office/drawing/2014/main" id="{A69BD202-1C38-47A5-8B06-0AADB78AAE08}"/>
              </a:ext>
              <a:ext uri="{C183D7F6-B498-43B3-948B-1728B52AA6E4}">
                <adec:decorative xmlns="" xmlns:adec="http://schemas.microsoft.com/office/drawing/2017/decorative" val="1"/>
              </a:ext>
            </a:extLst>
          </p:cNvPr>
          <p:cNvCxnSpPr>
            <a:cxnSpLocks/>
          </p:cNvCxnSpPr>
          <p:nvPr userDrawn="1"/>
        </p:nvCxnSpPr>
        <p:spPr>
          <a:xfrm rot="16200000">
            <a:off x="6165169" y="2642434"/>
            <a:ext cx="0" cy="556415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图片占位符 8">
            <a:extLst>
              <a:ext uri="{FF2B5EF4-FFF2-40B4-BE49-F238E27FC236}">
                <a16:creationId xmlns="" xmlns:a16="http://schemas.microsoft.com/office/drawing/2014/main" id="{68CF0B9D-069C-46BA-9B77-7BDE114F3E55}"/>
              </a:ext>
              <a:ext uri="{C183D7F6-B498-43B3-948B-1728B52AA6E4}">
                <adec:decorative xmlns="" xmlns:adec="http://schemas.microsoft.com/office/drawing/2017/decorative" val="1"/>
              </a:ext>
            </a:extLst>
          </p:cNvPr>
          <p:cNvSpPr>
            <a:spLocks noGrp="1" noChangeAspect="1"/>
          </p:cNvSpPr>
          <p:nvPr>
            <p:ph type="pic" sz="quarter" idx="45" hasCustomPrompt="1"/>
          </p:nvPr>
        </p:nvSpPr>
        <p:spPr>
          <a:xfrm>
            <a:off x="2927251" y="496731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baseline="0">
                <a:solidFill>
                  <a:schemeClr val="bg1">
                    <a:lumMod val="50000"/>
                  </a:schemeClr>
                </a:solidFill>
                <a:ea typeface="Microsoft YaHei UI" panose="020B0503020204020204" pitchFamily="34" charset="-122"/>
              </a:defRPr>
            </a:lvl1pPr>
          </a:lstStyle>
          <a:p>
            <a:pPr rtl="0"/>
            <a:r>
              <a:rPr lang="zh-CN" altLang="en-US" noProof="0"/>
              <a:t>插入图像</a:t>
            </a:r>
          </a:p>
        </p:txBody>
      </p:sp>
      <p:sp>
        <p:nvSpPr>
          <p:cNvPr id="39" name="文本占位符 7">
            <a:extLst>
              <a:ext uri="{FF2B5EF4-FFF2-40B4-BE49-F238E27FC236}">
                <a16:creationId xmlns="" xmlns:a16="http://schemas.microsoft.com/office/drawing/2014/main" id="{6EB5CB55-9BF0-4309-AA93-9540CDA1CE22}"/>
              </a:ext>
            </a:extLst>
          </p:cNvPr>
          <p:cNvSpPr>
            <a:spLocks noGrp="1"/>
          </p:cNvSpPr>
          <p:nvPr>
            <p:ph type="body" sz="quarter" idx="46" hasCustomPrompt="1"/>
          </p:nvPr>
        </p:nvSpPr>
        <p:spPr>
          <a:xfrm>
            <a:off x="2590803" y="5988389"/>
            <a:ext cx="1587295" cy="166199"/>
          </a:xfrm>
          <a:noFill/>
        </p:spPr>
        <p:txBody>
          <a:bodyPr wrap="square" lIns="0" tIns="0" rIns="0" bIns="0" rtlCol="0" anchor="ctr">
            <a:noAutofit/>
          </a:bodyPr>
          <a:lstStyle>
            <a:lvl1pPr marL="0" indent="0" algn="ctr">
              <a:spcBef>
                <a:spcPts val="0"/>
              </a:spcBef>
              <a:spcAft>
                <a:spcPts val="0"/>
              </a:spcAft>
              <a:buNone/>
              <a:defRPr sz="1100" b="1" baseline="0">
                <a:solidFill>
                  <a:schemeClr val="accent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
        <p:nvSpPr>
          <p:cNvPr id="40" name="文本占位符 7">
            <a:extLst>
              <a:ext uri="{FF2B5EF4-FFF2-40B4-BE49-F238E27FC236}">
                <a16:creationId xmlns="" xmlns:a16="http://schemas.microsoft.com/office/drawing/2014/main" id="{184A6FF6-89E5-41B3-83AD-E1F1AC1C7187}"/>
              </a:ext>
            </a:extLst>
          </p:cNvPr>
          <p:cNvSpPr>
            <a:spLocks noGrp="1"/>
          </p:cNvSpPr>
          <p:nvPr>
            <p:ph type="body" sz="quarter" idx="47" hasCustomPrompt="1"/>
          </p:nvPr>
        </p:nvSpPr>
        <p:spPr>
          <a:xfrm>
            <a:off x="2590803" y="6158403"/>
            <a:ext cx="1587295" cy="166199"/>
          </a:xfrm>
          <a:noFill/>
        </p:spPr>
        <p:txBody>
          <a:bodyPr wrap="square" lIns="0" tIns="0" rIns="0" bIns="0" rtlCol="0" anchor="t">
            <a:noAutofit/>
          </a:bodyPr>
          <a:lstStyle>
            <a:lvl1pPr marL="0" indent="0" algn="ctr">
              <a:spcBef>
                <a:spcPts val="0"/>
              </a:spcBef>
              <a:spcAft>
                <a:spcPts val="0"/>
              </a:spcAft>
              <a:buNone/>
              <a:defRPr sz="1100" b="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说明</a:t>
            </a:r>
          </a:p>
        </p:txBody>
      </p:sp>
      <p:sp>
        <p:nvSpPr>
          <p:cNvPr id="41" name="图片占位符 8">
            <a:extLst>
              <a:ext uri="{FF2B5EF4-FFF2-40B4-BE49-F238E27FC236}">
                <a16:creationId xmlns="" xmlns:a16="http://schemas.microsoft.com/office/drawing/2014/main" id="{65909E03-0C86-44C4-9260-484E8CF6315F}"/>
              </a:ext>
              <a:ext uri="{C183D7F6-B498-43B3-948B-1728B52AA6E4}">
                <adec:decorative xmlns="" xmlns:adec="http://schemas.microsoft.com/office/drawing/2017/decorative" val="1"/>
              </a:ext>
            </a:extLst>
          </p:cNvPr>
          <p:cNvSpPr>
            <a:spLocks noGrp="1" noChangeAspect="1"/>
          </p:cNvSpPr>
          <p:nvPr>
            <p:ph type="pic" sz="quarter" idx="48" hasCustomPrompt="1"/>
          </p:nvPr>
        </p:nvSpPr>
        <p:spPr>
          <a:xfrm>
            <a:off x="4737001" y="496731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baseline="0">
                <a:solidFill>
                  <a:schemeClr val="bg1">
                    <a:lumMod val="50000"/>
                  </a:schemeClr>
                </a:solidFill>
                <a:ea typeface="Microsoft YaHei UI" panose="020B0503020204020204" pitchFamily="34" charset="-122"/>
              </a:defRPr>
            </a:lvl1pPr>
          </a:lstStyle>
          <a:p>
            <a:pPr rtl="0"/>
            <a:r>
              <a:rPr lang="zh-CN" altLang="en-US" noProof="0"/>
              <a:t>插入图像</a:t>
            </a:r>
          </a:p>
        </p:txBody>
      </p:sp>
      <p:sp>
        <p:nvSpPr>
          <p:cNvPr id="42" name="文本占位符 7">
            <a:extLst>
              <a:ext uri="{FF2B5EF4-FFF2-40B4-BE49-F238E27FC236}">
                <a16:creationId xmlns="" xmlns:a16="http://schemas.microsoft.com/office/drawing/2014/main" id="{0D08C690-4C72-47C4-ADBC-6DBFC463FC37}"/>
              </a:ext>
            </a:extLst>
          </p:cNvPr>
          <p:cNvSpPr>
            <a:spLocks noGrp="1"/>
          </p:cNvSpPr>
          <p:nvPr>
            <p:ph type="body" sz="quarter" idx="49" hasCustomPrompt="1"/>
          </p:nvPr>
        </p:nvSpPr>
        <p:spPr>
          <a:xfrm>
            <a:off x="4400553" y="5988389"/>
            <a:ext cx="1587295" cy="166199"/>
          </a:xfrm>
          <a:noFill/>
        </p:spPr>
        <p:txBody>
          <a:bodyPr wrap="square" lIns="0" tIns="0" rIns="0" bIns="0" rtlCol="0" anchor="ctr">
            <a:noAutofit/>
          </a:bodyPr>
          <a:lstStyle>
            <a:lvl1pPr marL="0" indent="0" algn="ctr">
              <a:spcBef>
                <a:spcPts val="0"/>
              </a:spcBef>
              <a:spcAft>
                <a:spcPts val="0"/>
              </a:spcAft>
              <a:buNone/>
              <a:defRPr sz="1100" b="1" baseline="0">
                <a:solidFill>
                  <a:schemeClr val="accent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
        <p:nvSpPr>
          <p:cNvPr id="43" name="文本占位符 7">
            <a:extLst>
              <a:ext uri="{FF2B5EF4-FFF2-40B4-BE49-F238E27FC236}">
                <a16:creationId xmlns="" xmlns:a16="http://schemas.microsoft.com/office/drawing/2014/main" id="{FEBB122E-6E5D-4B48-91C0-C6EB8BA3D2D9}"/>
              </a:ext>
            </a:extLst>
          </p:cNvPr>
          <p:cNvSpPr>
            <a:spLocks noGrp="1"/>
          </p:cNvSpPr>
          <p:nvPr>
            <p:ph type="body" sz="quarter" idx="50" hasCustomPrompt="1"/>
          </p:nvPr>
        </p:nvSpPr>
        <p:spPr>
          <a:xfrm>
            <a:off x="4400553" y="6158403"/>
            <a:ext cx="1587295" cy="166199"/>
          </a:xfrm>
          <a:noFill/>
        </p:spPr>
        <p:txBody>
          <a:bodyPr wrap="square" lIns="0" tIns="0" rIns="0" bIns="0" rtlCol="0" anchor="t">
            <a:noAutofit/>
          </a:bodyPr>
          <a:lstStyle>
            <a:lvl1pPr marL="0" indent="0" algn="ctr">
              <a:spcBef>
                <a:spcPts val="0"/>
              </a:spcBef>
              <a:spcAft>
                <a:spcPts val="0"/>
              </a:spcAft>
              <a:buNone/>
              <a:defRPr sz="1100" b="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说明</a:t>
            </a:r>
          </a:p>
        </p:txBody>
      </p:sp>
      <p:sp>
        <p:nvSpPr>
          <p:cNvPr id="44" name="图片占位符 8">
            <a:extLst>
              <a:ext uri="{FF2B5EF4-FFF2-40B4-BE49-F238E27FC236}">
                <a16:creationId xmlns="" xmlns:a16="http://schemas.microsoft.com/office/drawing/2014/main" id="{A968314E-9F6B-4D90-BC2A-C5BB6AC70F5F}"/>
              </a:ext>
              <a:ext uri="{C183D7F6-B498-43B3-948B-1728B52AA6E4}">
                <adec:decorative xmlns="" xmlns:adec="http://schemas.microsoft.com/office/drawing/2017/decorative" val="1"/>
              </a:ext>
            </a:extLst>
          </p:cNvPr>
          <p:cNvSpPr>
            <a:spLocks noGrp="1" noChangeAspect="1"/>
          </p:cNvSpPr>
          <p:nvPr>
            <p:ph type="pic" sz="quarter" idx="51" hasCustomPrompt="1"/>
          </p:nvPr>
        </p:nvSpPr>
        <p:spPr>
          <a:xfrm>
            <a:off x="6546749" y="496731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baseline="0">
                <a:solidFill>
                  <a:schemeClr val="bg1">
                    <a:lumMod val="50000"/>
                  </a:schemeClr>
                </a:solidFill>
                <a:ea typeface="Microsoft YaHei UI" panose="020B0503020204020204" pitchFamily="34" charset="-122"/>
              </a:defRPr>
            </a:lvl1pPr>
          </a:lstStyle>
          <a:p>
            <a:pPr rtl="0"/>
            <a:r>
              <a:rPr lang="zh-CN" altLang="en-US" noProof="0"/>
              <a:t>插入图像</a:t>
            </a:r>
          </a:p>
        </p:txBody>
      </p:sp>
      <p:sp>
        <p:nvSpPr>
          <p:cNvPr id="45" name="文本占位符 7">
            <a:extLst>
              <a:ext uri="{FF2B5EF4-FFF2-40B4-BE49-F238E27FC236}">
                <a16:creationId xmlns="" xmlns:a16="http://schemas.microsoft.com/office/drawing/2014/main" id="{98FF5C01-8CE1-475F-A59A-011328494FC8}"/>
              </a:ext>
            </a:extLst>
          </p:cNvPr>
          <p:cNvSpPr>
            <a:spLocks noGrp="1"/>
          </p:cNvSpPr>
          <p:nvPr>
            <p:ph type="body" sz="quarter" idx="52" hasCustomPrompt="1"/>
          </p:nvPr>
        </p:nvSpPr>
        <p:spPr>
          <a:xfrm>
            <a:off x="6210302" y="5988389"/>
            <a:ext cx="1587295" cy="166199"/>
          </a:xfrm>
          <a:noFill/>
        </p:spPr>
        <p:txBody>
          <a:bodyPr wrap="square" lIns="0" tIns="0" rIns="0" bIns="0" rtlCol="0" anchor="ctr">
            <a:noAutofit/>
          </a:bodyPr>
          <a:lstStyle>
            <a:lvl1pPr marL="0" indent="0" algn="ctr">
              <a:spcBef>
                <a:spcPts val="0"/>
              </a:spcBef>
              <a:spcAft>
                <a:spcPts val="0"/>
              </a:spcAft>
              <a:buNone/>
              <a:defRPr sz="1100" b="1" baseline="0">
                <a:solidFill>
                  <a:schemeClr val="accent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
        <p:nvSpPr>
          <p:cNvPr id="46" name="文本占位符 7">
            <a:extLst>
              <a:ext uri="{FF2B5EF4-FFF2-40B4-BE49-F238E27FC236}">
                <a16:creationId xmlns="" xmlns:a16="http://schemas.microsoft.com/office/drawing/2014/main" id="{DC690F93-088F-498C-9B26-2DCE00A1145F}"/>
              </a:ext>
            </a:extLst>
          </p:cNvPr>
          <p:cNvSpPr>
            <a:spLocks noGrp="1"/>
          </p:cNvSpPr>
          <p:nvPr>
            <p:ph type="body" sz="quarter" idx="53" hasCustomPrompt="1"/>
          </p:nvPr>
        </p:nvSpPr>
        <p:spPr>
          <a:xfrm>
            <a:off x="6210302" y="6158403"/>
            <a:ext cx="1587295" cy="166199"/>
          </a:xfrm>
          <a:noFill/>
        </p:spPr>
        <p:txBody>
          <a:bodyPr wrap="square" lIns="0" tIns="0" rIns="0" bIns="0" rtlCol="0" anchor="t">
            <a:noAutofit/>
          </a:bodyPr>
          <a:lstStyle>
            <a:lvl1pPr marL="0" indent="0" algn="ctr">
              <a:spcBef>
                <a:spcPts val="0"/>
              </a:spcBef>
              <a:spcAft>
                <a:spcPts val="0"/>
              </a:spcAft>
              <a:buNone/>
              <a:defRPr sz="1100" b="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说明</a:t>
            </a:r>
          </a:p>
        </p:txBody>
      </p:sp>
      <p:sp>
        <p:nvSpPr>
          <p:cNvPr id="47" name="图片占位符 8">
            <a:extLst>
              <a:ext uri="{FF2B5EF4-FFF2-40B4-BE49-F238E27FC236}">
                <a16:creationId xmlns="" xmlns:a16="http://schemas.microsoft.com/office/drawing/2014/main" id="{1D462CE1-BEE9-45C4-AB54-354D05E69D31}"/>
              </a:ext>
              <a:ext uri="{C183D7F6-B498-43B3-948B-1728B52AA6E4}">
                <adec:decorative xmlns="" xmlns:adec="http://schemas.microsoft.com/office/drawing/2017/decorative" val="1"/>
              </a:ext>
            </a:extLst>
          </p:cNvPr>
          <p:cNvSpPr>
            <a:spLocks noGrp="1" noChangeAspect="1"/>
          </p:cNvSpPr>
          <p:nvPr>
            <p:ph type="pic" sz="quarter" idx="54" hasCustomPrompt="1"/>
          </p:nvPr>
        </p:nvSpPr>
        <p:spPr>
          <a:xfrm>
            <a:off x="8353860" y="496731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rtlCol="0" anchor="ctr">
            <a:normAutofit/>
          </a:bodyPr>
          <a:lstStyle>
            <a:lvl1pPr marL="0" indent="0" algn="ctr">
              <a:buNone/>
              <a:defRPr sz="1200" baseline="0">
                <a:solidFill>
                  <a:schemeClr val="bg1">
                    <a:lumMod val="50000"/>
                  </a:schemeClr>
                </a:solidFill>
                <a:ea typeface="Microsoft YaHei UI" panose="020B0503020204020204" pitchFamily="34" charset="-122"/>
              </a:defRPr>
            </a:lvl1pPr>
          </a:lstStyle>
          <a:p>
            <a:pPr rtl="0"/>
            <a:r>
              <a:rPr lang="zh-CN" altLang="en-US" noProof="0"/>
              <a:t>插入图像</a:t>
            </a:r>
          </a:p>
        </p:txBody>
      </p:sp>
      <p:sp>
        <p:nvSpPr>
          <p:cNvPr id="48" name="文本占位符 7">
            <a:extLst>
              <a:ext uri="{FF2B5EF4-FFF2-40B4-BE49-F238E27FC236}">
                <a16:creationId xmlns="" xmlns:a16="http://schemas.microsoft.com/office/drawing/2014/main" id="{9FA2731A-D1B2-4144-8373-12B9313F9BFD}"/>
              </a:ext>
            </a:extLst>
          </p:cNvPr>
          <p:cNvSpPr>
            <a:spLocks noGrp="1"/>
          </p:cNvSpPr>
          <p:nvPr>
            <p:ph type="body" sz="quarter" idx="55" hasCustomPrompt="1"/>
          </p:nvPr>
        </p:nvSpPr>
        <p:spPr>
          <a:xfrm>
            <a:off x="8017413" y="5988389"/>
            <a:ext cx="1587295" cy="166199"/>
          </a:xfrm>
          <a:noFill/>
        </p:spPr>
        <p:txBody>
          <a:bodyPr wrap="square" lIns="0" tIns="0" rIns="0" bIns="0" rtlCol="0" anchor="ctr">
            <a:noAutofit/>
          </a:bodyPr>
          <a:lstStyle>
            <a:lvl1pPr marL="0" indent="0" algn="ctr">
              <a:spcBef>
                <a:spcPts val="0"/>
              </a:spcBef>
              <a:spcAft>
                <a:spcPts val="0"/>
              </a:spcAft>
              <a:buNone/>
              <a:defRPr sz="1100" b="1" baseline="0">
                <a:solidFill>
                  <a:schemeClr val="accent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
        <p:nvSpPr>
          <p:cNvPr id="49" name="文本占位符 7">
            <a:extLst>
              <a:ext uri="{FF2B5EF4-FFF2-40B4-BE49-F238E27FC236}">
                <a16:creationId xmlns="" xmlns:a16="http://schemas.microsoft.com/office/drawing/2014/main" id="{F61DF59D-6B27-4EC6-A151-0F9B99DC8051}"/>
              </a:ext>
            </a:extLst>
          </p:cNvPr>
          <p:cNvSpPr>
            <a:spLocks noGrp="1"/>
          </p:cNvSpPr>
          <p:nvPr>
            <p:ph type="body" sz="quarter" idx="56" hasCustomPrompt="1"/>
          </p:nvPr>
        </p:nvSpPr>
        <p:spPr>
          <a:xfrm>
            <a:off x="8017413" y="6158403"/>
            <a:ext cx="1587295" cy="166199"/>
          </a:xfrm>
          <a:noFill/>
        </p:spPr>
        <p:txBody>
          <a:bodyPr wrap="square" lIns="0" tIns="0" rIns="0" bIns="0" rtlCol="0" anchor="t">
            <a:noAutofit/>
          </a:bodyPr>
          <a:lstStyle>
            <a:lvl1pPr marL="0" indent="0" algn="ctr">
              <a:spcBef>
                <a:spcPts val="0"/>
              </a:spcBef>
              <a:spcAft>
                <a:spcPts val="0"/>
              </a:spcAft>
              <a:buNone/>
              <a:defRPr sz="1100" b="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说明</a:t>
            </a:r>
          </a:p>
        </p:txBody>
      </p:sp>
    </p:spTree>
    <p:extLst>
      <p:ext uri="{BB962C8B-B14F-4D97-AF65-F5344CB8AC3E}">
        <p14:creationId xmlns:p14="http://schemas.microsoft.com/office/powerpoint/2010/main" val="1020462147"/>
      </p:ext>
    </p:extLst>
  </p:cSld>
  <p:clrMapOvr>
    <a:masterClrMapping/>
  </p:clrMapOvr>
  <p:extLst mod="1">
    <p:ext uri="{DCECCB84-F9BA-43D5-87BE-67443E8EF086}">
      <p15:sldGuideLst xmlns=""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标题边栏修补程序（仅标题）">
    <p:spTree>
      <p:nvGrpSpPr>
        <p:cNvPr id="1" name=""/>
        <p:cNvGrpSpPr/>
        <p:nvPr/>
      </p:nvGrpSpPr>
      <p:grpSpPr>
        <a:xfrm>
          <a:off x="0" y="0"/>
          <a:ext cx="0" cy="0"/>
          <a:chOff x="0" y="0"/>
          <a:chExt cx="0" cy="0"/>
        </a:xfrm>
      </p:grpSpPr>
      <p:sp>
        <p:nvSpPr>
          <p:cNvPr id="34" name="任意多边形：形状 33">
            <a:extLst>
              <a:ext uri="{FF2B5EF4-FFF2-40B4-BE49-F238E27FC236}">
                <a16:creationId xmlns="" xmlns:a16="http://schemas.microsoft.com/office/drawing/2014/main"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1" name="长方形 10">
            <a:extLst>
              <a:ext uri="{FF2B5EF4-FFF2-40B4-BE49-F238E27FC236}">
                <a16:creationId xmlns=""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 xmlns:a16="http://schemas.microsoft.com/office/drawing/2014/main" id="{9015F2E0-A9EE-4095-8DFC-C3BBA80FAEEE}"/>
              </a:ext>
            </a:extLst>
          </p:cNvPr>
          <p:cNvSpPr>
            <a:spLocks noGrp="1"/>
          </p:cNvSpPr>
          <p:nvPr>
            <p:ph type="title"/>
          </p:nvPr>
        </p:nvSpPr>
        <p:spPr>
          <a:xfrm>
            <a:off x="548642" y="990600"/>
            <a:ext cx="10805160" cy="707886"/>
          </a:xfrm>
        </p:spPr>
        <p:txBody>
          <a:bodyPr lIns="91440" rtlCol="0" anchor="t">
            <a:normAutofit/>
          </a:bodyPr>
          <a:lstStyle>
            <a:lvl1pPr>
              <a:lnSpc>
                <a:spcPct val="100000"/>
              </a:lnSpc>
              <a:defRPr sz="4000" b="0"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6" name="灯片编号占位符 5">
            <a:extLst>
              <a:ext uri="{FF2B5EF4-FFF2-40B4-BE49-F238E27FC236}">
                <a16:creationId xmlns=""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4FAB73BC-B049-4115-A692-8D63A059BFB8}" type="slidenum">
              <a:rPr lang="en-US" altLang="zh-CN" smtClean="0"/>
              <a:pPr/>
              <a:t>‹#›</a:t>
            </a:fld>
            <a:endParaRPr lang="zh-CN" altLang="en-US">
              <a:ea typeface="Microsoft YaHei UI" panose="020B0503020204020204" pitchFamily="34" charset="-122"/>
            </a:endParaRPr>
          </a:p>
        </p:txBody>
      </p:sp>
      <p:sp>
        <p:nvSpPr>
          <p:cNvPr id="15" name="任意多边形：形状 14">
            <a:extLst>
              <a:ext uri="{FF2B5EF4-FFF2-40B4-BE49-F238E27FC236}">
                <a16:creationId xmlns="" xmlns:a16="http://schemas.microsoft.com/office/drawing/2014/main" id="{89314C5F-7D40-40CF-8951-9660A5ACE1F7}"/>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0005240"/>
      </p:ext>
    </p:extLst>
  </p:cSld>
  <p:clrMapOvr>
    <a:masterClrMapping/>
  </p:clrMapOvr>
  <p:extLst mod="1">
    <p:ext uri="{DCECCB84-F9BA-43D5-87BE-67443E8EF086}">
      <p15:sldGuideLst xmlns=""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图像描述内容_蓝色">
    <p:bg>
      <p:bgPr>
        <a:solidFill>
          <a:schemeClr val="tx2"/>
        </a:solidFill>
        <a:effectLst/>
      </p:bgPr>
    </p:bg>
    <p:spTree>
      <p:nvGrpSpPr>
        <p:cNvPr id="1" name=""/>
        <p:cNvGrpSpPr/>
        <p:nvPr/>
      </p:nvGrpSpPr>
      <p:grpSpPr>
        <a:xfrm>
          <a:off x="0" y="0"/>
          <a:ext cx="0" cy="0"/>
          <a:chOff x="0" y="0"/>
          <a:chExt cx="0" cy="0"/>
        </a:xfrm>
      </p:grpSpPr>
      <p:sp>
        <p:nvSpPr>
          <p:cNvPr id="11" name="图片占位符 10">
            <a:extLst>
              <a:ext uri="{FF2B5EF4-FFF2-40B4-BE49-F238E27FC236}">
                <a16:creationId xmlns="" xmlns:a16="http://schemas.microsoft.com/office/drawing/2014/main"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rtlCol="0" anchor="ctr">
            <a:noAutofit/>
          </a:bodyPr>
          <a:lstStyle>
            <a:lvl1pPr marL="0" indent="0" algn="ctr">
              <a:buNone/>
              <a:defRPr baseline="0">
                <a:ea typeface="Microsoft YaHei UI" panose="020B0503020204020204" pitchFamily="34" charset="-122"/>
              </a:defRPr>
            </a:lvl1pPr>
          </a:lstStyle>
          <a:p>
            <a:pPr rtl="0"/>
            <a:r>
              <a:rPr lang="zh-CN" altLang="en-US" noProof="0"/>
              <a:t>插入图像</a:t>
            </a:r>
          </a:p>
        </p:txBody>
      </p:sp>
      <p:sp>
        <p:nvSpPr>
          <p:cNvPr id="17" name="文本占位符 16">
            <a:extLst>
              <a:ext uri="{FF2B5EF4-FFF2-40B4-BE49-F238E27FC236}">
                <a16:creationId xmlns=""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2" y="609600"/>
            <a:ext cx="4648200" cy="6248400"/>
          </a:xfrm>
          <a:solidFill>
            <a:schemeClr val="bg1"/>
          </a:solidFill>
          <a:effectLst>
            <a:outerShdw blurRad="355600" dist="38100" dir="2700000" algn="tl" rotWithShape="0">
              <a:prstClr val="black">
                <a:alpha val="40000"/>
              </a:prstClr>
            </a:outerShdw>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p>
        </p:txBody>
      </p:sp>
      <p:sp>
        <p:nvSpPr>
          <p:cNvPr id="2" name="标题 1"/>
          <p:cNvSpPr>
            <a:spLocks noGrp="1"/>
          </p:cNvSpPr>
          <p:nvPr>
            <p:ph type="ctrTitle"/>
          </p:nvPr>
        </p:nvSpPr>
        <p:spPr>
          <a:xfrm>
            <a:off x="1257301" y="3962400"/>
            <a:ext cx="4114800" cy="1981200"/>
          </a:xfrm>
        </p:spPr>
        <p:txBody>
          <a:bodyPr rtlCol="0" anchor="ctr">
            <a:noAutofit/>
          </a:bodyPr>
          <a:lstStyle>
            <a:lvl1pPr algn="ctr">
              <a:lnSpc>
                <a:spcPct val="80000"/>
              </a:lnSpc>
              <a:defRPr sz="4000" b="0" spc="200" baseline="0">
                <a:ea typeface="Microsoft YaHei UI" panose="020B0503020204020204" pitchFamily="34" charset="-122"/>
              </a:defRPr>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6057901" y="4114802"/>
            <a:ext cx="4876800" cy="1371602"/>
          </a:xfrm>
        </p:spPr>
        <p:txBody>
          <a:bodyPr lIns="91440" rIns="91440" rtlCol="0" anchor="ctr">
            <a:normAutofit/>
          </a:bodyPr>
          <a:lstStyle>
            <a:lvl1pPr marL="0" indent="0" algn="l">
              <a:lnSpc>
                <a:spcPct val="100000"/>
              </a:lnSpc>
              <a:spcBef>
                <a:spcPts val="0"/>
              </a:spcBef>
              <a:spcAft>
                <a:spcPts val="0"/>
              </a:spcAft>
              <a:buNone/>
              <a:defRPr sz="1600" baseline="0">
                <a:solidFill>
                  <a:schemeClr val="bg1"/>
                </a:solidFill>
                <a:ea typeface="Microsoft YaHei UI" panose="020B0503020204020204" pitchFamily="34" charset="-122"/>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zh-CN" altLang="en-US" noProof="0"/>
              <a:t>单击以编辑母版副标题样式</a:t>
            </a:r>
          </a:p>
        </p:txBody>
      </p:sp>
      <p:sp>
        <p:nvSpPr>
          <p:cNvPr id="7" name="文本占位符 16">
            <a:extLst>
              <a:ext uri="{FF2B5EF4-FFF2-40B4-BE49-F238E27FC236}">
                <a16:creationId xmlns=""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6200000">
            <a:off x="381000" y="4840093"/>
            <a:ext cx="1219200" cy="225817"/>
          </a:xfrm>
          <a:solidFill>
            <a:schemeClr val="accent2"/>
          </a:solidFill>
          <a:effectLst>
            <a:outerShdw blurRad="50800" dist="38100" dir="2700000" algn="tl" rotWithShape="0">
              <a:prstClr val="black">
                <a:alpha val="40000"/>
              </a:prstClr>
            </a:outerShdw>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p>
        </p:txBody>
      </p:sp>
      <p:sp>
        <p:nvSpPr>
          <p:cNvPr id="8" name="文本占位符 16">
            <a:extLst>
              <a:ext uri="{FF2B5EF4-FFF2-40B4-BE49-F238E27FC236}">
                <a16:creationId xmlns="" xmlns:a16="http://schemas.microsoft.com/office/drawing/2014/main"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rot="16200000">
            <a:off x="5029200" y="4840094"/>
            <a:ext cx="1219200" cy="225817"/>
          </a:xfrm>
          <a:solidFill>
            <a:schemeClr val="accent2"/>
          </a:solidFill>
          <a:effectLst>
            <a:outerShdw blurRad="50800" dist="38100" dir="18900000" algn="bl" rotWithShape="0">
              <a:prstClr val="black">
                <a:alpha val="40000"/>
              </a:prstClr>
            </a:outerShdw>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图像描述内容_橙色">
    <p:bg>
      <p:bgPr>
        <a:solidFill>
          <a:schemeClr val="accent2"/>
        </a:solidFill>
        <a:effectLst/>
      </p:bgPr>
    </p:bg>
    <p:spTree>
      <p:nvGrpSpPr>
        <p:cNvPr id="1" name=""/>
        <p:cNvGrpSpPr/>
        <p:nvPr/>
      </p:nvGrpSpPr>
      <p:grpSpPr>
        <a:xfrm>
          <a:off x="0" y="0"/>
          <a:ext cx="0" cy="0"/>
          <a:chOff x="0" y="0"/>
          <a:chExt cx="0" cy="0"/>
        </a:xfrm>
      </p:grpSpPr>
      <p:sp>
        <p:nvSpPr>
          <p:cNvPr id="11" name="图片占位符 10">
            <a:extLst>
              <a:ext uri="{FF2B5EF4-FFF2-40B4-BE49-F238E27FC236}">
                <a16:creationId xmlns="" xmlns:a16="http://schemas.microsoft.com/office/drawing/2014/main"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rtlCol="0" anchor="ctr">
            <a:noAutofit/>
          </a:bodyPr>
          <a:lstStyle>
            <a:lvl1pPr marL="0" indent="0" algn="ctr">
              <a:buNone/>
              <a:defRPr baseline="0">
                <a:ea typeface="Microsoft YaHei UI" panose="020B0503020204020204" pitchFamily="34" charset="-122"/>
              </a:defRPr>
            </a:lvl1pPr>
          </a:lstStyle>
          <a:p>
            <a:pPr rtl="0"/>
            <a:r>
              <a:rPr lang="zh-CN" altLang="en-US" noProof="0"/>
              <a:t>插入图像</a:t>
            </a:r>
          </a:p>
        </p:txBody>
      </p:sp>
      <p:sp>
        <p:nvSpPr>
          <p:cNvPr id="17" name="文本占位符 16">
            <a:extLst>
              <a:ext uri="{FF2B5EF4-FFF2-40B4-BE49-F238E27FC236}">
                <a16:creationId xmlns=""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2" y="609600"/>
            <a:ext cx="4648200" cy="6248400"/>
          </a:xfrm>
          <a:solidFill>
            <a:schemeClr val="bg1"/>
          </a:solidFill>
          <a:effectLst>
            <a:outerShdw blurRad="355600" dist="38100" dir="2700000" algn="tl" rotWithShape="0">
              <a:prstClr val="black">
                <a:alpha val="40000"/>
              </a:prstClr>
            </a:outerShdw>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p>
        </p:txBody>
      </p:sp>
      <p:sp>
        <p:nvSpPr>
          <p:cNvPr id="2" name="标题 1"/>
          <p:cNvSpPr>
            <a:spLocks noGrp="1"/>
          </p:cNvSpPr>
          <p:nvPr>
            <p:ph type="ctrTitle"/>
          </p:nvPr>
        </p:nvSpPr>
        <p:spPr>
          <a:xfrm>
            <a:off x="1257301" y="3962400"/>
            <a:ext cx="4114800" cy="1981200"/>
          </a:xfrm>
        </p:spPr>
        <p:txBody>
          <a:bodyPr rtlCol="0" anchor="ctr">
            <a:noAutofit/>
          </a:bodyPr>
          <a:lstStyle>
            <a:lvl1pPr algn="ctr">
              <a:lnSpc>
                <a:spcPct val="80000"/>
              </a:lnSpc>
              <a:defRPr sz="4000" b="0" spc="200" baseline="0">
                <a:ea typeface="Microsoft YaHei UI" panose="020B0503020204020204" pitchFamily="34" charset="-122"/>
              </a:defRPr>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6057901" y="4114802"/>
            <a:ext cx="4876800" cy="1371602"/>
          </a:xfrm>
        </p:spPr>
        <p:txBody>
          <a:bodyPr lIns="91440" rIns="91440" rtlCol="0" anchor="ctr">
            <a:normAutofit/>
          </a:bodyPr>
          <a:lstStyle>
            <a:lvl1pPr marL="0" indent="0" algn="l">
              <a:lnSpc>
                <a:spcPct val="100000"/>
              </a:lnSpc>
              <a:spcBef>
                <a:spcPts val="0"/>
              </a:spcBef>
              <a:spcAft>
                <a:spcPts val="0"/>
              </a:spcAft>
              <a:buNone/>
              <a:defRPr sz="1600" baseline="0">
                <a:solidFill>
                  <a:schemeClr val="bg1"/>
                </a:solidFill>
                <a:ea typeface="Microsoft YaHei UI" panose="020B0503020204020204" pitchFamily="34" charset="-122"/>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zh-CN" altLang="en-US" noProof="0"/>
              <a:t>单击以编辑母版副标题样式</a:t>
            </a:r>
          </a:p>
        </p:txBody>
      </p:sp>
      <p:sp>
        <p:nvSpPr>
          <p:cNvPr id="7" name="文本占位符 16">
            <a:extLst>
              <a:ext uri="{FF2B5EF4-FFF2-40B4-BE49-F238E27FC236}">
                <a16:creationId xmlns=""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6200000">
            <a:off x="381000" y="4840093"/>
            <a:ext cx="1219200" cy="225817"/>
          </a:xfrm>
          <a:solidFill>
            <a:schemeClr val="accent5"/>
          </a:solidFill>
          <a:effectLst>
            <a:outerShdw blurRad="50800" dist="38100" dir="2700000" algn="tl" rotWithShape="0">
              <a:prstClr val="black">
                <a:alpha val="40000"/>
              </a:prstClr>
            </a:outerShdw>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p>
        </p:txBody>
      </p:sp>
      <p:sp>
        <p:nvSpPr>
          <p:cNvPr id="8" name="文本占位符 16">
            <a:extLst>
              <a:ext uri="{FF2B5EF4-FFF2-40B4-BE49-F238E27FC236}">
                <a16:creationId xmlns="" xmlns:a16="http://schemas.microsoft.com/office/drawing/2014/main"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rot="16200000">
            <a:off x="5029200" y="4840094"/>
            <a:ext cx="1219200" cy="225817"/>
          </a:xfrm>
          <a:solidFill>
            <a:schemeClr val="accent5"/>
          </a:solidFill>
          <a:effectLst>
            <a:outerShdw blurRad="50800" dist="38100" dir="18900000" algn="bl" rotWithShape="0">
              <a:prstClr val="black">
                <a:alpha val="40000"/>
              </a:prstClr>
            </a:outerShdw>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文本占位符 16">
            <a:extLst>
              <a:ext uri="{FF2B5EF4-FFF2-40B4-BE49-F238E27FC236}">
                <a16:creationId xmlns="" xmlns:a16="http://schemas.microsoft.com/office/drawing/2014/main" id="{7B86D83E-A097-4B71-82C6-197A18DD32D9}"/>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10104324" y="3587305"/>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
        <p:nvSpPr>
          <p:cNvPr id="7" name="文本占位符 16">
            <a:extLst>
              <a:ext uri="{FF2B5EF4-FFF2-40B4-BE49-F238E27FC236}">
                <a16:creationId xmlns="" xmlns:a16="http://schemas.microsoft.com/office/drawing/2014/main" id="{A2552DEC-1A1C-4055-B5AF-D7C796522FED}"/>
              </a:ext>
              <a:ext uri="{C183D7F6-B498-43B3-948B-1728B52AA6E4}">
                <adec:decorative xmlns="" xmlns:adec="http://schemas.microsoft.com/office/drawing/2017/decorative" val="1"/>
              </a:ext>
            </a:extLst>
          </p:cNvPr>
          <p:cNvSpPr>
            <a:spLocks noGrp="1"/>
          </p:cNvSpPr>
          <p:nvPr>
            <p:ph type="body" sz="quarter" idx="22" hasCustomPrompt="1"/>
          </p:nvPr>
        </p:nvSpPr>
        <p:spPr>
          <a:xfrm>
            <a:off x="285751" y="0"/>
            <a:ext cx="11620501" cy="6591300"/>
          </a:xfrm>
          <a:solidFill>
            <a:schemeClr val="accent1"/>
          </a:solidFill>
          <a:effectLst>
            <a:outerShdw blurRad="355600" dist="38100" dir="2700000" algn="tl" rotWithShape="0">
              <a:prstClr val="black">
                <a:alpha val="40000"/>
              </a:prstClr>
            </a:outerShdw>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
        <p:nvSpPr>
          <p:cNvPr id="2" name="标题 1">
            <a:extLst>
              <a:ext uri="{FF2B5EF4-FFF2-40B4-BE49-F238E27FC236}">
                <a16:creationId xmlns="" xmlns:a16="http://schemas.microsoft.com/office/drawing/2014/main" id="{2F2E942B-4297-4570-B120-E2ACA52D126E}"/>
              </a:ext>
            </a:extLst>
          </p:cNvPr>
          <p:cNvSpPr>
            <a:spLocks noGrp="1"/>
          </p:cNvSpPr>
          <p:nvPr>
            <p:ph type="title"/>
          </p:nvPr>
        </p:nvSpPr>
        <p:spPr>
          <a:xfrm>
            <a:off x="1085852" y="2679192"/>
            <a:ext cx="9963150" cy="1499616"/>
          </a:xfrm>
          <a:noFill/>
        </p:spPr>
        <p:txBody>
          <a:bodyPr rtlCol="0">
            <a:normAutofit/>
          </a:bodyPr>
          <a:lstStyle>
            <a:lvl1pPr>
              <a:defRPr sz="6000" baseline="0">
                <a:solidFill>
                  <a:schemeClr val="bg1"/>
                </a:solidFill>
                <a:ea typeface="Microsoft YaHei UI" panose="020B0503020204020204" pitchFamily="34" charset="-122"/>
              </a:defRPr>
            </a:lvl1pPr>
          </a:lstStyle>
          <a:p>
            <a:pPr rtl="0"/>
            <a:r>
              <a:rPr lang="zh-CN" altLang="en-US" noProof="0"/>
              <a:t>单击此处编辑母版标题样式</a:t>
            </a:r>
            <a:endParaRPr lang="zh-CN" altLang="en-GB" noProof="0"/>
          </a:p>
        </p:txBody>
      </p:sp>
      <p:sp>
        <p:nvSpPr>
          <p:cNvPr id="8" name="文本占位符 16">
            <a:extLst>
              <a:ext uri="{FF2B5EF4-FFF2-40B4-BE49-F238E27FC236}">
                <a16:creationId xmlns="" xmlns:a16="http://schemas.microsoft.com/office/drawing/2014/main" id="{565D4960-2277-429C-B87B-08014535398C}"/>
              </a:ext>
              <a:ext uri="{C183D7F6-B498-43B3-948B-1728B52AA6E4}">
                <adec:decorative xmlns="" xmlns:adec="http://schemas.microsoft.com/office/drawing/2017/decorative" val="1"/>
              </a:ext>
            </a:extLst>
          </p:cNvPr>
          <p:cNvSpPr>
            <a:spLocks noGrp="1"/>
          </p:cNvSpPr>
          <p:nvPr>
            <p:ph type="body" sz="quarter" idx="23" hasCustomPrompt="1"/>
          </p:nvPr>
        </p:nvSpPr>
        <p:spPr>
          <a:xfrm>
            <a:off x="2" y="2679192"/>
            <a:ext cx="533400" cy="1499616"/>
          </a:xfrm>
          <a:solidFill>
            <a:schemeClr val="accent2"/>
          </a:solidFill>
          <a:effectLst>
            <a:outerShdw blurRad="355600" dist="38100" dir="2700000" algn="tl" rotWithShape="0">
              <a:prstClr val="black">
                <a:alpha val="40000"/>
              </a:prstClr>
            </a:outerShdw>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文本占位符 16">
            <a:extLst>
              <a:ext uri="{FF2B5EF4-FFF2-40B4-BE49-F238E27FC236}">
                <a16:creationId xmlns="" xmlns:a16="http://schemas.microsoft.com/office/drawing/2014/main" id="{7B86D83E-A097-4B71-82C6-197A18DD32D9}"/>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10104324" y="3587305"/>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
        <p:nvSpPr>
          <p:cNvPr id="7" name="文本占位符 16">
            <a:extLst>
              <a:ext uri="{FF2B5EF4-FFF2-40B4-BE49-F238E27FC236}">
                <a16:creationId xmlns="" xmlns:a16="http://schemas.microsoft.com/office/drawing/2014/main" id="{A2552DEC-1A1C-4055-B5AF-D7C796522FED}"/>
              </a:ext>
              <a:ext uri="{C183D7F6-B498-43B3-948B-1728B52AA6E4}">
                <adec:decorative xmlns="" xmlns:adec="http://schemas.microsoft.com/office/drawing/2017/decorative" val="1"/>
              </a:ext>
            </a:extLst>
          </p:cNvPr>
          <p:cNvSpPr>
            <a:spLocks noGrp="1"/>
          </p:cNvSpPr>
          <p:nvPr>
            <p:ph type="body" sz="quarter" idx="22" hasCustomPrompt="1"/>
          </p:nvPr>
        </p:nvSpPr>
        <p:spPr>
          <a:xfrm>
            <a:off x="285751" y="0"/>
            <a:ext cx="11620501" cy="6591300"/>
          </a:xfrm>
          <a:solidFill>
            <a:schemeClr val="accent2"/>
          </a:solidFill>
          <a:effectLst>
            <a:outerShdw blurRad="355600" dist="38100" dir="2700000" algn="tl" rotWithShape="0">
              <a:prstClr val="black">
                <a:alpha val="40000"/>
              </a:prstClr>
            </a:outerShdw>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
        <p:nvSpPr>
          <p:cNvPr id="2" name="标题 1">
            <a:extLst>
              <a:ext uri="{FF2B5EF4-FFF2-40B4-BE49-F238E27FC236}">
                <a16:creationId xmlns="" xmlns:a16="http://schemas.microsoft.com/office/drawing/2014/main" id="{2F2E942B-4297-4570-B120-E2ACA52D126E}"/>
              </a:ext>
            </a:extLst>
          </p:cNvPr>
          <p:cNvSpPr>
            <a:spLocks noGrp="1"/>
          </p:cNvSpPr>
          <p:nvPr>
            <p:ph type="title"/>
          </p:nvPr>
        </p:nvSpPr>
        <p:spPr>
          <a:xfrm>
            <a:off x="1085852" y="2679192"/>
            <a:ext cx="9963150" cy="1499616"/>
          </a:xfrm>
          <a:noFill/>
        </p:spPr>
        <p:txBody>
          <a:bodyPr rtlCol="0">
            <a:normAutofit/>
          </a:bodyPr>
          <a:lstStyle>
            <a:lvl1pPr>
              <a:defRPr sz="6000" baseline="0">
                <a:solidFill>
                  <a:schemeClr val="bg1"/>
                </a:solidFill>
                <a:ea typeface="Microsoft YaHei UI" panose="020B0503020204020204" pitchFamily="34" charset="-122"/>
              </a:defRPr>
            </a:lvl1pPr>
          </a:lstStyle>
          <a:p>
            <a:pPr rtl="0"/>
            <a:r>
              <a:rPr lang="zh-CN" altLang="en-US" noProof="0"/>
              <a:t>单击此处编辑母版标题样式</a:t>
            </a:r>
            <a:endParaRPr lang="zh-CN" altLang="en-GB" noProof="0"/>
          </a:p>
        </p:txBody>
      </p:sp>
      <p:sp>
        <p:nvSpPr>
          <p:cNvPr id="8" name="文本占位符 16">
            <a:extLst>
              <a:ext uri="{FF2B5EF4-FFF2-40B4-BE49-F238E27FC236}">
                <a16:creationId xmlns="" xmlns:a16="http://schemas.microsoft.com/office/drawing/2014/main" id="{565D4960-2277-429C-B87B-08014535398C}"/>
              </a:ext>
              <a:ext uri="{C183D7F6-B498-43B3-948B-1728B52AA6E4}">
                <adec:decorative xmlns="" xmlns:adec="http://schemas.microsoft.com/office/drawing/2017/decorative" val="1"/>
              </a:ext>
            </a:extLst>
          </p:cNvPr>
          <p:cNvSpPr>
            <a:spLocks noGrp="1"/>
          </p:cNvSpPr>
          <p:nvPr>
            <p:ph type="body" sz="quarter" idx="23" hasCustomPrompt="1"/>
          </p:nvPr>
        </p:nvSpPr>
        <p:spPr>
          <a:xfrm>
            <a:off x="2" y="2679192"/>
            <a:ext cx="533400" cy="1499616"/>
          </a:xfrm>
          <a:solidFill>
            <a:schemeClr val="tx2"/>
          </a:solidFill>
          <a:effectLst>
            <a:outerShdw blurRad="355600" dist="38100" dir="2700000" algn="tl" rotWithShape="0">
              <a:prstClr val="black">
                <a:alpha val="40000"/>
              </a:prstClr>
            </a:outerShdw>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文本占位符 16">
            <a:extLst>
              <a:ext uri="{FF2B5EF4-FFF2-40B4-BE49-F238E27FC236}">
                <a16:creationId xmlns="" xmlns:a16="http://schemas.microsoft.com/office/drawing/2014/main" id="{7B86D83E-A097-4B71-82C6-197A18DD32D9}"/>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10104324" y="3587305"/>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
        <p:nvSpPr>
          <p:cNvPr id="7" name="文本占位符 16">
            <a:extLst>
              <a:ext uri="{FF2B5EF4-FFF2-40B4-BE49-F238E27FC236}">
                <a16:creationId xmlns="" xmlns:a16="http://schemas.microsoft.com/office/drawing/2014/main" id="{A2552DEC-1A1C-4055-B5AF-D7C796522FED}"/>
              </a:ext>
              <a:ext uri="{C183D7F6-B498-43B3-948B-1728B52AA6E4}">
                <adec:decorative xmlns="" xmlns:adec="http://schemas.microsoft.com/office/drawing/2017/decorative" val="1"/>
              </a:ext>
            </a:extLst>
          </p:cNvPr>
          <p:cNvSpPr>
            <a:spLocks noGrp="1"/>
          </p:cNvSpPr>
          <p:nvPr>
            <p:ph type="body" sz="quarter" idx="22" hasCustomPrompt="1"/>
          </p:nvPr>
        </p:nvSpPr>
        <p:spPr>
          <a:xfrm>
            <a:off x="285751" y="0"/>
            <a:ext cx="11620501" cy="6591300"/>
          </a:xfrm>
          <a:solidFill>
            <a:schemeClr val="accent5"/>
          </a:solidFill>
          <a:effectLst>
            <a:outerShdw blurRad="355600" dist="38100" dir="2700000" algn="tl" rotWithShape="0">
              <a:prstClr val="black">
                <a:alpha val="40000"/>
              </a:prstClr>
            </a:outerShdw>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
        <p:nvSpPr>
          <p:cNvPr id="2" name="标题 1">
            <a:extLst>
              <a:ext uri="{FF2B5EF4-FFF2-40B4-BE49-F238E27FC236}">
                <a16:creationId xmlns="" xmlns:a16="http://schemas.microsoft.com/office/drawing/2014/main" id="{2F2E942B-4297-4570-B120-E2ACA52D126E}"/>
              </a:ext>
            </a:extLst>
          </p:cNvPr>
          <p:cNvSpPr>
            <a:spLocks noGrp="1"/>
          </p:cNvSpPr>
          <p:nvPr>
            <p:ph type="title"/>
          </p:nvPr>
        </p:nvSpPr>
        <p:spPr>
          <a:xfrm>
            <a:off x="1085852" y="2679192"/>
            <a:ext cx="9963150" cy="1499616"/>
          </a:xfrm>
          <a:noFill/>
        </p:spPr>
        <p:txBody>
          <a:bodyPr rtlCol="0">
            <a:normAutofit/>
          </a:bodyPr>
          <a:lstStyle>
            <a:lvl1pPr>
              <a:defRPr sz="6000" baseline="0">
                <a:solidFill>
                  <a:schemeClr val="bg1"/>
                </a:solidFill>
                <a:ea typeface="Microsoft YaHei UI" panose="020B0503020204020204" pitchFamily="34" charset="-122"/>
              </a:defRPr>
            </a:lvl1pPr>
          </a:lstStyle>
          <a:p>
            <a:pPr rtl="0"/>
            <a:r>
              <a:rPr lang="zh-CN" altLang="en-US" noProof="0"/>
              <a:t>单击此处编辑母版标题样式</a:t>
            </a:r>
            <a:endParaRPr lang="zh-CN" altLang="en-GB" noProof="0"/>
          </a:p>
        </p:txBody>
      </p:sp>
      <p:sp>
        <p:nvSpPr>
          <p:cNvPr id="8" name="文本占位符 16">
            <a:extLst>
              <a:ext uri="{FF2B5EF4-FFF2-40B4-BE49-F238E27FC236}">
                <a16:creationId xmlns="" xmlns:a16="http://schemas.microsoft.com/office/drawing/2014/main" id="{565D4960-2277-429C-B87B-08014535398C}"/>
              </a:ext>
              <a:ext uri="{C183D7F6-B498-43B3-948B-1728B52AA6E4}">
                <adec:decorative xmlns="" xmlns:adec="http://schemas.microsoft.com/office/drawing/2017/decorative" val="1"/>
              </a:ext>
            </a:extLst>
          </p:cNvPr>
          <p:cNvSpPr>
            <a:spLocks noGrp="1"/>
          </p:cNvSpPr>
          <p:nvPr>
            <p:ph type="body" sz="quarter" idx="23" hasCustomPrompt="1"/>
          </p:nvPr>
        </p:nvSpPr>
        <p:spPr>
          <a:xfrm>
            <a:off x="2" y="2679192"/>
            <a:ext cx="533400" cy="1499616"/>
          </a:xfrm>
          <a:solidFill>
            <a:schemeClr val="accent2"/>
          </a:solidFill>
          <a:effectLst>
            <a:outerShdw blurRad="355600" dist="38100" dir="2700000" algn="tl" rotWithShape="0">
              <a:prstClr val="black">
                <a:alpha val="40000"/>
              </a:prstClr>
            </a:outerShdw>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图片占位符 8">
            <a:extLst>
              <a:ext uri="{FF2B5EF4-FFF2-40B4-BE49-F238E27FC236}">
                <a16:creationId xmlns="" xmlns:a16="http://schemas.microsoft.com/office/drawing/2014/main" id="{489EE1C9-68AE-4BDD-B34C-9DE809C4DD0B}"/>
              </a:ext>
              <a:ext uri="{C183D7F6-B498-43B3-948B-1728B52AA6E4}">
                <adec:decorative xmlns="" xmlns:adec="http://schemas.microsoft.com/office/drawing/2017/decorative" val="1"/>
              </a:ext>
            </a:extLst>
          </p:cNvPr>
          <p:cNvSpPr>
            <a:spLocks noGrp="1"/>
          </p:cNvSpPr>
          <p:nvPr>
            <p:ph type="pic" sz="quarter" idx="17" hasCustomPrompt="1"/>
          </p:nvPr>
        </p:nvSpPr>
        <p:spPr>
          <a:xfrm>
            <a:off x="3" y="0"/>
            <a:ext cx="12191999" cy="6858000"/>
          </a:xfrm>
          <a:prstGeom prst="rect">
            <a:avLst/>
          </a:prstGeom>
        </p:spPr>
        <p:txBody>
          <a:bodyPr rtlCol="0" anchor="ctr"/>
          <a:lstStyle>
            <a:lvl1pPr marL="0" indent="0" algn="ctr">
              <a:buNone/>
              <a:defRPr baseline="0">
                <a:solidFill>
                  <a:schemeClr val="bg1">
                    <a:lumMod val="50000"/>
                  </a:schemeClr>
                </a:solidFill>
                <a:ea typeface="Microsoft YaHei UI" panose="020B0503020204020204" pitchFamily="34" charset="-122"/>
              </a:defRPr>
            </a:lvl1pPr>
          </a:lstStyle>
          <a:p>
            <a:pPr rtl="0"/>
            <a:r>
              <a:rPr lang="zh-CN" altLang="en-US" noProof="0"/>
              <a:t>插入图像</a:t>
            </a:r>
            <a:endParaRPr lang="zh-CN" altLang="en-GB" noProof="0"/>
          </a:p>
        </p:txBody>
      </p:sp>
      <p:sp>
        <p:nvSpPr>
          <p:cNvPr id="27" name="文本占位符 26">
            <a:extLst>
              <a:ext uri="{FF2B5EF4-FFF2-40B4-BE49-F238E27FC236}">
                <a16:creationId xmlns=""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rtlCol="0">
            <a:noAutofit/>
          </a:bodyPr>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
        <p:nvSpPr>
          <p:cNvPr id="26" name="文本占位符 16">
            <a:extLst>
              <a:ext uri="{FF2B5EF4-FFF2-40B4-BE49-F238E27FC236}">
                <a16:creationId xmlns="" xmlns:a16="http://schemas.microsoft.com/office/drawing/2014/main" id="{9F89ADF8-2320-4EC3-98EA-5CB618A528E6}"/>
              </a:ext>
              <a:ext uri="{C183D7F6-B498-43B3-948B-1728B52AA6E4}">
                <adec:decorative xmlns="" xmlns:adec="http://schemas.microsoft.com/office/drawing/2017/decorative" val="1"/>
              </a:ext>
            </a:extLst>
          </p:cNvPr>
          <p:cNvSpPr>
            <a:spLocks noGrp="1"/>
          </p:cNvSpPr>
          <p:nvPr>
            <p:ph type="body" sz="quarter" idx="12" hasCustomPrompt="1"/>
          </p:nvPr>
        </p:nvSpPr>
        <p:spPr>
          <a:xfrm>
            <a:off x="533402" y="0"/>
            <a:ext cx="6781800" cy="6324600"/>
          </a:xfrm>
          <a:solidFill>
            <a:schemeClr val="tx2"/>
          </a:solidFill>
          <a:effectLst>
            <a:outerShdw blurRad="355600" dist="38100" dir="2700000" algn="tl" rotWithShape="0">
              <a:prstClr val="black">
                <a:alpha val="40000"/>
              </a:prstClr>
            </a:outerShdw>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
        <p:nvSpPr>
          <p:cNvPr id="2" name="标题 1">
            <a:extLst>
              <a:ext uri="{FF2B5EF4-FFF2-40B4-BE49-F238E27FC236}">
                <a16:creationId xmlns="" xmlns:a16="http://schemas.microsoft.com/office/drawing/2014/main" id="{2F2E942B-4297-4570-B120-E2ACA52D126E}"/>
              </a:ext>
            </a:extLst>
          </p:cNvPr>
          <p:cNvSpPr>
            <a:spLocks noGrp="1"/>
          </p:cNvSpPr>
          <p:nvPr>
            <p:ph type="title"/>
          </p:nvPr>
        </p:nvSpPr>
        <p:spPr>
          <a:xfrm>
            <a:off x="1266826" y="2265916"/>
            <a:ext cx="5314950" cy="3488998"/>
          </a:xfrm>
          <a:noFill/>
        </p:spPr>
        <p:txBody>
          <a:bodyPr rtlCol="0" anchor="b">
            <a:normAutofit/>
          </a:bodyPr>
          <a:lstStyle>
            <a:lvl1pPr algn="ctr">
              <a:defRPr sz="6000" baseline="0">
                <a:solidFill>
                  <a:schemeClr val="bg1"/>
                </a:solidFill>
                <a:ea typeface="Microsoft YaHei UI" panose="020B0503020204020204" pitchFamily="34" charset="-122"/>
              </a:defRPr>
            </a:lvl1pPr>
          </a:lstStyle>
          <a:p>
            <a:pPr rtl="0"/>
            <a:r>
              <a:rPr lang="zh-CN" altLang="en-US" noProof="0"/>
              <a:t>单击此处编辑母版标题样式</a:t>
            </a:r>
            <a:endParaRPr lang="zh-CN" altLang="en-GB" noProof="0"/>
          </a:p>
        </p:txBody>
      </p:sp>
      <p:sp>
        <p:nvSpPr>
          <p:cNvPr id="6" name="灯片编号占位符 5">
            <a:extLst>
              <a:ext uri="{FF2B5EF4-FFF2-40B4-BE49-F238E27FC236}">
                <a16:creationId xmlns=""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4FAB73BC-B049-4115-A692-8D63A059BFB8}" type="slidenum">
              <a:rPr lang="en-US" altLang="zh-CN" smtClean="0"/>
              <a:pPr/>
              <a:t>‹#›</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图片占位符 7">
            <a:extLst>
              <a:ext uri="{FF2B5EF4-FFF2-40B4-BE49-F238E27FC236}">
                <a16:creationId xmlns="" xmlns:a16="http://schemas.microsoft.com/office/drawing/2014/main"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3"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rtlCol="0" anchor="ctr">
            <a:noAutofit/>
          </a:bodyPr>
          <a:lstStyle>
            <a:lvl1pPr marL="0" indent="0" algn="ctr">
              <a:buNone/>
              <a:defRPr baseline="0">
                <a:solidFill>
                  <a:schemeClr val="bg1">
                    <a:lumMod val="50000"/>
                  </a:schemeClr>
                </a:solidFill>
                <a:ea typeface="Microsoft YaHei UI" panose="020B0503020204020204" pitchFamily="34" charset="-122"/>
              </a:defRPr>
            </a:lvl1pPr>
          </a:lstStyle>
          <a:p>
            <a:pPr rtl="0"/>
            <a:r>
              <a:rPr lang="zh-CN" altLang="en-US" noProof="0"/>
              <a:t>插入图像</a:t>
            </a:r>
            <a:endParaRPr lang="zh-CN" altLang="en-GB" noProof="0"/>
          </a:p>
        </p:txBody>
      </p:sp>
      <p:sp>
        <p:nvSpPr>
          <p:cNvPr id="27" name="文本占位符 26">
            <a:extLst>
              <a:ext uri="{FF2B5EF4-FFF2-40B4-BE49-F238E27FC236}">
                <a16:creationId xmlns=""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rtlCol="0">
            <a:noAutofit/>
          </a:bodyPr>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
        <p:nvSpPr>
          <p:cNvPr id="2" name="标题 1">
            <a:extLst>
              <a:ext uri="{FF2B5EF4-FFF2-40B4-BE49-F238E27FC236}">
                <a16:creationId xmlns="" xmlns:a16="http://schemas.microsoft.com/office/drawing/2014/main" id="{2F2E942B-4297-4570-B120-E2ACA52D126E}"/>
              </a:ext>
            </a:extLst>
          </p:cNvPr>
          <p:cNvSpPr>
            <a:spLocks noGrp="1"/>
          </p:cNvSpPr>
          <p:nvPr>
            <p:ph type="title"/>
          </p:nvPr>
        </p:nvSpPr>
        <p:spPr>
          <a:xfrm>
            <a:off x="781049" y="990600"/>
            <a:ext cx="9144000" cy="2590800"/>
          </a:xfrm>
          <a:noFill/>
        </p:spPr>
        <p:txBody>
          <a:bodyPr rtlCol="0" anchor="t">
            <a:normAutofit/>
          </a:bodyPr>
          <a:lstStyle>
            <a:lvl1pPr algn="l">
              <a:defRPr sz="6000" baseline="0">
                <a:solidFill>
                  <a:schemeClr val="bg1"/>
                </a:solidFill>
                <a:ea typeface="Microsoft YaHei UI" panose="020B0503020204020204" pitchFamily="34" charset="-122"/>
              </a:defRPr>
            </a:lvl1pPr>
          </a:lstStyle>
          <a:p>
            <a:pPr rtl="0"/>
            <a:r>
              <a:rPr lang="zh-CN" altLang="en-US" noProof="0"/>
              <a:t>单击此处编辑母版标题样式</a:t>
            </a:r>
            <a:endParaRPr lang="zh-CN" altLang="en-GB" noProof="0"/>
          </a:p>
        </p:txBody>
      </p:sp>
      <p:sp>
        <p:nvSpPr>
          <p:cNvPr id="9" name="文本占位符 16">
            <a:extLst>
              <a:ext uri="{FF2B5EF4-FFF2-40B4-BE49-F238E27FC236}">
                <a16:creationId xmlns="" xmlns:a16="http://schemas.microsoft.com/office/drawing/2014/main"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
        <p:nvSpPr>
          <p:cNvPr id="7" name="幻灯片编号占位符 5">
            <a:extLst>
              <a:ext uri="{FF2B5EF4-FFF2-40B4-BE49-F238E27FC236}">
                <a16:creationId xmlns=""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4FAB73BC-B049-4115-A692-8D63A059BFB8}" type="slidenum">
              <a:rPr lang="en-US" altLang="zh-CN" smtClean="0"/>
              <a:pPr/>
              <a:t>‹#›</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图片占位符 7">
            <a:extLst>
              <a:ext uri="{FF2B5EF4-FFF2-40B4-BE49-F238E27FC236}">
                <a16:creationId xmlns="" xmlns:a16="http://schemas.microsoft.com/office/drawing/2014/main"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3"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rtlCol="0" anchor="ctr">
            <a:noAutofit/>
          </a:bodyPr>
          <a:lstStyle>
            <a:lvl1pPr marL="0" indent="0" algn="ctr">
              <a:buNone/>
              <a:defRPr baseline="0">
                <a:solidFill>
                  <a:schemeClr val="bg1">
                    <a:lumMod val="50000"/>
                  </a:schemeClr>
                </a:solidFill>
                <a:ea typeface="Microsoft YaHei UI" panose="020B0503020204020204" pitchFamily="34" charset="-122"/>
              </a:defRPr>
            </a:lvl1pPr>
          </a:lstStyle>
          <a:p>
            <a:pPr rtl="0"/>
            <a:r>
              <a:rPr lang="zh-CN" altLang="en-US" noProof="0"/>
              <a:t>插入图像</a:t>
            </a:r>
            <a:endParaRPr lang="zh-CN" altLang="en-GB" noProof="0"/>
          </a:p>
        </p:txBody>
      </p:sp>
      <p:sp>
        <p:nvSpPr>
          <p:cNvPr id="27" name="文本占位符 26">
            <a:extLst>
              <a:ext uri="{FF2B5EF4-FFF2-40B4-BE49-F238E27FC236}">
                <a16:creationId xmlns=""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rtlCol="0">
            <a:noAutofit/>
          </a:bodyPr>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
        <p:nvSpPr>
          <p:cNvPr id="2" name="标题 1">
            <a:extLst>
              <a:ext uri="{FF2B5EF4-FFF2-40B4-BE49-F238E27FC236}">
                <a16:creationId xmlns="" xmlns:a16="http://schemas.microsoft.com/office/drawing/2014/main" id="{2F2E942B-4297-4570-B120-E2ACA52D126E}"/>
              </a:ext>
            </a:extLst>
          </p:cNvPr>
          <p:cNvSpPr>
            <a:spLocks noGrp="1"/>
          </p:cNvSpPr>
          <p:nvPr>
            <p:ph type="title"/>
          </p:nvPr>
        </p:nvSpPr>
        <p:spPr>
          <a:xfrm>
            <a:off x="781049" y="990600"/>
            <a:ext cx="9144000" cy="2590800"/>
          </a:xfrm>
          <a:noFill/>
        </p:spPr>
        <p:txBody>
          <a:bodyPr rtlCol="0" anchor="t">
            <a:normAutofit/>
          </a:bodyPr>
          <a:lstStyle>
            <a:lvl1pPr algn="l">
              <a:defRPr sz="6000" baseline="0">
                <a:solidFill>
                  <a:schemeClr val="bg1"/>
                </a:solidFill>
                <a:ea typeface="Microsoft YaHei UI" panose="020B0503020204020204" pitchFamily="34" charset="-122"/>
              </a:defRPr>
            </a:lvl1pPr>
          </a:lstStyle>
          <a:p>
            <a:pPr rtl="0"/>
            <a:r>
              <a:rPr lang="zh-CN" altLang="en-US" noProof="0"/>
              <a:t>单击此处编辑母版标题样式</a:t>
            </a:r>
            <a:endParaRPr lang="zh-CN" altLang="en-GB" noProof="0"/>
          </a:p>
        </p:txBody>
      </p:sp>
      <p:sp>
        <p:nvSpPr>
          <p:cNvPr id="9" name="文本占位符 16">
            <a:extLst>
              <a:ext uri="{FF2B5EF4-FFF2-40B4-BE49-F238E27FC236}">
                <a16:creationId xmlns="" xmlns:a16="http://schemas.microsoft.com/office/drawing/2014/main"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
        <p:nvSpPr>
          <p:cNvPr id="7" name="幻灯片编号占位符 5">
            <a:extLst>
              <a:ext uri="{FF2B5EF4-FFF2-40B4-BE49-F238E27FC236}">
                <a16:creationId xmlns=""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4FAB73BC-B049-4115-A692-8D63A059BFB8}" type="slidenum">
              <a:rPr lang="en-US" altLang="zh-CN" smtClean="0"/>
              <a:pPr/>
              <a:t>‹#›</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标题幻灯片_深黄色">
    <p:bg>
      <p:bgPr>
        <a:solidFill>
          <a:schemeClr val="bg1">
            <a:lumMod val="95000"/>
          </a:schemeClr>
        </a:solidFill>
        <a:effectLst/>
      </p:bgPr>
    </p:bg>
    <p:spTree>
      <p:nvGrpSpPr>
        <p:cNvPr id="1" name=""/>
        <p:cNvGrpSpPr/>
        <p:nvPr/>
      </p:nvGrpSpPr>
      <p:grpSpPr>
        <a:xfrm>
          <a:off x="0" y="0"/>
          <a:ext cx="0" cy="0"/>
          <a:chOff x="0" y="0"/>
          <a:chExt cx="0" cy="0"/>
        </a:xfrm>
      </p:grpSpPr>
      <p:sp>
        <p:nvSpPr>
          <p:cNvPr id="19" name="图片占位符 18">
            <a:extLst>
              <a:ext uri="{FF2B5EF4-FFF2-40B4-BE49-F238E27FC236}">
                <a16:creationId xmlns=""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rtlCol="0" anchor="ctr">
            <a:noAutofit/>
          </a:bodyPr>
          <a:lstStyle>
            <a:lvl1pPr marL="0" indent="0" algn="ctr">
              <a:buNone/>
              <a:defRPr baseline="0">
                <a:ea typeface="Microsoft YaHei UI" panose="020B0503020204020204" pitchFamily="34" charset="-122"/>
              </a:defRPr>
            </a:lvl1pPr>
          </a:lstStyle>
          <a:p>
            <a:pPr rtl="0"/>
            <a:r>
              <a:rPr lang="zh-CN" altLang="en-US" noProof="0"/>
              <a:t>插入图像</a:t>
            </a:r>
            <a:endParaRPr lang="zh-CN" altLang="en-GB" noProof="0"/>
          </a:p>
        </p:txBody>
      </p:sp>
      <p:sp>
        <p:nvSpPr>
          <p:cNvPr id="7" name="文本占位符 16">
            <a:extLst>
              <a:ext uri="{FF2B5EF4-FFF2-40B4-BE49-F238E27FC236}">
                <a16:creationId xmlns="" xmlns:a16="http://schemas.microsoft.com/office/drawing/2014/main" id="{8F962CE0-5C0C-48F3-A07B-34E33D6704BC}"/>
              </a:ext>
              <a:ext uri="{C183D7F6-B498-43B3-948B-1728B52AA6E4}">
                <adec:decorative xmlns="" xmlns:adec="http://schemas.microsoft.com/office/drawing/2017/decorative" val="1"/>
              </a:ext>
            </a:extLst>
          </p:cNvPr>
          <p:cNvSpPr>
            <a:spLocks noGrp="1"/>
          </p:cNvSpPr>
          <p:nvPr>
            <p:ph type="body" sz="quarter" idx="16" hasCustomPrompt="1"/>
          </p:nvPr>
        </p:nvSpPr>
        <p:spPr>
          <a:xfrm rot="10800000">
            <a:off x="2057402"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
        <p:nvSpPr>
          <p:cNvPr id="22" name="文本占位符 16">
            <a:extLst>
              <a:ext uri="{FF2B5EF4-FFF2-40B4-BE49-F238E27FC236}">
                <a16:creationId xmlns="" xmlns:a16="http://schemas.microsoft.com/office/drawing/2014/main" id="{654457EF-8A97-4FCA-9870-5095D09BF83E}"/>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9067802"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
        <p:nvSpPr>
          <p:cNvPr id="10" name="文本占位符 16">
            <a:extLst>
              <a:ext uri="{FF2B5EF4-FFF2-40B4-BE49-F238E27FC236}">
                <a16:creationId xmlns="" xmlns:a16="http://schemas.microsoft.com/office/drawing/2014/main" id="{0CC06030-90E1-4B3F-AFDF-369354FBFE62}"/>
              </a:ext>
              <a:ext uri="{C183D7F6-B498-43B3-948B-1728B52AA6E4}">
                <adec:decorative xmlns="" xmlns:adec="http://schemas.microsoft.com/office/drawing/2017/decorative" val="1"/>
              </a:ext>
            </a:extLst>
          </p:cNvPr>
          <p:cNvSpPr>
            <a:spLocks noGrp="1"/>
          </p:cNvSpPr>
          <p:nvPr>
            <p:ph type="body" sz="quarter" idx="15" hasCustomPrompt="1"/>
          </p:nvPr>
        </p:nvSpPr>
        <p:spPr>
          <a:xfrm>
            <a:off x="2190751" y="609600"/>
            <a:ext cx="7810501" cy="5638800"/>
          </a:xfrm>
          <a:solidFill>
            <a:schemeClr val="accent1">
              <a:lumMod val="75000"/>
              <a:alpha val="92000"/>
            </a:schemeClr>
          </a:solidFill>
          <a:effectLst/>
        </p:spPr>
        <p:txBody>
          <a:bodyPr rtlCol="0"/>
          <a:lstStyle>
            <a:lvl1pPr marL="0" indent="0" algn="ctr">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
        <p:nvSpPr>
          <p:cNvPr id="2" name="标题 1"/>
          <p:cNvSpPr>
            <a:spLocks noGrp="1"/>
          </p:cNvSpPr>
          <p:nvPr>
            <p:ph type="ctrTitle"/>
          </p:nvPr>
        </p:nvSpPr>
        <p:spPr>
          <a:xfrm>
            <a:off x="3163810" y="1905000"/>
            <a:ext cx="5864382" cy="2275238"/>
          </a:xfrm>
        </p:spPr>
        <p:txBody>
          <a:bodyPr rtlCol="0" anchor="t">
            <a:normAutofit/>
          </a:bodyPr>
          <a:lstStyle>
            <a:lvl1pPr algn="ctr">
              <a:defRPr lang="en-US" sz="5000" kern="1200" cap="all" spc="100" baseline="0" dirty="0">
                <a:solidFill>
                  <a:schemeClr val="bg1"/>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4059707" y="4297679"/>
            <a:ext cx="4072586" cy="1463040"/>
          </a:xfrm>
        </p:spPr>
        <p:txBody>
          <a:bodyPr lIns="91440" rIns="91440" rtlCol="0" anchor="t">
            <a:normAutofit/>
          </a:bodyPr>
          <a:lstStyle>
            <a:lvl1pPr marL="0" indent="0" algn="ctr">
              <a:lnSpc>
                <a:spcPct val="100000"/>
              </a:lnSpc>
              <a:spcBef>
                <a:spcPts val="0"/>
              </a:spcBef>
              <a:buNone/>
              <a:defRPr lang="en-US" sz="2000" kern="1200" baseline="0" dirty="0">
                <a:solidFill>
                  <a:schemeClr val="bg1"/>
                </a:solidFill>
                <a:latin typeface="Microsoft YaHei UI" panose="020B0503020204020204" pitchFamily="34" charset="-122"/>
                <a:ea typeface="Microsoft YaHei UI" panose="020B0503020204020204" pitchFamily="34" charset="-122"/>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zh-CN" altLang="en-US" noProof="0"/>
              <a:t>单击以编辑母版副标题样式</a:t>
            </a:r>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图片占位符 7">
            <a:extLst>
              <a:ext uri="{FF2B5EF4-FFF2-40B4-BE49-F238E27FC236}">
                <a16:creationId xmlns="" xmlns:a16="http://schemas.microsoft.com/office/drawing/2014/main"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3"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rtlCol="0" anchor="ctr">
            <a:noAutofit/>
          </a:bodyPr>
          <a:lstStyle>
            <a:lvl1pPr marL="0" indent="0" algn="ctr">
              <a:buNone/>
              <a:defRPr baseline="0">
                <a:solidFill>
                  <a:schemeClr val="bg1">
                    <a:lumMod val="50000"/>
                  </a:schemeClr>
                </a:solidFill>
                <a:ea typeface="Microsoft YaHei UI" panose="020B0503020204020204" pitchFamily="34" charset="-122"/>
              </a:defRPr>
            </a:lvl1pPr>
          </a:lstStyle>
          <a:p>
            <a:pPr rtl="0"/>
            <a:r>
              <a:rPr lang="zh-CN" altLang="en-US" noProof="0"/>
              <a:t>插入图像</a:t>
            </a:r>
            <a:endParaRPr lang="zh-CN" altLang="en-GB" noProof="0"/>
          </a:p>
        </p:txBody>
      </p:sp>
      <p:sp>
        <p:nvSpPr>
          <p:cNvPr id="27" name="文本占位符 26">
            <a:extLst>
              <a:ext uri="{FF2B5EF4-FFF2-40B4-BE49-F238E27FC236}">
                <a16:creationId xmlns=""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rtlCol="0">
            <a:noAutofit/>
          </a:bodyPr>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
        <p:nvSpPr>
          <p:cNvPr id="2" name="标题 1">
            <a:extLst>
              <a:ext uri="{FF2B5EF4-FFF2-40B4-BE49-F238E27FC236}">
                <a16:creationId xmlns="" xmlns:a16="http://schemas.microsoft.com/office/drawing/2014/main" id="{2F2E942B-4297-4570-B120-E2ACA52D126E}"/>
              </a:ext>
            </a:extLst>
          </p:cNvPr>
          <p:cNvSpPr>
            <a:spLocks noGrp="1"/>
          </p:cNvSpPr>
          <p:nvPr>
            <p:ph type="title"/>
          </p:nvPr>
        </p:nvSpPr>
        <p:spPr>
          <a:xfrm>
            <a:off x="781049" y="990600"/>
            <a:ext cx="9144000" cy="2590800"/>
          </a:xfrm>
          <a:noFill/>
        </p:spPr>
        <p:txBody>
          <a:bodyPr rtlCol="0" anchor="t">
            <a:normAutofit/>
          </a:bodyPr>
          <a:lstStyle>
            <a:lvl1pPr algn="l">
              <a:defRPr sz="6000" baseline="0">
                <a:solidFill>
                  <a:schemeClr val="bg1"/>
                </a:solidFill>
                <a:ea typeface="Microsoft YaHei UI" panose="020B0503020204020204" pitchFamily="34" charset="-122"/>
              </a:defRPr>
            </a:lvl1pPr>
          </a:lstStyle>
          <a:p>
            <a:pPr rtl="0"/>
            <a:r>
              <a:rPr lang="zh-CN" altLang="en-US" noProof="0"/>
              <a:t>单击此处编辑母版标题样式</a:t>
            </a:r>
            <a:endParaRPr lang="zh-CN" altLang="en-GB" noProof="0"/>
          </a:p>
        </p:txBody>
      </p:sp>
      <p:sp>
        <p:nvSpPr>
          <p:cNvPr id="9" name="文本占位符 16">
            <a:extLst>
              <a:ext uri="{FF2B5EF4-FFF2-40B4-BE49-F238E27FC236}">
                <a16:creationId xmlns="" xmlns:a16="http://schemas.microsoft.com/office/drawing/2014/main"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
        <p:nvSpPr>
          <p:cNvPr id="7" name="幻灯片编号占位符 5">
            <a:extLst>
              <a:ext uri="{FF2B5EF4-FFF2-40B4-BE49-F238E27FC236}">
                <a16:creationId xmlns=""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4FAB73BC-B049-4115-A692-8D63A059BFB8}" type="slidenum">
              <a:rPr lang="en-US" altLang="zh-CN" smtClean="0"/>
              <a:pPr/>
              <a:t>‹#›</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图片占位符 7">
            <a:extLst>
              <a:ext uri="{FF2B5EF4-FFF2-40B4-BE49-F238E27FC236}">
                <a16:creationId xmlns="" xmlns:a16="http://schemas.microsoft.com/office/drawing/2014/main"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3"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rtlCol="0" anchor="ctr">
            <a:noAutofit/>
          </a:bodyPr>
          <a:lstStyle>
            <a:lvl1pPr marL="0" indent="0" algn="ctr">
              <a:buNone/>
              <a:defRPr baseline="0">
                <a:solidFill>
                  <a:schemeClr val="bg1">
                    <a:lumMod val="50000"/>
                  </a:schemeClr>
                </a:solidFill>
                <a:ea typeface="Microsoft YaHei UI" panose="020B0503020204020204" pitchFamily="34" charset="-122"/>
              </a:defRPr>
            </a:lvl1pPr>
          </a:lstStyle>
          <a:p>
            <a:pPr rtl="0"/>
            <a:r>
              <a:rPr lang="zh-CN" altLang="en-US" noProof="0"/>
              <a:t>插入图像</a:t>
            </a:r>
            <a:endParaRPr lang="zh-CN" altLang="en-GB" noProof="0"/>
          </a:p>
        </p:txBody>
      </p:sp>
      <p:sp>
        <p:nvSpPr>
          <p:cNvPr id="27" name="文本占位符 26">
            <a:extLst>
              <a:ext uri="{FF2B5EF4-FFF2-40B4-BE49-F238E27FC236}">
                <a16:creationId xmlns=""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rtlCol="0">
            <a:noAutofit/>
          </a:bodyPr>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
        <p:nvSpPr>
          <p:cNvPr id="2" name="标题 1">
            <a:extLst>
              <a:ext uri="{FF2B5EF4-FFF2-40B4-BE49-F238E27FC236}">
                <a16:creationId xmlns="" xmlns:a16="http://schemas.microsoft.com/office/drawing/2014/main" id="{2F2E942B-4297-4570-B120-E2ACA52D126E}"/>
              </a:ext>
            </a:extLst>
          </p:cNvPr>
          <p:cNvSpPr>
            <a:spLocks noGrp="1"/>
          </p:cNvSpPr>
          <p:nvPr>
            <p:ph type="title"/>
          </p:nvPr>
        </p:nvSpPr>
        <p:spPr>
          <a:xfrm>
            <a:off x="781049" y="990600"/>
            <a:ext cx="9144000" cy="2590800"/>
          </a:xfrm>
          <a:noFill/>
        </p:spPr>
        <p:txBody>
          <a:bodyPr rtlCol="0" anchor="t">
            <a:normAutofit/>
          </a:bodyPr>
          <a:lstStyle>
            <a:lvl1pPr algn="l">
              <a:defRPr sz="6000" baseline="0">
                <a:solidFill>
                  <a:schemeClr val="bg1"/>
                </a:solidFill>
                <a:ea typeface="Microsoft YaHei UI" panose="020B0503020204020204" pitchFamily="34" charset="-122"/>
              </a:defRPr>
            </a:lvl1pPr>
          </a:lstStyle>
          <a:p>
            <a:pPr rtl="0"/>
            <a:r>
              <a:rPr lang="zh-CN" altLang="en-US" noProof="0"/>
              <a:t>单击此处编辑母版标题样式</a:t>
            </a:r>
            <a:endParaRPr lang="zh-CN" altLang="en-GB" noProof="0"/>
          </a:p>
        </p:txBody>
      </p:sp>
      <p:sp>
        <p:nvSpPr>
          <p:cNvPr id="9" name="文本占位符 16">
            <a:extLst>
              <a:ext uri="{FF2B5EF4-FFF2-40B4-BE49-F238E27FC236}">
                <a16:creationId xmlns="" xmlns:a16="http://schemas.microsoft.com/office/drawing/2014/main"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
        <p:nvSpPr>
          <p:cNvPr id="7" name="幻灯片编号占位符 5">
            <a:extLst>
              <a:ext uri="{FF2B5EF4-FFF2-40B4-BE49-F238E27FC236}">
                <a16:creationId xmlns=""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4FAB73BC-B049-4115-A692-8D63A059BFB8}" type="slidenum">
              <a:rPr lang="en-US" altLang="zh-CN" smtClean="0"/>
              <a:pPr/>
              <a:t>‹#›</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结束 - 谢谢 1">
    <p:bg>
      <p:bgPr>
        <a:solidFill>
          <a:schemeClr val="bg1">
            <a:lumMod val="95000"/>
          </a:schemeClr>
        </a:solidFill>
        <a:effectLst/>
      </p:bgPr>
    </p:bg>
    <p:spTree>
      <p:nvGrpSpPr>
        <p:cNvPr id="1" name=""/>
        <p:cNvGrpSpPr/>
        <p:nvPr/>
      </p:nvGrpSpPr>
      <p:grpSpPr>
        <a:xfrm>
          <a:off x="0" y="0"/>
          <a:ext cx="0" cy="0"/>
          <a:chOff x="0" y="0"/>
          <a:chExt cx="0" cy="0"/>
        </a:xfrm>
      </p:grpSpPr>
      <p:sp>
        <p:nvSpPr>
          <p:cNvPr id="53" name="文本占位符 52">
            <a:extLst>
              <a:ext uri="{FF2B5EF4-FFF2-40B4-BE49-F238E27FC236}">
                <a16:creationId xmlns="" xmlns:a16="http://schemas.microsoft.com/office/drawing/2014/main" id="{4016877F-9863-4CBC-B4AF-D4764DBA673B}"/>
              </a:ext>
              <a:ext uri="{C183D7F6-B498-43B3-948B-1728B52AA6E4}">
                <adec:decorative xmlns="" xmlns:adec="http://schemas.microsoft.com/office/drawing/2017/decorative" val="1"/>
              </a:ext>
            </a:extLst>
          </p:cNvPr>
          <p:cNvSpPr>
            <a:spLocks noGrp="1"/>
          </p:cNvSpPr>
          <p:nvPr>
            <p:ph type="body" sz="quarter" idx="14" hasCustomPrompt="1"/>
          </p:nvPr>
        </p:nvSpPr>
        <p:spPr>
          <a:xfrm>
            <a:off x="1181101" y="457202"/>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baseline="0" dirty="0">
                <a:solidFill>
                  <a:schemeClr val="lt1">
                    <a:alpha val="0"/>
                  </a:schemeClr>
                </a:solidFill>
                <a:latin typeface="Microsoft YaHei UI" panose="020B0503020204020204" pitchFamily="34" charset="-122"/>
                <a:ea typeface="Microsoft YaHei UI" panose="020B0503020204020204" pitchFamily="34" charset="-122"/>
              </a:defRPr>
            </a:lvl1pPr>
          </a:lstStyle>
          <a:p>
            <a:pPr marL="0" lvl="0" algn="ctr" rtl="0"/>
            <a:r>
              <a:rPr lang="zh-CN" altLang="en-US" noProof="0"/>
              <a:t>我</a:t>
            </a:r>
          </a:p>
        </p:txBody>
      </p:sp>
      <p:sp>
        <p:nvSpPr>
          <p:cNvPr id="48" name="任意多边形：形状 47">
            <a:extLst>
              <a:ext uri="{FF2B5EF4-FFF2-40B4-BE49-F238E27FC236}">
                <a16:creationId xmlns="" xmlns:a16="http://schemas.microsoft.com/office/drawing/2014/main" id="{9070D0C4-1F90-4B84-B84E-8285FA0A01B0}"/>
              </a:ext>
            </a:extLst>
          </p:cNvPr>
          <p:cNvSpPr/>
          <p:nvPr userDrawn="1"/>
        </p:nvSpPr>
        <p:spPr>
          <a:xfrm rot="2232448">
            <a:off x="9455743"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49" name="任意多边形：形状 48">
            <a:extLst>
              <a:ext uri="{FF2B5EF4-FFF2-40B4-BE49-F238E27FC236}">
                <a16:creationId xmlns="" xmlns:a16="http://schemas.microsoft.com/office/drawing/2014/main" id="{B8546525-A0E6-4238-93BC-5D43C93A450D}"/>
              </a:ext>
              <a:ext uri="{C183D7F6-B498-43B3-948B-1728B52AA6E4}">
                <adec:decorative xmlns="" xmlns:adec="http://schemas.microsoft.com/office/drawing/2017/decorative" val="1"/>
              </a:ext>
            </a:extLst>
          </p:cNvPr>
          <p:cNvSpPr/>
          <p:nvPr userDrawn="1"/>
        </p:nvSpPr>
        <p:spPr>
          <a:xfrm rot="2232448">
            <a:off x="9332819"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rtl="0"/>
            <a:endParaRPr lang="zh-CN" altLang="en-US" baseline="0" noProof="0">
              <a:latin typeface="Microsoft YaHei UI" panose="020B0503020204020204" pitchFamily="34" charset="-122"/>
              <a:ea typeface="Microsoft YaHei UI" panose="020B0503020204020204" pitchFamily="34" charset="-122"/>
            </a:endParaRPr>
          </a:p>
        </p:txBody>
      </p:sp>
      <p:sp>
        <p:nvSpPr>
          <p:cNvPr id="17" name="文本占位符 16">
            <a:extLst>
              <a:ext uri="{FF2B5EF4-FFF2-40B4-BE49-F238E27FC236}">
                <a16:creationId xmlns=""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2" y="304800"/>
            <a:ext cx="8128343" cy="6248400"/>
          </a:xfrm>
          <a:solidFill>
            <a:schemeClr val="bg1"/>
          </a:solidFill>
          <a:effectLst>
            <a:outerShdw blurRad="50800" dist="38100" dir="2700000" algn="tl" rotWithShape="0">
              <a:prstClr val="black">
                <a:alpha val="40000"/>
              </a:prstClr>
            </a:outerShdw>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p>
        </p:txBody>
      </p:sp>
      <p:sp>
        <p:nvSpPr>
          <p:cNvPr id="2" name="标题 1"/>
          <p:cNvSpPr>
            <a:spLocks noGrp="1"/>
          </p:cNvSpPr>
          <p:nvPr>
            <p:ph type="ctrTitle" hasCustomPrompt="1"/>
          </p:nvPr>
        </p:nvSpPr>
        <p:spPr>
          <a:xfrm>
            <a:off x="1378138" y="1219200"/>
            <a:ext cx="7232465" cy="903638"/>
          </a:xfrm>
        </p:spPr>
        <p:txBody>
          <a:bodyPr rtlCol="0" anchor="t">
            <a:normAutofit/>
          </a:bodyPr>
          <a:lstStyle>
            <a:lvl1pPr algn="l">
              <a:defRPr lang="en-US" sz="5000" kern="1200" cap="all" spc="100" baseline="0" dirty="0">
                <a:solidFill>
                  <a:srgbClr val="2C2E52"/>
                </a:solidFill>
                <a:latin typeface="Microsoft YaHei UI" panose="020B0503020204020204" pitchFamily="34" charset="-122"/>
                <a:ea typeface="Microsoft YaHei UI" panose="020B0503020204020204" pitchFamily="34" charset="-122"/>
                <a:cs typeface="+mj-cs"/>
              </a:defRPr>
            </a:lvl1pPr>
          </a:lstStyle>
          <a:p>
            <a:pPr rtl="0"/>
            <a:r>
              <a:rPr lang="zh-CN" altLang="en-US" noProof="0"/>
              <a:t>谢谢</a:t>
            </a:r>
          </a:p>
        </p:txBody>
      </p:sp>
      <p:sp>
        <p:nvSpPr>
          <p:cNvPr id="33" name="长方形 32">
            <a:extLst>
              <a:ext uri="{FF2B5EF4-FFF2-40B4-BE49-F238E27FC236}">
                <a16:creationId xmlns="" xmlns:a16="http://schemas.microsoft.com/office/drawing/2014/main" id="{E905A207-2310-4F94-86E5-13B4CCC359EC}"/>
              </a:ext>
              <a:ext uri="{C183D7F6-B498-43B3-948B-1728B52AA6E4}">
                <adec:decorative xmlns="" xmlns:adec="http://schemas.microsoft.com/office/drawing/2017/decorative" val="1"/>
              </a:ext>
            </a:extLst>
          </p:cNvPr>
          <p:cNvSpPr/>
          <p:nvPr userDrawn="1"/>
        </p:nvSpPr>
        <p:spPr>
          <a:xfrm rot="5400000" flipV="1">
            <a:off x="1562102"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rtl="0"/>
            <a:endParaRPr lang="zh-CN" altLang="en-US" baseline="0" noProof="0">
              <a:latin typeface="Microsoft YaHei UI" panose="020B0503020204020204" pitchFamily="34" charset="-122"/>
              <a:ea typeface="Microsoft YaHei UI" panose="020B0503020204020204" pitchFamily="34" charset="-122"/>
            </a:endParaRPr>
          </a:p>
        </p:txBody>
      </p:sp>
      <p:sp>
        <p:nvSpPr>
          <p:cNvPr id="19" name="图片占位符 18">
            <a:extLst>
              <a:ext uri="{FF2B5EF4-FFF2-40B4-BE49-F238E27FC236}">
                <a16:creationId xmlns=""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2"/>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rtlCol="0" anchor="ctr">
            <a:noAutofit/>
          </a:bodyPr>
          <a:lstStyle>
            <a:lvl1pPr marL="0" indent="0" algn="ctr">
              <a:buNone/>
              <a:defRPr baseline="0">
                <a:ea typeface="Microsoft YaHei UI" panose="020B0503020204020204" pitchFamily="34" charset="-122"/>
              </a:defRPr>
            </a:lvl1pPr>
          </a:lstStyle>
          <a:p>
            <a:pPr rtl="0"/>
            <a:r>
              <a:rPr lang="zh-CN" altLang="en-US" noProof="0"/>
              <a:t>插入图像</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结束 - 谢谢 2">
    <p:spTree>
      <p:nvGrpSpPr>
        <p:cNvPr id="1" name=""/>
        <p:cNvGrpSpPr/>
        <p:nvPr/>
      </p:nvGrpSpPr>
      <p:grpSpPr>
        <a:xfrm>
          <a:off x="0" y="0"/>
          <a:ext cx="0" cy="0"/>
          <a:chOff x="0" y="0"/>
          <a:chExt cx="0" cy="0"/>
        </a:xfrm>
      </p:grpSpPr>
      <p:sp>
        <p:nvSpPr>
          <p:cNvPr id="26" name="图片占位符 25">
            <a:extLst>
              <a:ext uri="{FF2B5EF4-FFF2-40B4-BE49-F238E27FC236}">
                <a16:creationId xmlns="" xmlns:a16="http://schemas.microsoft.com/office/drawing/2014/main" id="{32EC3EF4-A2D5-4058-977A-74A37AC365BD}"/>
              </a:ext>
              <a:ext uri="{C183D7F6-B498-43B3-948B-1728B52AA6E4}">
                <adec:decorative xmlns=""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rtlCol="0" anchor="ctr">
            <a:noAutofit/>
          </a:bodyPr>
          <a:lstStyle>
            <a:lvl1pPr marL="0" indent="0" algn="ctr">
              <a:buNone/>
              <a:defRPr baseline="0">
                <a:ea typeface="Microsoft YaHei UI" panose="020B0503020204020204" pitchFamily="34" charset="-122"/>
              </a:defRPr>
            </a:lvl1pPr>
          </a:lstStyle>
          <a:p>
            <a:pPr rtl="0"/>
            <a:r>
              <a:rPr lang="zh-CN" altLang="en-US" noProof="0"/>
              <a:t>插入图像</a:t>
            </a:r>
            <a:endParaRPr lang="zh-CN" altLang="en-GB" noProof="0"/>
          </a:p>
        </p:txBody>
      </p:sp>
      <p:sp>
        <p:nvSpPr>
          <p:cNvPr id="27" name="文本占位符 16">
            <a:extLst>
              <a:ext uri="{FF2B5EF4-FFF2-40B4-BE49-F238E27FC236}">
                <a16:creationId xmlns="" xmlns:a16="http://schemas.microsoft.com/office/drawing/2014/main" id="{4E7C74DD-4244-46B7-8336-30F7151DB21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8074538" y="3124202"/>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
        <p:nvSpPr>
          <p:cNvPr id="24" name="文本占位符 23">
            <a:extLst>
              <a:ext uri="{FF2B5EF4-FFF2-40B4-BE49-F238E27FC236}">
                <a16:creationId xmlns="" xmlns:a16="http://schemas.microsoft.com/office/drawing/2014/main" id="{9DC663CF-0C67-4619-B40E-7832C4DA15FE}"/>
              </a:ext>
              <a:ext uri="{C183D7F6-B498-43B3-948B-1728B52AA6E4}">
                <adec:decorative xmlns="" xmlns:adec="http://schemas.microsoft.com/office/drawing/2017/decorative" val="1"/>
              </a:ext>
            </a:extLst>
          </p:cNvPr>
          <p:cNvSpPr>
            <a:spLocks noGrp="1"/>
          </p:cNvSpPr>
          <p:nvPr>
            <p:ph type="body" sz="quarter" idx="15" hasCustomPrompt="1"/>
          </p:nvPr>
        </p:nvSpPr>
        <p:spPr>
          <a:xfrm>
            <a:off x="2190751" y="609600"/>
            <a:ext cx="7810501"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rtlCol="0">
            <a:noAutofit/>
          </a:bodyPr>
          <a:lstStyle>
            <a:lvl1pPr marL="0" indent="0" algn="ctr">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
        <p:nvSpPr>
          <p:cNvPr id="2" name="标题 1"/>
          <p:cNvSpPr>
            <a:spLocks noGrp="1"/>
          </p:cNvSpPr>
          <p:nvPr>
            <p:ph type="ctrTitle" hasCustomPrompt="1"/>
          </p:nvPr>
        </p:nvSpPr>
        <p:spPr>
          <a:xfrm>
            <a:off x="3163810" y="1905000"/>
            <a:ext cx="5864382" cy="2275238"/>
          </a:xfrm>
        </p:spPr>
        <p:txBody>
          <a:bodyPr rtlCol="0" anchor="ctr">
            <a:normAutofit/>
          </a:bodyPr>
          <a:lstStyle>
            <a:lvl1pPr algn="ctr">
              <a:defRPr lang="en-US" sz="5000" kern="1200" cap="all" spc="100" baseline="0" dirty="0">
                <a:solidFill>
                  <a:schemeClr val="bg1"/>
                </a:solidFill>
                <a:latin typeface="Microsoft YaHei UI" panose="020B0503020204020204" pitchFamily="34" charset="-122"/>
                <a:ea typeface="Microsoft YaHei UI" panose="020B0503020204020204" pitchFamily="34" charset="-122"/>
                <a:cs typeface="+mj-cs"/>
              </a:defRPr>
            </a:lvl1pPr>
          </a:lstStyle>
          <a:p>
            <a:pPr rtl="0"/>
            <a:r>
              <a:rPr lang="zh-CN" altLang="en-US" noProof="0"/>
              <a:t>谢谢</a:t>
            </a:r>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结束 - 谢谢 3">
    <p:bg>
      <p:bgPr>
        <a:solidFill>
          <a:schemeClr val="bg1">
            <a:lumMod val="95000"/>
          </a:schemeClr>
        </a:solidFill>
        <a:effectLst/>
      </p:bgPr>
    </p:bg>
    <p:spTree>
      <p:nvGrpSpPr>
        <p:cNvPr id="1" name=""/>
        <p:cNvGrpSpPr/>
        <p:nvPr/>
      </p:nvGrpSpPr>
      <p:grpSpPr>
        <a:xfrm>
          <a:off x="0" y="0"/>
          <a:ext cx="0" cy="0"/>
          <a:chOff x="0" y="0"/>
          <a:chExt cx="0" cy="0"/>
        </a:xfrm>
      </p:grpSpPr>
      <p:sp>
        <p:nvSpPr>
          <p:cNvPr id="19" name="图片占位符 18">
            <a:extLst>
              <a:ext uri="{FF2B5EF4-FFF2-40B4-BE49-F238E27FC236}">
                <a16:creationId xmlns=""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rtlCol="0" anchor="ctr">
            <a:noAutofit/>
          </a:bodyPr>
          <a:lstStyle>
            <a:lvl1pPr marL="0" indent="0" algn="ctr">
              <a:buNone/>
              <a:defRPr baseline="0">
                <a:ea typeface="Microsoft YaHei UI" panose="020B0503020204020204" pitchFamily="34" charset="-122"/>
              </a:defRPr>
            </a:lvl1pPr>
          </a:lstStyle>
          <a:p>
            <a:pPr rtl="0"/>
            <a:r>
              <a:rPr lang="zh-CN" altLang="en-US" noProof="0"/>
              <a:t>插入图像</a:t>
            </a:r>
            <a:endParaRPr lang="zh-CN" altLang="en-GB" noProof="0"/>
          </a:p>
        </p:txBody>
      </p:sp>
      <p:sp>
        <p:nvSpPr>
          <p:cNvPr id="7" name="文本占位符 16">
            <a:extLst>
              <a:ext uri="{FF2B5EF4-FFF2-40B4-BE49-F238E27FC236}">
                <a16:creationId xmlns="" xmlns:a16="http://schemas.microsoft.com/office/drawing/2014/main" id="{8F962CE0-5C0C-48F3-A07B-34E33D6704BC}"/>
              </a:ext>
              <a:ext uri="{C183D7F6-B498-43B3-948B-1728B52AA6E4}">
                <adec:decorative xmlns="" xmlns:adec="http://schemas.microsoft.com/office/drawing/2017/decorative" val="1"/>
              </a:ext>
            </a:extLst>
          </p:cNvPr>
          <p:cNvSpPr>
            <a:spLocks noGrp="1"/>
          </p:cNvSpPr>
          <p:nvPr>
            <p:ph type="body" sz="quarter" idx="16" hasCustomPrompt="1"/>
          </p:nvPr>
        </p:nvSpPr>
        <p:spPr>
          <a:xfrm rot="10800000">
            <a:off x="2057402"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
        <p:nvSpPr>
          <p:cNvPr id="22" name="文本占位符 16">
            <a:extLst>
              <a:ext uri="{FF2B5EF4-FFF2-40B4-BE49-F238E27FC236}">
                <a16:creationId xmlns="" xmlns:a16="http://schemas.microsoft.com/office/drawing/2014/main" id="{654457EF-8A97-4FCA-9870-5095D09BF83E}"/>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9067802"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
        <p:nvSpPr>
          <p:cNvPr id="10" name="文本占位符 16">
            <a:extLst>
              <a:ext uri="{FF2B5EF4-FFF2-40B4-BE49-F238E27FC236}">
                <a16:creationId xmlns="" xmlns:a16="http://schemas.microsoft.com/office/drawing/2014/main" id="{0CC06030-90E1-4B3F-AFDF-369354FBFE62}"/>
              </a:ext>
              <a:ext uri="{C183D7F6-B498-43B3-948B-1728B52AA6E4}">
                <adec:decorative xmlns="" xmlns:adec="http://schemas.microsoft.com/office/drawing/2017/decorative" val="1"/>
              </a:ext>
            </a:extLst>
          </p:cNvPr>
          <p:cNvSpPr>
            <a:spLocks noGrp="1"/>
          </p:cNvSpPr>
          <p:nvPr>
            <p:ph type="body" sz="quarter" idx="15" hasCustomPrompt="1"/>
          </p:nvPr>
        </p:nvSpPr>
        <p:spPr>
          <a:xfrm>
            <a:off x="2190751" y="609600"/>
            <a:ext cx="7810501" cy="5638800"/>
          </a:xfrm>
          <a:solidFill>
            <a:schemeClr val="accent1">
              <a:lumMod val="75000"/>
              <a:alpha val="92000"/>
            </a:schemeClr>
          </a:solidFill>
          <a:effectLst/>
        </p:spPr>
        <p:txBody>
          <a:bodyPr rtlCol="0"/>
          <a:lstStyle>
            <a:lvl1pPr marL="0" indent="0" algn="ctr">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
        <p:nvSpPr>
          <p:cNvPr id="2" name="标题 1"/>
          <p:cNvSpPr>
            <a:spLocks noGrp="1"/>
          </p:cNvSpPr>
          <p:nvPr>
            <p:ph type="ctrTitle" hasCustomPrompt="1"/>
          </p:nvPr>
        </p:nvSpPr>
        <p:spPr>
          <a:xfrm>
            <a:off x="3163810" y="1905000"/>
            <a:ext cx="5864382" cy="2275238"/>
          </a:xfrm>
        </p:spPr>
        <p:txBody>
          <a:bodyPr rtlCol="0" anchor="ctr">
            <a:normAutofit/>
          </a:bodyPr>
          <a:lstStyle>
            <a:lvl1pPr algn="ctr">
              <a:defRPr lang="en-US" sz="5000" kern="1200" cap="all" spc="100" baseline="0" dirty="0">
                <a:solidFill>
                  <a:schemeClr val="bg1"/>
                </a:solidFill>
                <a:latin typeface="Microsoft YaHei UI" panose="020B0503020204020204" pitchFamily="34" charset="-122"/>
                <a:ea typeface="Microsoft YaHei UI" panose="020B0503020204020204" pitchFamily="34" charset="-122"/>
                <a:cs typeface="+mj-cs"/>
              </a:defRPr>
            </a:lvl1pPr>
          </a:lstStyle>
          <a:p>
            <a:pPr rtl="0"/>
            <a:r>
              <a:rPr lang="zh-CN" altLang="en-US" noProof="0"/>
              <a:t>谢谢</a:t>
            </a:r>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结束 - 谢谢 4">
    <p:bg>
      <p:bgPr>
        <a:solidFill>
          <a:schemeClr val="bg1">
            <a:lumMod val="95000"/>
          </a:schemeClr>
        </a:solidFill>
        <a:effectLst/>
      </p:bgPr>
    </p:bg>
    <p:spTree>
      <p:nvGrpSpPr>
        <p:cNvPr id="1" name=""/>
        <p:cNvGrpSpPr/>
        <p:nvPr/>
      </p:nvGrpSpPr>
      <p:grpSpPr>
        <a:xfrm>
          <a:off x="0" y="0"/>
          <a:ext cx="0" cy="0"/>
          <a:chOff x="0" y="0"/>
          <a:chExt cx="0" cy="0"/>
        </a:xfrm>
      </p:grpSpPr>
      <p:sp>
        <p:nvSpPr>
          <p:cNvPr id="22" name="文本占位符 21">
            <a:extLst>
              <a:ext uri="{FF2B5EF4-FFF2-40B4-BE49-F238E27FC236}">
                <a16:creationId xmlns="" xmlns:a16="http://schemas.microsoft.com/office/drawing/2014/main" id="{FC033E0E-968F-40A8-BE78-354499D7F913}"/>
              </a:ext>
              <a:ext uri="{C183D7F6-B498-43B3-948B-1728B52AA6E4}">
                <adec:decorative xmlns="" xmlns:adec="http://schemas.microsoft.com/office/drawing/2017/decorative" val="1"/>
              </a:ext>
            </a:extLst>
          </p:cNvPr>
          <p:cNvSpPr>
            <a:spLocks noGrp="1"/>
          </p:cNvSpPr>
          <p:nvPr>
            <p:ph type="body" sz="quarter" idx="21" hasCustomPrompt="1"/>
          </p:nvPr>
        </p:nvSpPr>
        <p:spPr>
          <a:xfrm rot="19594102" flipH="1">
            <a:off x="584130" y="-142447"/>
            <a:ext cx="1218269"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rtlCol="0">
            <a:noAutofit/>
          </a:bodyPr>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
        <p:nvSpPr>
          <p:cNvPr id="15" name="图片占位符 14">
            <a:extLst>
              <a:ext uri="{FF2B5EF4-FFF2-40B4-BE49-F238E27FC236}">
                <a16:creationId xmlns="" xmlns:a16="http://schemas.microsoft.com/office/drawing/2014/main" id="{B9454D95-B362-4CB6-B706-EB2022A3342D}"/>
              </a:ext>
              <a:ext uri="{C183D7F6-B498-43B3-948B-1728B52AA6E4}">
                <adec:decorative xmlns="" xmlns:adec="http://schemas.microsoft.com/office/drawing/2017/decorative" val="1"/>
              </a:ext>
            </a:extLst>
          </p:cNvPr>
          <p:cNvSpPr>
            <a:spLocks noGrp="1"/>
          </p:cNvSpPr>
          <p:nvPr>
            <p:ph type="pic" sz="quarter" idx="11" hasCustomPrompt="1"/>
          </p:nvPr>
        </p:nvSpPr>
        <p:spPr>
          <a:xfrm>
            <a:off x="3124202"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rtlCol="0" anchor="ctr">
            <a:noAutofit/>
          </a:bodyPr>
          <a:lstStyle>
            <a:lvl1pPr marL="0" indent="0" algn="ctr">
              <a:buNone/>
              <a:defRPr baseline="0">
                <a:ea typeface="Microsoft YaHei UI" panose="020B0503020204020204" pitchFamily="34" charset="-122"/>
              </a:defRPr>
            </a:lvl1pPr>
          </a:lstStyle>
          <a:p>
            <a:pPr rtl="0"/>
            <a:r>
              <a:rPr lang="zh-CN" altLang="en-US" noProof="0"/>
              <a:t>插入图像</a:t>
            </a:r>
            <a:endParaRPr lang="zh-CN" altLang="en-GB" noProof="0"/>
          </a:p>
        </p:txBody>
      </p:sp>
      <p:sp>
        <p:nvSpPr>
          <p:cNvPr id="17" name="文本占位符 16">
            <a:extLst>
              <a:ext uri="{FF2B5EF4-FFF2-40B4-BE49-F238E27FC236}">
                <a16:creationId xmlns=""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533402" y="266700"/>
            <a:ext cx="5105400" cy="6324600"/>
          </a:xfrm>
          <a:solidFill>
            <a:schemeClr val="bg1"/>
          </a:solidFill>
          <a:effectLst>
            <a:outerShdw blurRad="355600" dist="38100" dir="2700000" algn="tl" rotWithShape="0">
              <a:prstClr val="black">
                <a:alpha val="40000"/>
              </a:prstClr>
            </a:outerShdw>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
        <p:nvSpPr>
          <p:cNvPr id="2" name="标题 1"/>
          <p:cNvSpPr>
            <a:spLocks noGrp="1"/>
          </p:cNvSpPr>
          <p:nvPr>
            <p:ph type="ctrTitle" hasCustomPrompt="1"/>
          </p:nvPr>
        </p:nvSpPr>
        <p:spPr>
          <a:xfrm>
            <a:off x="933452" y="762000"/>
            <a:ext cx="4381501" cy="3429000"/>
          </a:xfrm>
        </p:spPr>
        <p:txBody>
          <a:bodyPr rtlCol="0" anchor="ctr">
            <a:normAutofit/>
          </a:bodyPr>
          <a:lstStyle>
            <a:lvl1pPr algn="ctr">
              <a:defRPr sz="5000" spc="200" baseline="0">
                <a:ea typeface="Microsoft YaHei UI" panose="020B0503020204020204" pitchFamily="34" charset="-122"/>
              </a:defRPr>
            </a:lvl1pPr>
          </a:lstStyle>
          <a:p>
            <a:pPr rtl="0"/>
            <a:r>
              <a:rPr lang="zh-CN" altLang="en-US" noProof="0"/>
              <a:t>谢谢</a:t>
            </a:r>
          </a:p>
        </p:txBody>
      </p:sp>
      <p:sp>
        <p:nvSpPr>
          <p:cNvPr id="7" name="文本占位符 16">
            <a:extLst>
              <a:ext uri="{FF2B5EF4-FFF2-40B4-BE49-F238E27FC236}">
                <a16:creationId xmlns=""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V="1">
            <a:off x="314327"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结束 - 谢谢 5">
    <p:spTree>
      <p:nvGrpSpPr>
        <p:cNvPr id="1" name=""/>
        <p:cNvGrpSpPr/>
        <p:nvPr/>
      </p:nvGrpSpPr>
      <p:grpSpPr>
        <a:xfrm>
          <a:off x="0" y="0"/>
          <a:ext cx="0" cy="0"/>
          <a:chOff x="0" y="0"/>
          <a:chExt cx="0" cy="0"/>
        </a:xfrm>
      </p:grpSpPr>
      <p:sp>
        <p:nvSpPr>
          <p:cNvPr id="11" name="图片占位符 10">
            <a:extLst>
              <a:ext uri="{FF2B5EF4-FFF2-40B4-BE49-F238E27FC236}">
                <a16:creationId xmlns="" xmlns:a16="http://schemas.microsoft.com/office/drawing/2014/main"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rtlCol="0" anchor="ctr">
            <a:noAutofit/>
          </a:bodyPr>
          <a:lstStyle>
            <a:lvl1pPr marL="0" indent="0" algn="ctr">
              <a:buNone/>
              <a:defRPr baseline="0">
                <a:ea typeface="Microsoft YaHei UI" panose="020B0503020204020204" pitchFamily="34" charset="-122"/>
              </a:defRPr>
            </a:lvl1pPr>
          </a:lstStyle>
          <a:p>
            <a:pPr rtl="0"/>
            <a:r>
              <a:rPr lang="zh-CN" altLang="en-US" noProof="0"/>
              <a:t>插入图像</a:t>
            </a:r>
            <a:endParaRPr lang="zh-CN" altLang="en-GB" noProof="0"/>
          </a:p>
        </p:txBody>
      </p:sp>
      <p:sp>
        <p:nvSpPr>
          <p:cNvPr id="17" name="文本占位符 16">
            <a:extLst>
              <a:ext uri="{FF2B5EF4-FFF2-40B4-BE49-F238E27FC236}">
                <a16:creationId xmlns=""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2" y="609600"/>
            <a:ext cx="4648200" cy="5638800"/>
          </a:xfrm>
          <a:solidFill>
            <a:schemeClr val="bg1"/>
          </a:solidFill>
          <a:effectLst>
            <a:outerShdw blurRad="355600" dist="38100" dir="2700000" algn="tl" rotWithShape="0">
              <a:prstClr val="black">
                <a:alpha val="40000"/>
              </a:prstClr>
            </a:outerShdw>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
        <p:nvSpPr>
          <p:cNvPr id="2" name="标题 1"/>
          <p:cNvSpPr>
            <a:spLocks noGrp="1"/>
          </p:cNvSpPr>
          <p:nvPr>
            <p:ph type="ctrTitle" hasCustomPrompt="1"/>
          </p:nvPr>
        </p:nvSpPr>
        <p:spPr>
          <a:xfrm>
            <a:off x="1257301" y="1447800"/>
            <a:ext cx="4114800" cy="3962400"/>
          </a:xfrm>
        </p:spPr>
        <p:txBody>
          <a:bodyPr rtlCol="0" anchor="ctr">
            <a:normAutofit/>
          </a:bodyPr>
          <a:lstStyle>
            <a:lvl1pPr algn="ctr">
              <a:defRPr sz="5000" spc="200" baseline="0">
                <a:ea typeface="Microsoft YaHei UI" panose="020B0503020204020204" pitchFamily="34" charset="-122"/>
              </a:defRPr>
            </a:lvl1pPr>
          </a:lstStyle>
          <a:p>
            <a:pPr rtl="0"/>
            <a:r>
              <a:rPr lang="zh-CN" altLang="en-US" noProof="0"/>
              <a:t>谢谢</a:t>
            </a:r>
          </a:p>
        </p:txBody>
      </p:sp>
      <p:sp>
        <p:nvSpPr>
          <p:cNvPr id="7" name="文本占位符 16">
            <a:extLst>
              <a:ext uri="{FF2B5EF4-FFF2-40B4-BE49-F238E27FC236}">
                <a16:creationId xmlns=""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a:off x="2705101" y="409577"/>
            <a:ext cx="1219200" cy="400050"/>
          </a:xfrm>
          <a:solidFill>
            <a:schemeClr val="accent2"/>
          </a:solidFill>
          <a:effectLst>
            <a:outerShdw blurRad="50800" dist="38100" dir="2700000" algn="tl" rotWithShape="0">
              <a:prstClr val="black">
                <a:alpha val="40000"/>
              </a:prstClr>
            </a:outerShdw>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
        <p:nvSpPr>
          <p:cNvPr id="8" name="文本占位符 16">
            <a:extLst>
              <a:ext uri="{FF2B5EF4-FFF2-40B4-BE49-F238E27FC236}">
                <a16:creationId xmlns="" xmlns:a16="http://schemas.microsoft.com/office/drawing/2014/main"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a:off x="2705101" y="6076952"/>
            <a:ext cx="1219200" cy="400050"/>
          </a:xfrm>
          <a:solidFill>
            <a:schemeClr val="accent2"/>
          </a:solidFill>
          <a:effectLst>
            <a:outerShdw blurRad="50800" dist="38100" dir="18900000" algn="bl" rotWithShape="0">
              <a:prstClr val="black">
                <a:alpha val="40000"/>
              </a:prstClr>
            </a:outerShdw>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Tree>
    <p:extLst>
      <p:ext uri="{BB962C8B-B14F-4D97-AF65-F5344CB8AC3E}">
        <p14:creationId xmlns:p14="http://schemas.microsoft.com/office/powerpoint/2010/main" val="132553905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cSld name="Future Frame_Cover">
    <p:spTree>
      <p:nvGrpSpPr>
        <p:cNvPr id="1" name=""/>
        <p:cNvGrpSpPr/>
        <p:nvPr/>
      </p:nvGrpSpPr>
      <p:grpSpPr>
        <a:xfrm>
          <a:off x="0" y="0"/>
          <a:ext cx="0" cy="0"/>
          <a:chOff x="0" y="0"/>
          <a:chExt cx="0" cy="0"/>
        </a:xfrm>
      </p:grpSpPr>
      <p:sp>
        <p:nvSpPr>
          <p:cNvPr id="12" name="Rectangle 11"/>
          <p:cNvSpPr/>
          <p:nvPr/>
        </p:nvSpPr>
        <p:spPr>
          <a:xfrm>
            <a:off x="7543400" y="0"/>
            <a:ext cx="4661039" cy="6858000"/>
          </a:xfrm>
          <a:prstGeom prst="rect">
            <a:avLst/>
          </a:prstGeom>
          <a:solidFill>
            <a:srgbClr val="E6E8E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latin typeface="+mn-lt"/>
              <a:ea typeface="ＭＳ Ｐゴシック" panose="020B0600070205080204" pitchFamily="50" charset="-128"/>
            </a:endParaRPr>
          </a:p>
        </p:txBody>
      </p:sp>
      <p:sp>
        <p:nvSpPr>
          <p:cNvPr id="9" name="Frame 8"/>
          <p:cNvSpPr/>
          <p:nvPr/>
        </p:nvSpPr>
        <p:spPr>
          <a:xfrm>
            <a:off x="3" y="-5715"/>
            <a:ext cx="12204436" cy="6863715"/>
          </a:xfrm>
          <a:prstGeom prst="frame">
            <a:avLst>
              <a:gd name="adj1" fmla="val 7493"/>
            </a:avLst>
          </a:prstGeom>
          <a:solidFill>
            <a:srgbClr val="97C9E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n-lt"/>
              <a:ea typeface="ＭＳ Ｐゴシック" panose="020B0600070205080204" pitchFamily="50" charset="-128"/>
            </a:endParaRPr>
          </a:p>
        </p:txBody>
      </p:sp>
      <p:sp>
        <p:nvSpPr>
          <p:cNvPr id="2" name="Title 1"/>
          <p:cNvSpPr>
            <a:spLocks noGrp="1"/>
          </p:cNvSpPr>
          <p:nvPr>
            <p:ph type="ctrTitle"/>
          </p:nvPr>
        </p:nvSpPr>
        <p:spPr>
          <a:xfrm>
            <a:off x="641584" y="519440"/>
            <a:ext cx="6886337" cy="2839599"/>
          </a:xfrm>
          <a:prstGeom prst="rect">
            <a:avLst/>
          </a:prstGeom>
        </p:spPr>
        <p:txBody>
          <a:bodyPr lIns="365760" tIns="365760" rIns="365760" bIns="182880" anchor="b" anchorCtr="0">
            <a:normAutofit/>
          </a:bodyPr>
          <a:lstStyle>
            <a:lvl1pPr algn="l">
              <a:lnSpc>
                <a:spcPct val="90000"/>
              </a:lnSpc>
              <a:defRPr lang="en-US" sz="3800" b="0" kern="1200" spc="0" baseline="0" dirty="0">
                <a:solidFill>
                  <a:schemeClr val="tx1"/>
                </a:solidFill>
                <a:latin typeface="Arial Narrow" panose="020B0606020202030204" pitchFamily="34" charset="0"/>
                <a:ea typeface="ＭＳ Ｐゴシック" panose="020B0600070205080204" pitchFamily="50" charset="-128"/>
                <a:cs typeface="+mj-cs"/>
              </a:defRPr>
            </a:lvl1pPr>
          </a:lstStyle>
          <a:p>
            <a:r>
              <a:rPr lang="en-US" altLang="ja-JP"/>
              <a:t>Click to edit Master title style</a:t>
            </a:r>
            <a:endParaRPr lang="en-US" dirty="0"/>
          </a:p>
        </p:txBody>
      </p:sp>
      <p:sp>
        <p:nvSpPr>
          <p:cNvPr id="3" name="Subtitle 2"/>
          <p:cNvSpPr>
            <a:spLocks noGrp="1"/>
          </p:cNvSpPr>
          <p:nvPr>
            <p:ph type="subTitle" idx="1"/>
          </p:nvPr>
        </p:nvSpPr>
        <p:spPr>
          <a:xfrm>
            <a:off x="641584" y="3359039"/>
            <a:ext cx="6886337" cy="1558317"/>
          </a:xfrm>
          <a:prstGeom prst="rect">
            <a:avLst/>
          </a:prstGeom>
        </p:spPr>
        <p:txBody>
          <a:bodyPr lIns="365760" tIns="182880" rIns="365760" bIns="182880">
            <a:normAutofit/>
          </a:bodyPr>
          <a:lstStyle>
            <a:lvl1pPr marL="0" indent="0" algn="l" defTabSz="457200" rtl="0" eaLnBrk="1" latinLnBrk="0" hangingPunct="1">
              <a:lnSpc>
                <a:spcPct val="100000"/>
              </a:lnSpc>
              <a:spcBef>
                <a:spcPts val="0"/>
              </a:spcBef>
              <a:buNone/>
              <a:defRPr lang="en-US" sz="1600" b="1" kern="1200" spc="0" dirty="0">
                <a:solidFill>
                  <a:schemeClr val="tx1"/>
                </a:solidFill>
                <a:latin typeface="+mn-lt"/>
                <a:ea typeface="ＭＳ Ｐゴシック" panose="020B0600070205080204" pitchFamily="50" charset="-128"/>
                <a:cs typeface="+mn-cs"/>
              </a:defRPr>
            </a:lvl1pPr>
            <a:lvl2pPr marL="483306" indent="0" algn="ctr">
              <a:buNone/>
              <a:defRPr>
                <a:solidFill>
                  <a:schemeClr val="tx1">
                    <a:tint val="75000"/>
                  </a:schemeClr>
                </a:solidFill>
              </a:defRPr>
            </a:lvl2pPr>
            <a:lvl3pPr marL="966612" indent="0" algn="ctr">
              <a:buNone/>
              <a:defRPr>
                <a:solidFill>
                  <a:schemeClr val="tx1">
                    <a:tint val="75000"/>
                  </a:schemeClr>
                </a:solidFill>
              </a:defRPr>
            </a:lvl3pPr>
            <a:lvl4pPr marL="1449918" indent="0" algn="ctr">
              <a:buNone/>
              <a:defRPr>
                <a:solidFill>
                  <a:schemeClr val="tx1">
                    <a:tint val="75000"/>
                  </a:schemeClr>
                </a:solidFill>
              </a:defRPr>
            </a:lvl4pPr>
            <a:lvl5pPr marL="1933224" indent="0" algn="ctr">
              <a:buNone/>
              <a:defRPr>
                <a:solidFill>
                  <a:schemeClr val="tx1">
                    <a:tint val="75000"/>
                  </a:schemeClr>
                </a:solidFill>
              </a:defRPr>
            </a:lvl5pPr>
            <a:lvl6pPr marL="2416531" indent="0" algn="ctr">
              <a:buNone/>
              <a:defRPr>
                <a:solidFill>
                  <a:schemeClr val="tx1">
                    <a:tint val="75000"/>
                  </a:schemeClr>
                </a:solidFill>
              </a:defRPr>
            </a:lvl6pPr>
            <a:lvl7pPr marL="2899837" indent="0" algn="ctr">
              <a:buNone/>
              <a:defRPr>
                <a:solidFill>
                  <a:schemeClr val="tx1">
                    <a:tint val="75000"/>
                  </a:schemeClr>
                </a:solidFill>
              </a:defRPr>
            </a:lvl7pPr>
            <a:lvl8pPr marL="3383143" indent="0" algn="ctr">
              <a:buNone/>
              <a:defRPr>
                <a:solidFill>
                  <a:schemeClr val="tx1">
                    <a:tint val="75000"/>
                  </a:schemeClr>
                </a:solidFill>
              </a:defRPr>
            </a:lvl8pPr>
            <a:lvl9pPr marL="3866449" indent="0" algn="ctr">
              <a:buNone/>
              <a:defRPr>
                <a:solidFill>
                  <a:schemeClr val="tx1">
                    <a:tint val="75000"/>
                  </a:schemeClr>
                </a:solidFill>
              </a:defRPr>
            </a:lvl9pPr>
          </a:lstStyle>
          <a:p>
            <a:r>
              <a:rPr lang="en-US" altLang="ja-JP"/>
              <a:t>Click to edit Master subtitle style</a:t>
            </a:r>
            <a:endParaRPr lang="en-US" dirty="0"/>
          </a:p>
        </p:txBody>
      </p:sp>
      <p:sp>
        <p:nvSpPr>
          <p:cNvPr id="8" name="Text Placeholder 7"/>
          <p:cNvSpPr>
            <a:spLocks noGrp="1"/>
          </p:cNvSpPr>
          <p:nvPr>
            <p:ph type="body" sz="quarter" idx="10" hasCustomPrompt="1"/>
          </p:nvPr>
        </p:nvSpPr>
        <p:spPr>
          <a:xfrm>
            <a:off x="641584" y="5090500"/>
            <a:ext cx="6886337" cy="623327"/>
          </a:xfrm>
          <a:prstGeom prst="rect">
            <a:avLst/>
          </a:prstGeom>
        </p:spPr>
        <p:txBody>
          <a:bodyPr lIns="365760" tIns="0" rIns="365760" bIns="0" anchor="ctr" anchorCtr="0">
            <a:normAutofit/>
          </a:bodyPr>
          <a:lstStyle>
            <a:lvl1pPr marL="0" indent="0" algn="l" defTabSz="457200" rtl="0" eaLnBrk="1" latinLnBrk="0" hangingPunct="1">
              <a:lnSpc>
                <a:spcPct val="100000"/>
              </a:lnSpc>
              <a:spcBef>
                <a:spcPts val="0"/>
              </a:spcBef>
              <a:buFont typeface="Arial" pitchFamily="34" charset="0"/>
              <a:buNone/>
              <a:defRPr lang="en-US" sz="1200" b="0" kern="1200" spc="0" baseline="0" dirty="0">
                <a:solidFill>
                  <a:schemeClr val="tx1"/>
                </a:solidFill>
                <a:latin typeface="+mn-lt"/>
                <a:ea typeface="ＭＳ Ｐゴシック" panose="020B0600070205080204" pitchFamily="50" charset="-128"/>
                <a:cs typeface="+mn-cs"/>
              </a:defRPr>
            </a:lvl1pPr>
            <a:lvl2pPr marL="0" indent="0">
              <a:spcBef>
                <a:spcPts val="0"/>
              </a:spcBef>
              <a:buNone/>
              <a:defRPr sz="1500"/>
            </a:lvl2pPr>
            <a:lvl3pPr marL="0" indent="0">
              <a:spcBef>
                <a:spcPts val="0"/>
              </a:spcBef>
              <a:buNone/>
              <a:defRPr sz="1500"/>
            </a:lvl3pPr>
            <a:lvl4pPr marL="0" indent="0">
              <a:spcBef>
                <a:spcPts val="0"/>
              </a:spcBef>
              <a:buNone/>
              <a:defRPr sz="1500"/>
            </a:lvl4pPr>
            <a:lvl5pPr marL="0" indent="0">
              <a:spcBef>
                <a:spcPts val="0"/>
              </a:spcBef>
              <a:buNone/>
              <a:defRPr sz="1500"/>
            </a:lvl5pPr>
          </a:lstStyle>
          <a:p>
            <a:pPr lvl="0"/>
            <a:r>
              <a:rPr lang="en-US" dirty="0"/>
              <a:t>Additional information can go here</a:t>
            </a:r>
          </a:p>
        </p:txBody>
      </p:sp>
      <p:sp>
        <p:nvSpPr>
          <p:cNvPr id="4" name="テキスト ボックス 3">
            <a:extLst>
              <a:ext uri="{FF2B5EF4-FFF2-40B4-BE49-F238E27FC236}">
                <a16:creationId xmlns="" xmlns:a16="http://schemas.microsoft.com/office/drawing/2014/main" id="{A64D35FA-6320-4DEC-8366-4BBB74CB4967}"/>
              </a:ext>
            </a:extLst>
          </p:cNvPr>
          <p:cNvSpPr txBox="1"/>
          <p:nvPr/>
        </p:nvSpPr>
        <p:spPr>
          <a:xfrm>
            <a:off x="641584" y="5713827"/>
            <a:ext cx="6886337" cy="623327"/>
          </a:xfrm>
          <a:prstGeom prst="rect">
            <a:avLst/>
          </a:prstGeom>
          <a:noFill/>
        </p:spPr>
        <p:txBody>
          <a:bodyPr wrap="square" lIns="367200" tIns="183600" rIns="367200" bIns="183600" rtlCol="0" anchor="ctr" anchorCtr="0">
            <a:normAutofit/>
          </a:bodyPr>
          <a:lstStyle/>
          <a:p>
            <a:r>
              <a:rPr lang="en-US" altLang="ja-JP" sz="1000" dirty="0" smtClean="0">
                <a:latin typeface="+mn-lt"/>
                <a:ea typeface="ＭＳ Ｐゴシック" panose="020B0600070205080204" pitchFamily="50" charset="-128"/>
              </a:rPr>
              <a:t>Private and confidential</a:t>
            </a:r>
            <a:endParaRPr kumimoji="1" lang="ja-JP" altLang="en-US" sz="1000" dirty="0">
              <a:latin typeface="+mn-lt"/>
              <a:ea typeface="ＭＳ Ｐゴシック" panose="020B0600070205080204" pitchFamily="50" charset="-128"/>
            </a:endParaRPr>
          </a:p>
        </p:txBody>
      </p:sp>
      <p:pic>
        <p:nvPicPr>
          <p:cNvPr id="10" name="図 9">
            <a:extLst>
              <a:ext uri="{FF2B5EF4-FFF2-40B4-BE49-F238E27FC236}">
                <a16:creationId xmlns="" xmlns:a16="http://schemas.microsoft.com/office/drawing/2014/main" id="{815042C6-8C2E-4E2F-8EA8-E0690B8BC8DA}"/>
              </a:ext>
            </a:extLst>
          </p:cNvPr>
          <p:cNvPicPr>
            <a:picLocks noChangeAspect="1"/>
          </p:cNvPicPr>
          <p:nvPr/>
        </p:nvPicPr>
        <p:blipFill>
          <a:blip r:embed="rId2"/>
          <a:stretch>
            <a:fillRect/>
          </a:stretch>
        </p:blipFill>
        <p:spPr>
          <a:xfrm>
            <a:off x="8684442" y="5090503"/>
            <a:ext cx="3519994" cy="624505"/>
          </a:xfrm>
          <a:prstGeom prst="rect">
            <a:avLst/>
          </a:prstGeom>
        </p:spPr>
      </p:pic>
      <p:sp>
        <p:nvSpPr>
          <p:cNvPr id="11" name="Rectangle 10"/>
          <p:cNvSpPr/>
          <p:nvPr userDrawn="1"/>
        </p:nvSpPr>
        <p:spPr>
          <a:xfrm>
            <a:off x="7543400" y="0"/>
            <a:ext cx="4661039" cy="6858000"/>
          </a:xfrm>
          <a:prstGeom prst="rect">
            <a:avLst/>
          </a:prstGeom>
          <a:solidFill>
            <a:srgbClr val="E6E8E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latin typeface="+mn-lt"/>
              <a:ea typeface="ＭＳ Ｐゴシック" panose="020B0600070205080204" pitchFamily="50" charset="-128"/>
            </a:endParaRPr>
          </a:p>
        </p:txBody>
      </p:sp>
      <p:sp>
        <p:nvSpPr>
          <p:cNvPr id="13" name="Frame 12"/>
          <p:cNvSpPr/>
          <p:nvPr userDrawn="1"/>
        </p:nvSpPr>
        <p:spPr>
          <a:xfrm>
            <a:off x="3" y="-5715"/>
            <a:ext cx="12204436" cy="6863715"/>
          </a:xfrm>
          <a:prstGeom prst="frame">
            <a:avLst>
              <a:gd name="adj1" fmla="val 7493"/>
            </a:avLst>
          </a:prstGeom>
          <a:solidFill>
            <a:srgbClr val="97C9E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n-lt"/>
              <a:ea typeface="ＭＳ Ｐゴシック" panose="020B0600070205080204" pitchFamily="50" charset="-128"/>
            </a:endParaRPr>
          </a:p>
        </p:txBody>
      </p:sp>
      <p:pic>
        <p:nvPicPr>
          <p:cNvPr id="15" name="図 9">
            <a:extLst>
              <a:ext uri="{FF2B5EF4-FFF2-40B4-BE49-F238E27FC236}">
                <a16:creationId xmlns="" xmlns:a16="http://schemas.microsoft.com/office/drawing/2014/main" id="{815042C6-8C2E-4E2F-8EA8-E0690B8BC8DA}"/>
              </a:ext>
            </a:extLst>
          </p:cNvPr>
          <p:cNvPicPr>
            <a:picLocks noChangeAspect="1"/>
          </p:cNvPicPr>
          <p:nvPr userDrawn="1"/>
        </p:nvPicPr>
        <p:blipFill>
          <a:blip r:embed="rId2"/>
          <a:stretch>
            <a:fillRect/>
          </a:stretch>
        </p:blipFill>
        <p:spPr>
          <a:xfrm>
            <a:off x="8684442" y="5090503"/>
            <a:ext cx="3519994" cy="624505"/>
          </a:xfrm>
          <a:prstGeom prst="rect">
            <a:avLst/>
          </a:prstGeom>
        </p:spPr>
      </p:pic>
    </p:spTree>
    <p:extLst>
      <p:ext uri="{BB962C8B-B14F-4D97-AF65-F5344CB8AC3E}">
        <p14:creationId xmlns:p14="http://schemas.microsoft.com/office/powerpoint/2010/main" val="30528696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Future Frame_Cover">
    <p:spTree>
      <p:nvGrpSpPr>
        <p:cNvPr id="1" name=""/>
        <p:cNvGrpSpPr/>
        <p:nvPr/>
      </p:nvGrpSpPr>
      <p:grpSpPr>
        <a:xfrm>
          <a:off x="0" y="0"/>
          <a:ext cx="0" cy="0"/>
          <a:chOff x="0" y="0"/>
          <a:chExt cx="0" cy="0"/>
        </a:xfrm>
      </p:grpSpPr>
      <p:sp>
        <p:nvSpPr>
          <p:cNvPr id="12" name="Rectangle 11"/>
          <p:cNvSpPr/>
          <p:nvPr/>
        </p:nvSpPr>
        <p:spPr>
          <a:xfrm>
            <a:off x="7543401" y="0"/>
            <a:ext cx="4661039" cy="6858000"/>
          </a:xfrm>
          <a:prstGeom prst="rect">
            <a:avLst/>
          </a:prstGeom>
          <a:solidFill>
            <a:srgbClr val="E6E8E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endParaRPr lang="en-US" dirty="0">
              <a:solidFill>
                <a:prstClr val="white"/>
              </a:solidFill>
            </a:endParaRPr>
          </a:p>
        </p:txBody>
      </p:sp>
      <p:sp>
        <p:nvSpPr>
          <p:cNvPr id="9" name="Frame 8"/>
          <p:cNvSpPr/>
          <p:nvPr/>
        </p:nvSpPr>
        <p:spPr>
          <a:xfrm>
            <a:off x="4" y="-5715"/>
            <a:ext cx="12204436" cy="6863715"/>
          </a:xfrm>
          <a:prstGeom prst="frame">
            <a:avLst>
              <a:gd name="adj1" fmla="val 7493"/>
            </a:avLst>
          </a:prstGeom>
          <a:solidFill>
            <a:srgbClr val="97C9E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endParaRPr lang="en-US" dirty="0">
              <a:solidFill>
                <a:prstClr val="black"/>
              </a:solidFill>
            </a:endParaRPr>
          </a:p>
        </p:txBody>
      </p:sp>
      <p:sp>
        <p:nvSpPr>
          <p:cNvPr id="2" name="Title 1"/>
          <p:cNvSpPr>
            <a:spLocks noGrp="1"/>
          </p:cNvSpPr>
          <p:nvPr>
            <p:ph type="ctrTitle"/>
          </p:nvPr>
        </p:nvSpPr>
        <p:spPr>
          <a:xfrm>
            <a:off x="641584" y="519441"/>
            <a:ext cx="6886337" cy="2839599"/>
          </a:xfrm>
          <a:prstGeom prst="rect">
            <a:avLst/>
          </a:prstGeom>
        </p:spPr>
        <p:txBody>
          <a:bodyPr lIns="365760" tIns="365760" rIns="365760" bIns="182880" anchor="b" anchorCtr="0">
            <a:normAutofit/>
          </a:bodyPr>
          <a:lstStyle>
            <a:lvl1pPr algn="l">
              <a:lnSpc>
                <a:spcPct val="90000"/>
              </a:lnSpc>
              <a:defRPr lang="en-US" sz="3800" b="0" kern="1200" spc="0" baseline="0" dirty="0">
                <a:solidFill>
                  <a:schemeClr val="tx1"/>
                </a:solidFill>
                <a:latin typeface="Arial Narrow" panose="020B0606020202030204" pitchFamily="34" charset="0"/>
                <a:ea typeface="ＭＳ Ｐゴシック" panose="020B0600070205080204" pitchFamily="50" charset="-128"/>
                <a:cs typeface="+mj-cs"/>
              </a:defRPr>
            </a:lvl1pPr>
          </a:lstStyle>
          <a:p>
            <a:r>
              <a:rPr lang="en-US" altLang="ja-JP"/>
              <a:t>Click to edit Master title style</a:t>
            </a:r>
            <a:endParaRPr lang="en-US" dirty="0"/>
          </a:p>
        </p:txBody>
      </p:sp>
      <p:sp>
        <p:nvSpPr>
          <p:cNvPr id="3" name="Subtitle 2"/>
          <p:cNvSpPr>
            <a:spLocks noGrp="1"/>
          </p:cNvSpPr>
          <p:nvPr>
            <p:ph type="subTitle" idx="1"/>
          </p:nvPr>
        </p:nvSpPr>
        <p:spPr>
          <a:xfrm>
            <a:off x="641584" y="3359040"/>
            <a:ext cx="6886337" cy="1558317"/>
          </a:xfrm>
          <a:prstGeom prst="rect">
            <a:avLst/>
          </a:prstGeom>
        </p:spPr>
        <p:txBody>
          <a:bodyPr lIns="365760" tIns="182880" rIns="365760" bIns="182880">
            <a:normAutofit/>
          </a:bodyPr>
          <a:lstStyle>
            <a:lvl1pPr marL="0" indent="0" algn="l" defTabSz="457200" rtl="0" eaLnBrk="1" latinLnBrk="0" hangingPunct="1">
              <a:lnSpc>
                <a:spcPct val="100000"/>
              </a:lnSpc>
              <a:spcBef>
                <a:spcPts val="0"/>
              </a:spcBef>
              <a:buNone/>
              <a:defRPr lang="en-US" sz="1600" b="1" kern="1200" spc="0" dirty="0">
                <a:solidFill>
                  <a:schemeClr val="tx1"/>
                </a:solidFill>
                <a:latin typeface="+mn-lt"/>
                <a:ea typeface="ＭＳ Ｐゴシック" panose="020B0600070205080204" pitchFamily="50" charset="-128"/>
                <a:cs typeface="+mn-cs"/>
              </a:defRPr>
            </a:lvl1pPr>
            <a:lvl2pPr marL="483306" indent="0" algn="ctr">
              <a:buNone/>
              <a:defRPr>
                <a:solidFill>
                  <a:schemeClr val="tx1">
                    <a:tint val="75000"/>
                  </a:schemeClr>
                </a:solidFill>
              </a:defRPr>
            </a:lvl2pPr>
            <a:lvl3pPr marL="966612" indent="0" algn="ctr">
              <a:buNone/>
              <a:defRPr>
                <a:solidFill>
                  <a:schemeClr val="tx1">
                    <a:tint val="75000"/>
                  </a:schemeClr>
                </a:solidFill>
              </a:defRPr>
            </a:lvl3pPr>
            <a:lvl4pPr marL="1449918" indent="0" algn="ctr">
              <a:buNone/>
              <a:defRPr>
                <a:solidFill>
                  <a:schemeClr val="tx1">
                    <a:tint val="75000"/>
                  </a:schemeClr>
                </a:solidFill>
              </a:defRPr>
            </a:lvl4pPr>
            <a:lvl5pPr marL="1933224" indent="0" algn="ctr">
              <a:buNone/>
              <a:defRPr>
                <a:solidFill>
                  <a:schemeClr val="tx1">
                    <a:tint val="75000"/>
                  </a:schemeClr>
                </a:solidFill>
              </a:defRPr>
            </a:lvl5pPr>
            <a:lvl6pPr marL="2416531" indent="0" algn="ctr">
              <a:buNone/>
              <a:defRPr>
                <a:solidFill>
                  <a:schemeClr val="tx1">
                    <a:tint val="75000"/>
                  </a:schemeClr>
                </a:solidFill>
              </a:defRPr>
            </a:lvl6pPr>
            <a:lvl7pPr marL="2899837" indent="0" algn="ctr">
              <a:buNone/>
              <a:defRPr>
                <a:solidFill>
                  <a:schemeClr val="tx1">
                    <a:tint val="75000"/>
                  </a:schemeClr>
                </a:solidFill>
              </a:defRPr>
            </a:lvl7pPr>
            <a:lvl8pPr marL="3383143" indent="0" algn="ctr">
              <a:buNone/>
              <a:defRPr>
                <a:solidFill>
                  <a:schemeClr val="tx1">
                    <a:tint val="75000"/>
                  </a:schemeClr>
                </a:solidFill>
              </a:defRPr>
            </a:lvl8pPr>
            <a:lvl9pPr marL="3866449" indent="0" algn="ctr">
              <a:buNone/>
              <a:defRPr>
                <a:solidFill>
                  <a:schemeClr val="tx1">
                    <a:tint val="75000"/>
                  </a:schemeClr>
                </a:solidFill>
              </a:defRPr>
            </a:lvl9pPr>
          </a:lstStyle>
          <a:p>
            <a:r>
              <a:rPr lang="en-US" altLang="ja-JP"/>
              <a:t>Click to edit Master subtitle style</a:t>
            </a:r>
            <a:endParaRPr lang="en-US" dirty="0"/>
          </a:p>
        </p:txBody>
      </p:sp>
      <p:sp>
        <p:nvSpPr>
          <p:cNvPr id="8" name="Text Placeholder 7"/>
          <p:cNvSpPr>
            <a:spLocks noGrp="1"/>
          </p:cNvSpPr>
          <p:nvPr>
            <p:ph type="body" sz="quarter" idx="10" hasCustomPrompt="1"/>
          </p:nvPr>
        </p:nvSpPr>
        <p:spPr>
          <a:xfrm>
            <a:off x="641584" y="5090500"/>
            <a:ext cx="6886337" cy="623327"/>
          </a:xfrm>
          <a:prstGeom prst="rect">
            <a:avLst/>
          </a:prstGeom>
        </p:spPr>
        <p:txBody>
          <a:bodyPr lIns="365760" tIns="0" rIns="365760" bIns="0" anchor="ctr" anchorCtr="0">
            <a:normAutofit/>
          </a:bodyPr>
          <a:lstStyle>
            <a:lvl1pPr marL="0" indent="0" algn="l" defTabSz="457200" rtl="0" eaLnBrk="1" latinLnBrk="0" hangingPunct="1">
              <a:lnSpc>
                <a:spcPct val="100000"/>
              </a:lnSpc>
              <a:spcBef>
                <a:spcPts val="0"/>
              </a:spcBef>
              <a:buFont typeface="Arial" pitchFamily="34" charset="0"/>
              <a:buNone/>
              <a:defRPr lang="en-US" sz="1200" b="0" kern="1200" spc="0" baseline="0" dirty="0">
                <a:solidFill>
                  <a:schemeClr val="tx1"/>
                </a:solidFill>
                <a:latin typeface="+mn-lt"/>
                <a:ea typeface="ＭＳ Ｐゴシック" panose="020B0600070205080204" pitchFamily="50" charset="-128"/>
                <a:cs typeface="+mn-cs"/>
              </a:defRPr>
            </a:lvl1pPr>
            <a:lvl2pPr marL="0" indent="0">
              <a:spcBef>
                <a:spcPts val="0"/>
              </a:spcBef>
              <a:buNone/>
              <a:defRPr sz="1500"/>
            </a:lvl2pPr>
            <a:lvl3pPr marL="0" indent="0">
              <a:spcBef>
                <a:spcPts val="0"/>
              </a:spcBef>
              <a:buNone/>
              <a:defRPr sz="1500"/>
            </a:lvl3pPr>
            <a:lvl4pPr marL="0" indent="0">
              <a:spcBef>
                <a:spcPts val="0"/>
              </a:spcBef>
              <a:buNone/>
              <a:defRPr sz="1500"/>
            </a:lvl4pPr>
            <a:lvl5pPr marL="0" indent="0">
              <a:spcBef>
                <a:spcPts val="0"/>
              </a:spcBef>
              <a:buNone/>
              <a:defRPr sz="1500"/>
            </a:lvl5pPr>
          </a:lstStyle>
          <a:p>
            <a:pPr lvl="0"/>
            <a:r>
              <a:rPr lang="en-US" dirty="0"/>
              <a:t>Additional information can go here</a:t>
            </a:r>
          </a:p>
        </p:txBody>
      </p:sp>
      <p:sp>
        <p:nvSpPr>
          <p:cNvPr id="4" name="テキスト ボックス 3">
            <a:extLst>
              <a:ext uri="{FF2B5EF4-FFF2-40B4-BE49-F238E27FC236}">
                <a16:creationId xmlns:a16="http://schemas.microsoft.com/office/drawing/2014/main" xmlns="" id="{A64D35FA-6320-4DEC-8366-4BBB74CB4967}"/>
              </a:ext>
            </a:extLst>
          </p:cNvPr>
          <p:cNvSpPr txBox="1"/>
          <p:nvPr/>
        </p:nvSpPr>
        <p:spPr>
          <a:xfrm>
            <a:off x="641584" y="5713827"/>
            <a:ext cx="6886337" cy="623327"/>
          </a:xfrm>
          <a:prstGeom prst="rect">
            <a:avLst/>
          </a:prstGeom>
          <a:noFill/>
        </p:spPr>
        <p:txBody>
          <a:bodyPr wrap="square" lIns="367200" tIns="183600" rIns="367200" bIns="183600" rtlCol="0" anchor="ctr" anchorCtr="0">
            <a:normAutofit/>
          </a:bodyPr>
          <a:lstStyle/>
          <a:p>
            <a:pPr defTabSz="914400"/>
            <a:r>
              <a:rPr lang="en-US" altLang="ja-JP" sz="1000" dirty="0" smtClean="0">
                <a:solidFill>
                  <a:prstClr val="black"/>
                </a:solidFill>
              </a:rPr>
              <a:t>Private and confidential</a:t>
            </a:r>
            <a:endParaRPr kumimoji="1" lang="ja-JP" altLang="en-US" sz="1000" dirty="0">
              <a:solidFill>
                <a:prstClr val="black"/>
              </a:solidFill>
            </a:endParaRPr>
          </a:p>
        </p:txBody>
      </p:sp>
      <p:pic>
        <p:nvPicPr>
          <p:cNvPr id="10" name="図 9">
            <a:extLst>
              <a:ext uri="{FF2B5EF4-FFF2-40B4-BE49-F238E27FC236}">
                <a16:creationId xmlns:a16="http://schemas.microsoft.com/office/drawing/2014/main" xmlns="" id="{815042C6-8C2E-4E2F-8EA8-E0690B8BC8DA}"/>
              </a:ext>
            </a:extLst>
          </p:cNvPr>
          <p:cNvPicPr>
            <a:picLocks noChangeAspect="1"/>
          </p:cNvPicPr>
          <p:nvPr/>
        </p:nvPicPr>
        <p:blipFill>
          <a:blip r:embed="rId2"/>
          <a:stretch>
            <a:fillRect/>
          </a:stretch>
        </p:blipFill>
        <p:spPr>
          <a:xfrm>
            <a:off x="8684442" y="5090504"/>
            <a:ext cx="3519994" cy="624505"/>
          </a:xfrm>
          <a:prstGeom prst="rect">
            <a:avLst/>
          </a:prstGeom>
        </p:spPr>
      </p:pic>
      <p:sp>
        <p:nvSpPr>
          <p:cNvPr id="11" name="Rectangle 10"/>
          <p:cNvSpPr/>
          <p:nvPr userDrawn="1"/>
        </p:nvSpPr>
        <p:spPr>
          <a:xfrm>
            <a:off x="7543401" y="0"/>
            <a:ext cx="4661039" cy="6858000"/>
          </a:xfrm>
          <a:prstGeom prst="rect">
            <a:avLst/>
          </a:prstGeom>
          <a:solidFill>
            <a:srgbClr val="E6E8E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endParaRPr lang="en-US" dirty="0">
              <a:solidFill>
                <a:prstClr val="white"/>
              </a:solidFill>
            </a:endParaRPr>
          </a:p>
        </p:txBody>
      </p:sp>
      <p:sp>
        <p:nvSpPr>
          <p:cNvPr id="13" name="Frame 12"/>
          <p:cNvSpPr/>
          <p:nvPr userDrawn="1"/>
        </p:nvSpPr>
        <p:spPr>
          <a:xfrm>
            <a:off x="4" y="-5715"/>
            <a:ext cx="12204436" cy="6863715"/>
          </a:xfrm>
          <a:prstGeom prst="frame">
            <a:avLst>
              <a:gd name="adj1" fmla="val 7493"/>
            </a:avLst>
          </a:prstGeom>
          <a:solidFill>
            <a:srgbClr val="97C9E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endParaRPr lang="en-US" dirty="0">
              <a:solidFill>
                <a:prstClr val="black"/>
              </a:solidFill>
            </a:endParaRPr>
          </a:p>
        </p:txBody>
      </p:sp>
      <p:pic>
        <p:nvPicPr>
          <p:cNvPr id="15" name="図 9">
            <a:extLst>
              <a:ext uri="{FF2B5EF4-FFF2-40B4-BE49-F238E27FC236}">
                <a16:creationId xmlns:a16="http://schemas.microsoft.com/office/drawing/2014/main" xmlns="" id="{815042C6-8C2E-4E2F-8EA8-E0690B8BC8DA}"/>
              </a:ext>
            </a:extLst>
          </p:cNvPr>
          <p:cNvPicPr>
            <a:picLocks noChangeAspect="1"/>
          </p:cNvPicPr>
          <p:nvPr userDrawn="1"/>
        </p:nvPicPr>
        <p:blipFill>
          <a:blip r:embed="rId2"/>
          <a:stretch>
            <a:fillRect/>
          </a:stretch>
        </p:blipFill>
        <p:spPr>
          <a:xfrm>
            <a:off x="8684442" y="5090504"/>
            <a:ext cx="3519994" cy="624505"/>
          </a:xfrm>
          <a:prstGeom prst="rect">
            <a:avLst/>
          </a:prstGeom>
        </p:spPr>
      </p:pic>
    </p:spTree>
    <p:extLst>
      <p:ext uri="{BB962C8B-B14F-4D97-AF65-F5344CB8AC3E}">
        <p14:creationId xmlns:p14="http://schemas.microsoft.com/office/powerpoint/2010/main" val="87915594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6" name="Content Placeholder 2"/>
          <p:cNvSpPr>
            <a:spLocks noGrp="1"/>
          </p:cNvSpPr>
          <p:nvPr>
            <p:ph idx="1"/>
          </p:nvPr>
        </p:nvSpPr>
        <p:spPr>
          <a:xfrm>
            <a:off x="427722" y="934990"/>
            <a:ext cx="11334652" cy="5506052"/>
          </a:xfrm>
          <a:prstGeom prst="rect">
            <a:avLst/>
          </a:prstGeom>
        </p:spPr>
        <p:txBody>
          <a:bodyPr numCol="2" spcCol="471600"/>
          <a:lstStyle>
            <a:lvl1pPr marL="228600" indent="-228600" defTabSz="457200">
              <a:spcBef>
                <a:spcPts val="1200"/>
              </a:spcBef>
              <a:buFont typeface="+mj-lt"/>
              <a:buAutoNum type="arabicPeriod"/>
              <a:tabLst>
                <a:tab pos="3657600" algn="r"/>
              </a:tabLst>
              <a:defRPr>
                <a:latin typeface="+mn-lt"/>
              </a:defRPr>
            </a:lvl1pPr>
            <a:lvl2pPr marL="228600" indent="0" defTabSz="457200">
              <a:buNone/>
              <a:tabLst>
                <a:tab pos="3657600" algn="r"/>
              </a:tabLst>
              <a:defRPr sz="1400">
                <a:latin typeface="+mn-lt"/>
                <a:ea typeface="ＭＳ Ｐゴシック" panose="020B0600070205080204" pitchFamily="50" charset="-128"/>
              </a:defRPr>
            </a:lvl2pPr>
            <a:lvl3pPr marL="228600" indent="0" defTabSz="457200">
              <a:buFont typeface="Courier New" panose="02070309020205020404" pitchFamily="49" charset="0"/>
              <a:buNone/>
              <a:tabLst>
                <a:tab pos="3657600" algn="r"/>
              </a:tabLst>
              <a:defRPr sz="1400">
                <a:latin typeface="+mn-lt"/>
                <a:ea typeface="ＭＳ Ｐゴシック" panose="020B0600070205080204" pitchFamily="50" charset="-128"/>
              </a:defRPr>
            </a:lvl3pPr>
            <a:lvl4pPr marL="228600" indent="0" defTabSz="457200">
              <a:buFont typeface="Arial" panose="020B0604020202020204" pitchFamily="34" charset="0"/>
              <a:buNone/>
              <a:tabLst>
                <a:tab pos="3657600" algn="r"/>
              </a:tabLst>
              <a:defRPr sz="1400">
                <a:latin typeface="+mn-lt"/>
                <a:ea typeface="ＭＳ Ｐゴシック" panose="020B0600070205080204" pitchFamily="50" charset="-128"/>
              </a:defRPr>
            </a:lvl4pPr>
            <a:lvl5pPr marL="228600" indent="0" defTabSz="457200">
              <a:buFont typeface="Wingdings" panose="05000000000000000000" pitchFamily="2" charset="2"/>
              <a:buNone/>
              <a:tabLst>
                <a:tab pos="3657600" algn="r"/>
              </a:tabLst>
              <a:defRPr sz="1400">
                <a:latin typeface="+mn-lt"/>
                <a:ea typeface="ＭＳ Ｐゴシック" panose="020B0600070205080204" pitchFamily="50" charset="-128"/>
              </a:defRPr>
            </a:lvl5pPr>
          </a:lstStyle>
          <a:p>
            <a:pPr lvl="0"/>
            <a:r>
              <a:rPr lang="en-US" altLang="ja-JP" dirty="0"/>
              <a:t>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endParaRPr lang="en-US" dirty="0"/>
          </a:p>
        </p:txBody>
      </p:sp>
      <p:sp>
        <p:nvSpPr>
          <p:cNvPr id="3" name="Title 2"/>
          <p:cNvSpPr>
            <a:spLocks noGrp="1"/>
          </p:cNvSpPr>
          <p:nvPr>
            <p:ph type="title"/>
          </p:nvPr>
        </p:nvSpPr>
        <p:spPr>
          <a:xfrm>
            <a:off x="427723" y="3"/>
            <a:ext cx="11334653" cy="796473"/>
          </a:xfrm>
          <a:prstGeom prst="rect">
            <a:avLst/>
          </a:prstGeom>
        </p:spPr>
        <p:txBody>
          <a:bodyPr/>
          <a:lstStyle>
            <a:lvl1pPr>
              <a:defRPr>
                <a:latin typeface="Arial Narrow" panose="020B0606020202030204" pitchFamily="34" charset="0"/>
              </a:defRPr>
            </a:lvl1pPr>
          </a:lstStyle>
          <a:p>
            <a:r>
              <a:rPr lang="en-US" altLang="ja-JP"/>
              <a:t>Click to edit Master title style</a:t>
            </a:r>
            <a:endParaRPr lang="en-US" dirty="0"/>
          </a:p>
        </p:txBody>
      </p:sp>
    </p:spTree>
    <p:extLst>
      <p:ext uri="{BB962C8B-B14F-4D97-AF65-F5344CB8AC3E}">
        <p14:creationId xmlns:p14="http://schemas.microsoft.com/office/powerpoint/2010/main" val="1711482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22" name="文本占位符 21">
            <a:extLst>
              <a:ext uri="{FF2B5EF4-FFF2-40B4-BE49-F238E27FC236}">
                <a16:creationId xmlns="" xmlns:a16="http://schemas.microsoft.com/office/drawing/2014/main" id="{FC033E0E-968F-40A8-BE78-354499D7F913}"/>
              </a:ext>
              <a:ext uri="{C183D7F6-B498-43B3-948B-1728B52AA6E4}">
                <adec:decorative xmlns="" xmlns:adec="http://schemas.microsoft.com/office/drawing/2017/decorative" val="1"/>
              </a:ext>
            </a:extLst>
          </p:cNvPr>
          <p:cNvSpPr>
            <a:spLocks noGrp="1"/>
          </p:cNvSpPr>
          <p:nvPr>
            <p:ph type="body" sz="quarter" idx="21" hasCustomPrompt="1"/>
          </p:nvPr>
        </p:nvSpPr>
        <p:spPr>
          <a:xfrm rot="19594102" flipH="1">
            <a:off x="584130" y="-142447"/>
            <a:ext cx="1218269"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rtlCol="0">
            <a:noAutofit/>
          </a:bodyPr>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
        <p:nvSpPr>
          <p:cNvPr id="15" name="图片占位符 14">
            <a:extLst>
              <a:ext uri="{FF2B5EF4-FFF2-40B4-BE49-F238E27FC236}">
                <a16:creationId xmlns="" xmlns:a16="http://schemas.microsoft.com/office/drawing/2014/main" id="{B9454D95-B362-4CB6-B706-EB2022A3342D}"/>
              </a:ext>
              <a:ext uri="{C183D7F6-B498-43B3-948B-1728B52AA6E4}">
                <adec:decorative xmlns="" xmlns:adec="http://schemas.microsoft.com/office/drawing/2017/decorative" val="1"/>
              </a:ext>
            </a:extLst>
          </p:cNvPr>
          <p:cNvSpPr>
            <a:spLocks noGrp="1"/>
          </p:cNvSpPr>
          <p:nvPr>
            <p:ph type="pic" sz="quarter" idx="11" hasCustomPrompt="1"/>
          </p:nvPr>
        </p:nvSpPr>
        <p:spPr>
          <a:xfrm>
            <a:off x="3124202"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rtlCol="0" anchor="ctr">
            <a:noAutofit/>
          </a:bodyPr>
          <a:lstStyle>
            <a:lvl1pPr marL="0" indent="0" algn="ctr">
              <a:buNone/>
              <a:defRPr baseline="0">
                <a:ea typeface="Microsoft YaHei UI" panose="020B0503020204020204" pitchFamily="34" charset="-122"/>
              </a:defRPr>
            </a:lvl1pPr>
          </a:lstStyle>
          <a:p>
            <a:pPr rtl="0"/>
            <a:r>
              <a:rPr lang="zh-CN" altLang="en-US" noProof="0"/>
              <a:t>插入图像</a:t>
            </a:r>
            <a:endParaRPr lang="zh-CN" altLang="en-GB" noProof="0"/>
          </a:p>
        </p:txBody>
      </p:sp>
      <p:sp>
        <p:nvSpPr>
          <p:cNvPr id="17" name="文本占位符 16">
            <a:extLst>
              <a:ext uri="{FF2B5EF4-FFF2-40B4-BE49-F238E27FC236}">
                <a16:creationId xmlns=""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533402" y="266700"/>
            <a:ext cx="5105400" cy="6324600"/>
          </a:xfrm>
          <a:solidFill>
            <a:schemeClr val="bg1"/>
          </a:solidFill>
          <a:effectLst>
            <a:outerShdw blurRad="355600" dist="38100" dir="2700000" algn="tl" rotWithShape="0">
              <a:prstClr val="black">
                <a:alpha val="40000"/>
              </a:prstClr>
            </a:outerShdw>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
        <p:nvSpPr>
          <p:cNvPr id="2" name="标题 1"/>
          <p:cNvSpPr>
            <a:spLocks noGrp="1"/>
          </p:cNvSpPr>
          <p:nvPr>
            <p:ph type="ctrTitle"/>
          </p:nvPr>
        </p:nvSpPr>
        <p:spPr>
          <a:xfrm>
            <a:off x="933452" y="762000"/>
            <a:ext cx="4381501" cy="3429000"/>
          </a:xfrm>
        </p:spPr>
        <p:txBody>
          <a:bodyPr rtlCol="0" anchor="ctr">
            <a:normAutofit/>
          </a:bodyPr>
          <a:lstStyle>
            <a:lvl1pPr algn="ctr">
              <a:defRPr sz="5000" spc="200" baseline="0">
                <a:ea typeface="Microsoft YaHei UI" panose="020B0503020204020204" pitchFamily="34" charset="-122"/>
              </a:defRPr>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933452" y="4343400"/>
            <a:ext cx="4381501" cy="1355732"/>
          </a:xfrm>
        </p:spPr>
        <p:txBody>
          <a:bodyPr lIns="91440" rIns="91440" rtlCol="0" anchor="t">
            <a:normAutofit/>
          </a:bodyPr>
          <a:lstStyle>
            <a:lvl1pPr marL="0" indent="0" algn="ctr">
              <a:lnSpc>
                <a:spcPct val="100000"/>
              </a:lnSpc>
              <a:spcBef>
                <a:spcPts val="0"/>
              </a:spcBef>
              <a:spcAft>
                <a:spcPts val="0"/>
              </a:spcAft>
              <a:buNone/>
              <a:defRPr sz="1600" baseline="0">
                <a:solidFill>
                  <a:schemeClr val="tx1">
                    <a:lumMod val="95000"/>
                    <a:lumOff val="5000"/>
                  </a:schemeClr>
                </a:solidFill>
                <a:ea typeface="Microsoft YaHei UI" panose="020B0503020204020204" pitchFamily="34" charset="-122"/>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zh-CN" altLang="en-US" noProof="0"/>
              <a:t>单击以编辑母版副标题样式</a:t>
            </a:r>
          </a:p>
        </p:txBody>
      </p:sp>
      <p:sp>
        <p:nvSpPr>
          <p:cNvPr id="7" name="文本占位符 16">
            <a:extLst>
              <a:ext uri="{FF2B5EF4-FFF2-40B4-BE49-F238E27FC236}">
                <a16:creationId xmlns=""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V="1">
            <a:off x="314327"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Tree>
    <p:extLst>
      <p:ext uri="{BB962C8B-B14F-4D97-AF65-F5344CB8AC3E}">
        <p14:creationId xmlns:p14="http://schemas.microsoft.com/office/powerpoint/2010/main" val="10499226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Future Frame_Section">
    <p:spTree>
      <p:nvGrpSpPr>
        <p:cNvPr id="1" name=""/>
        <p:cNvGrpSpPr/>
        <p:nvPr/>
      </p:nvGrpSpPr>
      <p:grpSpPr>
        <a:xfrm>
          <a:off x="0" y="0"/>
          <a:ext cx="0" cy="0"/>
          <a:chOff x="0" y="0"/>
          <a:chExt cx="0" cy="0"/>
        </a:xfrm>
      </p:grpSpPr>
      <p:sp>
        <p:nvSpPr>
          <p:cNvPr id="9" name="Rectangle 8"/>
          <p:cNvSpPr/>
          <p:nvPr/>
        </p:nvSpPr>
        <p:spPr>
          <a:xfrm>
            <a:off x="4" y="0"/>
            <a:ext cx="7543396" cy="6858000"/>
          </a:xfrm>
          <a:prstGeom prst="rect">
            <a:avLst/>
          </a:prstGeom>
          <a:solidFill>
            <a:srgbClr val="E6E8E9"/>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tIns="182880" rIns="365760" bIns="365760" rtlCol="0" anchor="ctr"/>
          <a:lstStyle/>
          <a:p>
            <a:pPr algn="ctr" defTabSz="914400"/>
            <a:endParaRPr lang="en-US" dirty="0">
              <a:solidFill>
                <a:prstClr val="white"/>
              </a:solidFill>
              <a:latin typeface="ＭＳ Ｐゴシック" panose="020B0600070205080204" pitchFamily="50" charset="-128"/>
            </a:endParaRPr>
          </a:p>
        </p:txBody>
      </p:sp>
      <p:cxnSp>
        <p:nvCxnSpPr>
          <p:cNvPr id="7" name="Straight Connector 6"/>
          <p:cNvCxnSpPr/>
          <p:nvPr/>
        </p:nvCxnSpPr>
        <p:spPr>
          <a:xfrm>
            <a:off x="609600" y="6400800"/>
            <a:ext cx="10972800" cy="0"/>
          </a:xfrm>
          <a:prstGeom prst="line">
            <a:avLst/>
          </a:prstGeom>
          <a:ln w="6350">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bwMode="gray">
          <a:xfrm>
            <a:off x="10972800" y="6492240"/>
            <a:ext cx="1219200" cy="36576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lIns="96661" tIns="48331" rIns="96661" bIns="48331" rtlCol="0" anchor="ctr"/>
          <a:lstStyle/>
          <a:p>
            <a:pPr algn="ctr" defTabSz="914400"/>
            <a:endParaRPr lang="en-US" dirty="0">
              <a:solidFill>
                <a:prstClr val="white"/>
              </a:solidFill>
              <a:latin typeface="ＭＳ Ｐゴシック" panose="020B0600070205080204" pitchFamily="50" charset="-128"/>
            </a:endParaRPr>
          </a:p>
        </p:txBody>
      </p:sp>
      <p:sp>
        <p:nvSpPr>
          <p:cNvPr id="13" name="Frame 12"/>
          <p:cNvSpPr/>
          <p:nvPr/>
        </p:nvSpPr>
        <p:spPr>
          <a:xfrm>
            <a:off x="4" y="-5715"/>
            <a:ext cx="12204436" cy="6863715"/>
          </a:xfrm>
          <a:prstGeom prst="frame">
            <a:avLst>
              <a:gd name="adj1" fmla="val 7493"/>
            </a:avLst>
          </a:prstGeom>
          <a:solidFill>
            <a:srgbClr val="97C9E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endParaRPr lang="en-US" dirty="0">
              <a:solidFill>
                <a:prstClr val="black"/>
              </a:solidFill>
              <a:latin typeface="ＭＳ Ｐゴシック" panose="020B0600070205080204" pitchFamily="50" charset="-128"/>
            </a:endParaRPr>
          </a:p>
        </p:txBody>
      </p:sp>
      <p:sp>
        <p:nvSpPr>
          <p:cNvPr id="10" name="Title 1"/>
          <p:cNvSpPr>
            <a:spLocks noGrp="1"/>
          </p:cNvSpPr>
          <p:nvPr>
            <p:ph type="ctrTitle"/>
          </p:nvPr>
        </p:nvSpPr>
        <p:spPr>
          <a:xfrm>
            <a:off x="641584" y="519442"/>
            <a:ext cx="6886337" cy="2839599"/>
          </a:xfrm>
          <a:prstGeom prst="rect">
            <a:avLst/>
          </a:prstGeom>
        </p:spPr>
        <p:txBody>
          <a:bodyPr lIns="365760" tIns="365760" rIns="365760" bIns="182880" anchor="b" anchorCtr="0">
            <a:normAutofit/>
          </a:bodyPr>
          <a:lstStyle>
            <a:lvl1pPr marL="0" algn="l" defTabSz="457200" rtl="0" eaLnBrk="1" latinLnBrk="0" hangingPunct="1">
              <a:lnSpc>
                <a:spcPct val="90000"/>
              </a:lnSpc>
              <a:spcBef>
                <a:spcPct val="0"/>
              </a:spcBef>
              <a:buNone/>
              <a:defRPr lang="en-US" sz="3800" b="0" kern="1200" spc="0" baseline="0" dirty="0">
                <a:solidFill>
                  <a:schemeClr val="tx1"/>
                </a:solidFill>
                <a:latin typeface="Arial Narrow" panose="020B0606020202030204" pitchFamily="34" charset="0"/>
                <a:ea typeface="ＭＳ Ｐゴシック" panose="020B0600070205080204" pitchFamily="50" charset="-128"/>
                <a:cs typeface="+mj-cs"/>
              </a:defRPr>
            </a:lvl1pPr>
          </a:lstStyle>
          <a:p>
            <a:r>
              <a:rPr lang="en-US" altLang="ja-JP"/>
              <a:t>Click to edit Master title style</a:t>
            </a:r>
            <a:endParaRPr lang="en-US" dirty="0"/>
          </a:p>
        </p:txBody>
      </p:sp>
      <p:sp>
        <p:nvSpPr>
          <p:cNvPr id="11" name="Subtitle 2"/>
          <p:cNvSpPr>
            <a:spLocks noGrp="1"/>
          </p:cNvSpPr>
          <p:nvPr>
            <p:ph type="subTitle" idx="1"/>
          </p:nvPr>
        </p:nvSpPr>
        <p:spPr>
          <a:xfrm>
            <a:off x="641584" y="3359038"/>
            <a:ext cx="6886337" cy="2978116"/>
          </a:xfrm>
          <a:prstGeom prst="rect">
            <a:avLst/>
          </a:prstGeom>
        </p:spPr>
        <p:txBody>
          <a:bodyPr lIns="365760" tIns="182880" rIns="365760" bIns="365760">
            <a:noAutofit/>
          </a:bodyPr>
          <a:lstStyle>
            <a:lvl1pPr marL="0" indent="0" algn="l">
              <a:lnSpc>
                <a:spcPct val="100000"/>
              </a:lnSpc>
              <a:spcBef>
                <a:spcPts val="0"/>
              </a:spcBef>
              <a:buNone/>
              <a:defRPr sz="1600" b="1">
                <a:solidFill>
                  <a:schemeClr val="tx1"/>
                </a:solidFill>
                <a:latin typeface="+mn-lt"/>
                <a:ea typeface="ＭＳ Ｐゴシック" panose="020B0600070205080204" pitchFamily="50" charset="-128"/>
              </a:defRPr>
            </a:lvl1pPr>
            <a:lvl2pPr marL="483306" indent="0" algn="ctr">
              <a:buNone/>
              <a:defRPr>
                <a:solidFill>
                  <a:schemeClr val="tx1">
                    <a:tint val="75000"/>
                  </a:schemeClr>
                </a:solidFill>
              </a:defRPr>
            </a:lvl2pPr>
            <a:lvl3pPr marL="966612" indent="0" algn="ctr">
              <a:buNone/>
              <a:defRPr>
                <a:solidFill>
                  <a:schemeClr val="tx1">
                    <a:tint val="75000"/>
                  </a:schemeClr>
                </a:solidFill>
              </a:defRPr>
            </a:lvl3pPr>
            <a:lvl4pPr marL="1449918" indent="0" algn="ctr">
              <a:buNone/>
              <a:defRPr>
                <a:solidFill>
                  <a:schemeClr val="tx1">
                    <a:tint val="75000"/>
                  </a:schemeClr>
                </a:solidFill>
              </a:defRPr>
            </a:lvl4pPr>
            <a:lvl5pPr marL="1933224" indent="0" algn="ctr">
              <a:buNone/>
              <a:defRPr>
                <a:solidFill>
                  <a:schemeClr val="tx1">
                    <a:tint val="75000"/>
                  </a:schemeClr>
                </a:solidFill>
              </a:defRPr>
            </a:lvl5pPr>
            <a:lvl6pPr marL="2416531" indent="0" algn="ctr">
              <a:buNone/>
              <a:defRPr>
                <a:solidFill>
                  <a:schemeClr val="tx1">
                    <a:tint val="75000"/>
                  </a:schemeClr>
                </a:solidFill>
              </a:defRPr>
            </a:lvl6pPr>
            <a:lvl7pPr marL="2899837" indent="0" algn="ctr">
              <a:buNone/>
              <a:defRPr>
                <a:solidFill>
                  <a:schemeClr val="tx1">
                    <a:tint val="75000"/>
                  </a:schemeClr>
                </a:solidFill>
              </a:defRPr>
            </a:lvl7pPr>
            <a:lvl8pPr marL="3383143" indent="0" algn="ctr">
              <a:buNone/>
              <a:defRPr>
                <a:solidFill>
                  <a:schemeClr val="tx1">
                    <a:tint val="75000"/>
                  </a:schemeClr>
                </a:solidFill>
              </a:defRPr>
            </a:lvl8pPr>
            <a:lvl9pPr marL="3866449" indent="0" algn="ctr">
              <a:buNone/>
              <a:defRPr>
                <a:solidFill>
                  <a:schemeClr val="tx1">
                    <a:tint val="75000"/>
                  </a:schemeClr>
                </a:solidFill>
              </a:defRPr>
            </a:lvl9pPr>
          </a:lstStyle>
          <a:p>
            <a:r>
              <a:rPr lang="en-US" altLang="ja-JP"/>
              <a:t>Click to edit Master subtitle style</a:t>
            </a:r>
            <a:endParaRPr lang="en-US" altLang="ja-JP" dirty="0"/>
          </a:p>
        </p:txBody>
      </p:sp>
    </p:spTree>
    <p:extLst>
      <p:ext uri="{BB962C8B-B14F-4D97-AF65-F5344CB8AC3E}">
        <p14:creationId xmlns:p14="http://schemas.microsoft.com/office/powerpoint/2010/main" val="268428855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Bullet List">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xmlns="" id="{784E3CE5-008C-407C-9AD7-225E154298AF}"/>
              </a:ext>
            </a:extLst>
          </p:cNvPr>
          <p:cNvSpPr>
            <a:spLocks noGrp="1"/>
          </p:cNvSpPr>
          <p:nvPr>
            <p:ph type="title"/>
            <p:custDataLst>
              <p:tags r:id="rId1"/>
            </p:custDataLst>
          </p:nvPr>
        </p:nvSpPr>
        <p:spPr>
          <a:xfrm>
            <a:off x="427723" y="3"/>
            <a:ext cx="11334653" cy="796473"/>
          </a:xfrm>
          <a:prstGeom prst="rect">
            <a:avLst/>
          </a:prstGeom>
        </p:spPr>
        <p:txBody>
          <a:bodyPr/>
          <a:lstStyle>
            <a:lvl1pPr>
              <a:defRPr>
                <a:latin typeface="Arial Narrow" panose="020B0606020202030204" pitchFamily="34" charset="0"/>
              </a:defRPr>
            </a:lvl1pPr>
          </a:lstStyle>
          <a:p>
            <a:r>
              <a:rPr lang="en-US" altLang="ja-JP" dirty="0"/>
              <a:t>Click to edit Master title style</a:t>
            </a:r>
            <a:endParaRPr lang="en-US" dirty="0"/>
          </a:p>
        </p:txBody>
      </p:sp>
      <p:sp>
        <p:nvSpPr>
          <p:cNvPr id="10" name="Content Placeholder 4">
            <a:extLst>
              <a:ext uri="{FF2B5EF4-FFF2-40B4-BE49-F238E27FC236}">
                <a16:creationId xmlns:a16="http://schemas.microsoft.com/office/drawing/2014/main" xmlns="" id="{3A3C232C-8782-424F-9DCE-F42F158C6FFC}"/>
              </a:ext>
            </a:extLst>
          </p:cNvPr>
          <p:cNvSpPr>
            <a:spLocks noGrp="1"/>
          </p:cNvSpPr>
          <p:nvPr>
            <p:ph sz="quarter" idx="13"/>
            <p:custDataLst>
              <p:tags r:id="rId2"/>
            </p:custDataLst>
          </p:nvPr>
        </p:nvSpPr>
        <p:spPr>
          <a:xfrm>
            <a:off x="427723" y="934990"/>
            <a:ext cx="11334653" cy="5506052"/>
          </a:xfrm>
        </p:spPr>
        <p:txBody>
          <a:bodyPr/>
          <a:lstStyle>
            <a:lvl1pPr>
              <a:defRPr baseline="0">
                <a:ea typeface="ＭＳ Ｐゴシック" panose="020B0600070205080204" pitchFamily="50" charset="-128"/>
              </a:defRPr>
            </a:lvl1pPr>
            <a:lvl2pPr>
              <a:defRPr baseline="0">
                <a:ea typeface="ＭＳ Ｐゴシック" panose="020B0600070205080204" pitchFamily="50" charset="-128"/>
              </a:defRPr>
            </a:lvl2pPr>
            <a:lvl3pPr>
              <a:defRPr baseline="0">
                <a:ea typeface="ＭＳ Ｐゴシック" panose="020B0600070205080204" pitchFamily="50" charset="-128"/>
              </a:defRPr>
            </a:lvl3pPr>
            <a:lvl4pPr>
              <a:defRPr baseline="0">
                <a:ea typeface="ＭＳ Ｐゴシック" panose="020B0600070205080204" pitchFamily="50" charset="-128"/>
              </a:defRPr>
            </a:lvl4pPr>
            <a:lvl5pPr>
              <a:defRPr baseline="0">
                <a:ea typeface="ＭＳ Ｐゴシック" panose="020B0600070205080204" pitchFamily="50" charset="-128"/>
              </a:defRPr>
            </a:lvl5pPr>
          </a:lstStyle>
          <a:p>
            <a:pPr lvl="0"/>
            <a:r>
              <a:rPr kumimoji="1" lang="en-US" altLang="ja-JP" dirty="0"/>
              <a:t>Edit Master text styles</a:t>
            </a:r>
          </a:p>
          <a:p>
            <a:pPr lvl="1"/>
            <a:r>
              <a:rPr kumimoji="1" lang="en-US" altLang="ja-JP" dirty="0"/>
              <a:t>Second level</a:t>
            </a:r>
          </a:p>
          <a:p>
            <a:pPr lvl="2"/>
            <a:r>
              <a:rPr kumimoji="1" lang="en-US" altLang="ja-JP" dirty="0"/>
              <a:t>Third level</a:t>
            </a:r>
          </a:p>
          <a:p>
            <a:pPr lvl="3"/>
            <a:r>
              <a:rPr kumimoji="1" lang="en-US" altLang="ja-JP" dirty="0"/>
              <a:t>Fourth level</a:t>
            </a:r>
          </a:p>
          <a:p>
            <a:pPr lvl="4"/>
            <a:r>
              <a:rPr kumimoji="1" lang="en-US" altLang="ja-JP" dirty="0"/>
              <a:t>Fifth level</a:t>
            </a:r>
            <a:endParaRPr kumimoji="1" lang="ja-JP" altLang="en-US" dirty="0"/>
          </a:p>
        </p:txBody>
      </p:sp>
    </p:spTree>
    <p:extLst>
      <p:ext uri="{BB962C8B-B14F-4D97-AF65-F5344CB8AC3E}">
        <p14:creationId xmlns:p14="http://schemas.microsoft.com/office/powerpoint/2010/main" val="188214076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a:xfrm>
            <a:off x="427723" y="3"/>
            <a:ext cx="11334653" cy="796473"/>
          </a:xfrm>
          <a:prstGeom prst="rect">
            <a:avLst/>
          </a:prstGeom>
        </p:spPr>
        <p:txBody>
          <a:bodyPr/>
          <a:lstStyle>
            <a:lvl1pPr>
              <a:defRPr>
                <a:latin typeface="Arial Narrow" panose="020B0606020202030204" pitchFamily="34" charset="0"/>
              </a:defRPr>
            </a:lvl1pPr>
          </a:lstStyle>
          <a:p>
            <a:r>
              <a:rPr lang="en-US" altLang="ja-JP"/>
              <a:t>Click to edit Master title style</a:t>
            </a:r>
            <a:endParaRPr lang="en-US" dirty="0"/>
          </a:p>
        </p:txBody>
      </p:sp>
      <p:sp>
        <p:nvSpPr>
          <p:cNvPr id="3" name="Content Placeholder 2"/>
          <p:cNvSpPr>
            <a:spLocks noGrp="1"/>
          </p:cNvSpPr>
          <p:nvPr>
            <p:ph idx="1"/>
          </p:nvPr>
        </p:nvSpPr>
        <p:spPr>
          <a:xfrm>
            <a:off x="427723" y="934990"/>
            <a:ext cx="11334653" cy="5506052"/>
          </a:xfrm>
          <a:prstGeom prst="rect">
            <a:avLst/>
          </a:prstGeom>
        </p:spPr>
        <p:txBody>
          <a:bodyPr>
            <a:noAutofit/>
          </a:bodyPr>
          <a:lstStyle>
            <a:lvl1pPr marL="288925" indent="-288925">
              <a:buFont typeface="+mj-lt"/>
              <a:buAutoNum type="arabicPeriod"/>
              <a:defRPr lang="en-US" dirty="0">
                <a:latin typeface="+mn-lt"/>
              </a:defRPr>
            </a:lvl1pPr>
            <a:lvl2pPr marL="517525" indent="-228600">
              <a:buFont typeface="+mj-lt"/>
              <a:buAutoNum type="alphaUcPeriod"/>
              <a:defRPr>
                <a:latin typeface="+mn-lt"/>
                <a:ea typeface="ＭＳ Ｐゴシック" panose="020B0600070205080204" pitchFamily="50" charset="-128"/>
              </a:defRPr>
            </a:lvl2pPr>
            <a:lvl3pPr marL="746125" indent="-228600">
              <a:buFont typeface="+mj-lt"/>
              <a:buAutoNum type="arabicParenR"/>
              <a:defRPr>
                <a:latin typeface="+mn-lt"/>
                <a:ea typeface="ＭＳ Ｐゴシック" panose="020B0600070205080204" pitchFamily="50" charset="-128"/>
              </a:defRPr>
            </a:lvl3pPr>
            <a:lvl4pPr marL="974725" indent="-228600">
              <a:buFont typeface="+mj-lt"/>
              <a:buAutoNum type="alphaLcParenR"/>
              <a:defRPr>
                <a:latin typeface="+mn-lt"/>
                <a:ea typeface="ＭＳ Ｐゴシック" panose="020B0600070205080204" pitchFamily="50" charset="-128"/>
              </a:defRPr>
            </a:lvl4pPr>
            <a:lvl5pPr marL="1143000" indent="-171450">
              <a:buFont typeface="+mj-lt"/>
              <a:buAutoNum type="romanLcPeriod"/>
              <a:defRPr>
                <a:latin typeface="+mn-lt"/>
                <a:ea typeface="ＭＳ Ｐゴシック" panose="020B0600070205080204" pitchFamily="50" charset="-128"/>
              </a:defRPr>
            </a:lvl5pPr>
          </a:lstStyle>
          <a:p>
            <a:pPr lvl="0"/>
            <a:r>
              <a:rPr lang="en-US" altLang="ja-JP" dirty="0"/>
              <a:t>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317621573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2-up (2x0)">
    <p:spTree>
      <p:nvGrpSpPr>
        <p:cNvPr id="1" name=""/>
        <p:cNvGrpSpPr/>
        <p:nvPr/>
      </p:nvGrpSpPr>
      <p:grpSpPr>
        <a:xfrm>
          <a:off x="0" y="0"/>
          <a:ext cx="0" cy="0"/>
          <a:chOff x="0" y="0"/>
          <a:chExt cx="0" cy="0"/>
        </a:xfrm>
      </p:grpSpPr>
      <p:sp>
        <p:nvSpPr>
          <p:cNvPr id="4" name="Content Placeholder 3"/>
          <p:cNvSpPr>
            <a:spLocks noGrp="1"/>
          </p:cNvSpPr>
          <p:nvPr>
            <p:ph sz="quarter" idx="13" hasCustomPrompt="1"/>
          </p:nvPr>
        </p:nvSpPr>
        <p:spPr>
          <a:xfrm>
            <a:off x="427724" y="934990"/>
            <a:ext cx="5389307" cy="5506052"/>
          </a:xfrm>
          <a:prstGeom prst="rect">
            <a:avLst/>
          </a:prstGeom>
        </p:spPr>
        <p:txBody>
          <a:bodyPr>
            <a:noAutofit/>
          </a:bodyPr>
          <a:lstStyle>
            <a:lvl1pPr marL="228600" indent="-228600">
              <a:defRPr>
                <a:latin typeface="+mn-lt"/>
              </a:defRPr>
            </a:lvl1pPr>
            <a:lvl2pPr marL="455613" indent="-228600">
              <a:tabLst/>
              <a:defRPr>
                <a:latin typeface="+mn-lt"/>
                <a:ea typeface="ＭＳ Ｐゴシック" panose="020B0600070205080204" pitchFamily="50" charset="-128"/>
              </a:defRPr>
            </a:lvl2pPr>
            <a:lvl3pPr marL="684213" indent="-228600">
              <a:buSzPct val="100000"/>
              <a:defRPr>
                <a:latin typeface="+mn-lt"/>
                <a:ea typeface="ＭＳ Ｐゴシック" panose="020B0600070205080204" pitchFamily="50" charset="-128"/>
              </a:defRPr>
            </a:lvl3pPr>
            <a:lvl4pPr marL="912813" indent="-228600">
              <a:buSzPct val="110000"/>
              <a:defRPr>
                <a:latin typeface="+mn-lt"/>
                <a:ea typeface="ＭＳ Ｐゴシック" panose="020B0600070205080204" pitchFamily="50" charset="-128"/>
              </a:defRPr>
            </a:lvl4pPr>
            <a:lvl5pPr marL="1143000" indent="-230188">
              <a:defRPr>
                <a:latin typeface="+mn-lt"/>
                <a:ea typeface="ＭＳ Ｐゴシック" panose="020B0600070205080204" pitchFamily="50" charset="-128"/>
              </a:defRPr>
            </a:lvl5pPr>
          </a:lstStyle>
          <a:p>
            <a:pPr lvl="0"/>
            <a:r>
              <a:rPr lang="en-US" altLang="ja-JP" dirty="0"/>
              <a:t>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
        <p:nvSpPr>
          <p:cNvPr id="9" name="Content Placeholder 3"/>
          <p:cNvSpPr>
            <a:spLocks noGrp="1"/>
          </p:cNvSpPr>
          <p:nvPr>
            <p:ph sz="quarter" idx="14" hasCustomPrompt="1"/>
          </p:nvPr>
        </p:nvSpPr>
        <p:spPr>
          <a:xfrm>
            <a:off x="6373069" y="934990"/>
            <a:ext cx="5389307" cy="5506052"/>
          </a:xfrm>
          <a:prstGeom prst="rect">
            <a:avLst/>
          </a:prstGeom>
        </p:spPr>
        <p:txBody>
          <a:bodyPr>
            <a:noAutofit/>
          </a:bodyPr>
          <a:lstStyle>
            <a:lvl1pPr marL="228600" indent="-228600">
              <a:defRPr>
                <a:latin typeface="+mn-lt"/>
              </a:defRPr>
            </a:lvl1pPr>
            <a:lvl2pPr marL="455613" indent="-228600">
              <a:defRPr>
                <a:latin typeface="+mn-lt"/>
                <a:ea typeface="ＭＳ Ｐゴシック" panose="020B0600070205080204" pitchFamily="50" charset="-128"/>
              </a:defRPr>
            </a:lvl2pPr>
            <a:lvl3pPr marL="684213" indent="-228600">
              <a:buSzPct val="100000"/>
              <a:defRPr>
                <a:latin typeface="+mn-lt"/>
                <a:ea typeface="ＭＳ Ｐゴシック" panose="020B0600070205080204" pitchFamily="50" charset="-128"/>
              </a:defRPr>
            </a:lvl3pPr>
            <a:lvl4pPr marL="912813" indent="-228600">
              <a:buSzPct val="110000"/>
              <a:defRPr>
                <a:latin typeface="+mn-lt"/>
                <a:ea typeface="ＭＳ Ｐゴシック" panose="020B0600070205080204" pitchFamily="50" charset="-128"/>
              </a:defRPr>
            </a:lvl4pPr>
            <a:lvl5pPr marL="1143000" indent="-228600">
              <a:defRPr>
                <a:latin typeface="+mn-lt"/>
                <a:ea typeface="ＭＳ Ｐゴシック" panose="020B0600070205080204" pitchFamily="50" charset="-128"/>
              </a:defRPr>
            </a:lvl5pPr>
          </a:lstStyle>
          <a:p>
            <a:pPr lvl="0"/>
            <a:r>
              <a:rPr lang="en-US" altLang="ja-JP" dirty="0"/>
              <a:t>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
        <p:nvSpPr>
          <p:cNvPr id="2" name="Title 1"/>
          <p:cNvSpPr>
            <a:spLocks noGrp="1"/>
          </p:cNvSpPr>
          <p:nvPr>
            <p:ph type="title"/>
          </p:nvPr>
        </p:nvSpPr>
        <p:spPr>
          <a:xfrm>
            <a:off x="427723" y="3"/>
            <a:ext cx="11334653" cy="796473"/>
          </a:xfrm>
          <a:prstGeom prst="rect">
            <a:avLst/>
          </a:prstGeom>
        </p:spPr>
        <p:txBody>
          <a:bodyPr/>
          <a:lstStyle>
            <a:lvl1pPr>
              <a:defRPr>
                <a:latin typeface="Arial Narrow" panose="020B0606020202030204" pitchFamily="34" charset="0"/>
              </a:defRPr>
            </a:lvl1pPr>
          </a:lstStyle>
          <a:p>
            <a:r>
              <a:rPr lang="en-US" altLang="ja-JP"/>
              <a:t>Click to edit Master title style</a:t>
            </a:r>
            <a:endParaRPr lang="en-US" dirty="0"/>
          </a:p>
        </p:txBody>
      </p:sp>
    </p:spTree>
    <p:extLst>
      <p:ext uri="{BB962C8B-B14F-4D97-AF65-F5344CB8AC3E}">
        <p14:creationId xmlns:p14="http://schemas.microsoft.com/office/powerpoint/2010/main" val="236777384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3-up (2x1)">
    <p:spTree>
      <p:nvGrpSpPr>
        <p:cNvPr id="1" name=""/>
        <p:cNvGrpSpPr/>
        <p:nvPr/>
      </p:nvGrpSpPr>
      <p:grpSpPr>
        <a:xfrm>
          <a:off x="0" y="0"/>
          <a:ext cx="0" cy="0"/>
          <a:chOff x="0" y="0"/>
          <a:chExt cx="0" cy="0"/>
        </a:xfrm>
      </p:grpSpPr>
      <p:sp>
        <p:nvSpPr>
          <p:cNvPr id="4" name="Content Placeholder 3"/>
          <p:cNvSpPr>
            <a:spLocks noGrp="1"/>
          </p:cNvSpPr>
          <p:nvPr>
            <p:ph sz="quarter" idx="17"/>
          </p:nvPr>
        </p:nvSpPr>
        <p:spPr>
          <a:xfrm>
            <a:off x="427724" y="934989"/>
            <a:ext cx="5389307" cy="2597194"/>
          </a:xfrm>
          <a:prstGeom prst="rect">
            <a:avLst/>
          </a:prstGeom>
        </p:spPr>
        <p:txBody>
          <a:bodyPr/>
          <a:lstStyle>
            <a:lvl1pPr marL="228600" indent="-228600">
              <a:defRPr>
                <a:latin typeface="+mn-lt"/>
              </a:defRPr>
            </a:lvl1pPr>
            <a:lvl2pPr marL="455613" indent="-228600">
              <a:defRPr>
                <a:latin typeface="+mn-lt"/>
                <a:ea typeface="ＭＳ Ｐゴシック" panose="020B0600070205080204" pitchFamily="50" charset="-128"/>
              </a:defRPr>
            </a:lvl2pPr>
            <a:lvl3pPr>
              <a:buSzPct val="100000"/>
              <a:defRPr>
                <a:latin typeface="+mn-lt"/>
                <a:ea typeface="ＭＳ Ｐゴシック" panose="020B0600070205080204" pitchFamily="50" charset="-128"/>
              </a:defRPr>
            </a:lvl3pPr>
            <a:lvl4pPr>
              <a:buSzPct val="110000"/>
              <a:defRPr>
                <a:latin typeface="+mn-lt"/>
                <a:ea typeface="ＭＳ Ｐゴシック" panose="020B0600070205080204" pitchFamily="50" charset="-128"/>
              </a:defRPr>
            </a:lvl4pPr>
            <a:lvl5pPr>
              <a:defRPr>
                <a:latin typeface="+mn-lt"/>
                <a:ea typeface="ＭＳ Ｐゴシック" panose="020B0600070205080204" pitchFamily="50" charset="-128"/>
              </a:defRPr>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ltLang="ja-JP" dirty="0"/>
          </a:p>
        </p:txBody>
      </p:sp>
      <p:sp>
        <p:nvSpPr>
          <p:cNvPr id="15" name="Content Placeholder 3"/>
          <p:cNvSpPr>
            <a:spLocks noGrp="1"/>
          </p:cNvSpPr>
          <p:nvPr>
            <p:ph sz="quarter" idx="18"/>
          </p:nvPr>
        </p:nvSpPr>
        <p:spPr>
          <a:xfrm>
            <a:off x="6373069" y="934989"/>
            <a:ext cx="5389307" cy="2597194"/>
          </a:xfrm>
          <a:prstGeom prst="rect">
            <a:avLst/>
          </a:prstGeom>
        </p:spPr>
        <p:txBody>
          <a:bodyPr/>
          <a:lstStyle>
            <a:lvl1pPr>
              <a:defRPr>
                <a:latin typeface="+mn-lt"/>
              </a:defRPr>
            </a:lvl1pPr>
            <a:lvl2pPr>
              <a:defRPr>
                <a:latin typeface="+mn-lt"/>
                <a:ea typeface="ＭＳ Ｐゴシック" panose="020B0600070205080204" pitchFamily="50" charset="-128"/>
              </a:defRPr>
            </a:lvl2pPr>
            <a:lvl3pPr>
              <a:buSzPct val="100000"/>
              <a:defRPr>
                <a:latin typeface="+mn-lt"/>
                <a:ea typeface="ＭＳ Ｐゴシック" panose="020B0600070205080204" pitchFamily="50" charset="-128"/>
              </a:defRPr>
            </a:lvl3pPr>
            <a:lvl4pPr>
              <a:buSzPct val="110000"/>
              <a:defRPr>
                <a:latin typeface="+mn-lt"/>
                <a:ea typeface="ＭＳ Ｐゴシック" panose="020B0600070205080204" pitchFamily="50" charset="-128"/>
              </a:defRPr>
            </a:lvl4pPr>
            <a:lvl5pPr>
              <a:defRPr>
                <a:latin typeface="+mn-lt"/>
                <a:ea typeface="ＭＳ Ｐゴシック" panose="020B0600070205080204" pitchFamily="50" charset="-128"/>
              </a:defRPr>
            </a:lvl5pPr>
          </a:lstStyle>
          <a:p>
            <a:pPr lvl="0"/>
            <a:r>
              <a:rPr lang="en-US" altLang="ja-JP" dirty="0"/>
              <a:t>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
        <p:nvSpPr>
          <p:cNvPr id="16" name="Content Placeholder 3"/>
          <p:cNvSpPr>
            <a:spLocks noGrp="1"/>
          </p:cNvSpPr>
          <p:nvPr>
            <p:ph sz="quarter" idx="19"/>
          </p:nvPr>
        </p:nvSpPr>
        <p:spPr>
          <a:xfrm>
            <a:off x="427723" y="3844315"/>
            <a:ext cx="11334653" cy="2597194"/>
          </a:xfrm>
          <a:prstGeom prst="rect">
            <a:avLst/>
          </a:prstGeom>
        </p:spPr>
        <p:txBody>
          <a:bodyPr/>
          <a:lstStyle>
            <a:lvl1pPr>
              <a:defRPr>
                <a:latin typeface="+mn-lt"/>
              </a:defRPr>
            </a:lvl1pPr>
            <a:lvl2pPr>
              <a:defRPr>
                <a:latin typeface="+mn-lt"/>
                <a:ea typeface="ＭＳ Ｐゴシック" panose="020B0600070205080204" pitchFamily="50" charset="-128"/>
              </a:defRPr>
            </a:lvl2pPr>
            <a:lvl3pPr>
              <a:buSzPct val="100000"/>
              <a:defRPr>
                <a:latin typeface="+mn-lt"/>
                <a:ea typeface="ＭＳ Ｐゴシック" panose="020B0600070205080204" pitchFamily="50" charset="-128"/>
              </a:defRPr>
            </a:lvl3pPr>
            <a:lvl4pPr>
              <a:buSzPct val="110000"/>
              <a:defRPr>
                <a:latin typeface="+mn-lt"/>
                <a:ea typeface="ＭＳ Ｐゴシック" panose="020B0600070205080204" pitchFamily="50" charset="-128"/>
              </a:defRPr>
            </a:lvl4pPr>
            <a:lvl5pPr>
              <a:defRPr>
                <a:latin typeface="+mn-lt"/>
                <a:ea typeface="ＭＳ Ｐゴシック" panose="020B0600070205080204" pitchFamily="50" charset="-128"/>
              </a:defRPr>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ltLang="ja-JP" dirty="0"/>
          </a:p>
        </p:txBody>
      </p:sp>
      <p:sp>
        <p:nvSpPr>
          <p:cNvPr id="2" name="Title 1"/>
          <p:cNvSpPr>
            <a:spLocks noGrp="1"/>
          </p:cNvSpPr>
          <p:nvPr>
            <p:ph type="title"/>
          </p:nvPr>
        </p:nvSpPr>
        <p:spPr>
          <a:xfrm>
            <a:off x="427723" y="3"/>
            <a:ext cx="11334653" cy="796473"/>
          </a:xfrm>
          <a:prstGeom prst="rect">
            <a:avLst/>
          </a:prstGeom>
        </p:spPr>
        <p:txBody>
          <a:bodyPr/>
          <a:lstStyle>
            <a:lvl1pPr>
              <a:defRPr>
                <a:latin typeface="Arial Narrow" panose="020B0606020202030204" pitchFamily="34" charset="0"/>
              </a:defRPr>
            </a:lvl1pPr>
          </a:lstStyle>
          <a:p>
            <a:r>
              <a:rPr lang="en-US" altLang="ja-JP" dirty="0"/>
              <a:t>Click to edit Master title style</a:t>
            </a:r>
            <a:endParaRPr lang="en-US" dirty="0"/>
          </a:p>
        </p:txBody>
      </p:sp>
    </p:spTree>
    <p:extLst>
      <p:ext uri="{BB962C8B-B14F-4D97-AF65-F5344CB8AC3E}">
        <p14:creationId xmlns:p14="http://schemas.microsoft.com/office/powerpoint/2010/main" val="393185578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2-up (1x1)">
    <p:spTree>
      <p:nvGrpSpPr>
        <p:cNvPr id="1" name=""/>
        <p:cNvGrpSpPr/>
        <p:nvPr/>
      </p:nvGrpSpPr>
      <p:grpSpPr>
        <a:xfrm>
          <a:off x="0" y="0"/>
          <a:ext cx="0" cy="0"/>
          <a:chOff x="0" y="0"/>
          <a:chExt cx="0" cy="0"/>
        </a:xfrm>
      </p:grpSpPr>
      <p:sp>
        <p:nvSpPr>
          <p:cNvPr id="4" name="Content Placeholder 3"/>
          <p:cNvSpPr>
            <a:spLocks noGrp="1"/>
          </p:cNvSpPr>
          <p:nvPr>
            <p:ph sz="quarter" idx="17"/>
          </p:nvPr>
        </p:nvSpPr>
        <p:spPr>
          <a:xfrm>
            <a:off x="427723" y="934989"/>
            <a:ext cx="11334653" cy="2597194"/>
          </a:xfrm>
          <a:prstGeom prst="rect">
            <a:avLst/>
          </a:prstGeom>
        </p:spPr>
        <p:txBody>
          <a:bodyPr/>
          <a:lstStyle>
            <a:lvl1pPr marL="228600" indent="-228600">
              <a:defRPr>
                <a:latin typeface="+mn-lt"/>
              </a:defRPr>
            </a:lvl1pPr>
            <a:lvl2pPr marL="455613" indent="-228600">
              <a:defRPr>
                <a:latin typeface="+mn-lt"/>
                <a:ea typeface="ＭＳ Ｐゴシック" panose="020B0600070205080204" pitchFamily="50" charset="-128"/>
              </a:defRPr>
            </a:lvl2pPr>
            <a:lvl3pPr>
              <a:buSzPct val="100000"/>
              <a:defRPr>
                <a:latin typeface="+mn-lt"/>
                <a:ea typeface="ＭＳ Ｐゴシック" panose="020B0600070205080204" pitchFamily="50" charset="-128"/>
              </a:defRPr>
            </a:lvl3pPr>
            <a:lvl4pPr>
              <a:buSzPct val="110000"/>
              <a:defRPr>
                <a:latin typeface="+mn-lt"/>
                <a:ea typeface="ＭＳ Ｐゴシック" panose="020B0600070205080204" pitchFamily="50" charset="-128"/>
              </a:defRPr>
            </a:lvl4pPr>
            <a:lvl5pPr>
              <a:defRPr>
                <a:latin typeface="+mn-lt"/>
                <a:ea typeface="ＭＳ Ｐゴシック" panose="020B0600070205080204" pitchFamily="50" charset="-128"/>
              </a:defRPr>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ltLang="ja-JP" dirty="0"/>
          </a:p>
        </p:txBody>
      </p:sp>
      <p:sp>
        <p:nvSpPr>
          <p:cNvPr id="16" name="Content Placeholder 3"/>
          <p:cNvSpPr>
            <a:spLocks noGrp="1"/>
          </p:cNvSpPr>
          <p:nvPr>
            <p:ph sz="quarter" idx="19"/>
          </p:nvPr>
        </p:nvSpPr>
        <p:spPr>
          <a:xfrm>
            <a:off x="427723" y="3844315"/>
            <a:ext cx="11334653" cy="2597194"/>
          </a:xfrm>
          <a:prstGeom prst="rect">
            <a:avLst/>
          </a:prstGeom>
        </p:spPr>
        <p:txBody>
          <a:bodyPr/>
          <a:lstStyle>
            <a:lvl1pPr>
              <a:defRPr>
                <a:latin typeface="+mn-lt"/>
              </a:defRPr>
            </a:lvl1pPr>
            <a:lvl2pPr>
              <a:defRPr>
                <a:latin typeface="+mn-lt"/>
                <a:ea typeface="ＭＳ Ｐゴシック" panose="020B0600070205080204" pitchFamily="50" charset="-128"/>
              </a:defRPr>
            </a:lvl2pPr>
            <a:lvl3pPr>
              <a:buSzPct val="100000"/>
              <a:defRPr>
                <a:latin typeface="+mn-lt"/>
                <a:ea typeface="ＭＳ Ｐゴシック" panose="020B0600070205080204" pitchFamily="50" charset="-128"/>
              </a:defRPr>
            </a:lvl3pPr>
            <a:lvl4pPr>
              <a:buSzPct val="110000"/>
              <a:defRPr>
                <a:latin typeface="+mn-lt"/>
                <a:ea typeface="ＭＳ Ｐゴシック" panose="020B0600070205080204" pitchFamily="50" charset="-128"/>
              </a:defRPr>
            </a:lvl4pPr>
            <a:lvl5pPr>
              <a:defRPr>
                <a:latin typeface="+mn-lt"/>
                <a:ea typeface="ＭＳ Ｐゴシック" panose="020B0600070205080204" pitchFamily="50" charset="-128"/>
              </a:defRPr>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ltLang="ja-JP" dirty="0"/>
          </a:p>
        </p:txBody>
      </p:sp>
      <p:sp>
        <p:nvSpPr>
          <p:cNvPr id="2" name="Title 1"/>
          <p:cNvSpPr>
            <a:spLocks noGrp="1"/>
          </p:cNvSpPr>
          <p:nvPr>
            <p:ph type="title"/>
          </p:nvPr>
        </p:nvSpPr>
        <p:spPr>
          <a:xfrm>
            <a:off x="427723" y="3"/>
            <a:ext cx="11334653" cy="796473"/>
          </a:xfrm>
          <a:prstGeom prst="rect">
            <a:avLst/>
          </a:prstGeom>
        </p:spPr>
        <p:txBody>
          <a:bodyPr/>
          <a:lstStyle>
            <a:lvl1pPr>
              <a:defRPr>
                <a:latin typeface="Arial Narrow" panose="020B0606020202030204" pitchFamily="34" charset="0"/>
              </a:defRPr>
            </a:lvl1pPr>
          </a:lstStyle>
          <a:p>
            <a:r>
              <a:rPr lang="en-US" altLang="ja-JP"/>
              <a:t>Click to edit Master title style</a:t>
            </a:r>
            <a:endParaRPr lang="en-US" dirty="0"/>
          </a:p>
        </p:txBody>
      </p:sp>
    </p:spTree>
    <p:extLst>
      <p:ext uri="{BB962C8B-B14F-4D97-AF65-F5344CB8AC3E}">
        <p14:creationId xmlns:p14="http://schemas.microsoft.com/office/powerpoint/2010/main" val="270955174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4-up (2x2)">
    <p:spTree>
      <p:nvGrpSpPr>
        <p:cNvPr id="1" name=""/>
        <p:cNvGrpSpPr/>
        <p:nvPr/>
      </p:nvGrpSpPr>
      <p:grpSpPr>
        <a:xfrm>
          <a:off x="0" y="0"/>
          <a:ext cx="0" cy="0"/>
          <a:chOff x="0" y="0"/>
          <a:chExt cx="0" cy="0"/>
        </a:xfrm>
      </p:grpSpPr>
      <p:sp>
        <p:nvSpPr>
          <p:cNvPr id="4" name="Content Placeholder 3"/>
          <p:cNvSpPr>
            <a:spLocks noGrp="1"/>
          </p:cNvSpPr>
          <p:nvPr>
            <p:ph sz="quarter" idx="17"/>
          </p:nvPr>
        </p:nvSpPr>
        <p:spPr>
          <a:xfrm>
            <a:off x="427724" y="934990"/>
            <a:ext cx="5389307" cy="2597194"/>
          </a:xfrm>
          <a:prstGeom prst="rect">
            <a:avLst/>
          </a:prstGeom>
        </p:spPr>
        <p:txBody>
          <a:bodyPr/>
          <a:lstStyle>
            <a:lvl1pPr marL="228600" indent="-228600">
              <a:defRPr>
                <a:latin typeface="+mn-lt"/>
              </a:defRPr>
            </a:lvl1pPr>
            <a:lvl2pPr marL="455613" indent="-228600">
              <a:defRPr>
                <a:latin typeface="+mn-lt"/>
                <a:ea typeface="ＭＳ Ｐゴシック" panose="020B0600070205080204" pitchFamily="50" charset="-128"/>
              </a:defRPr>
            </a:lvl2pPr>
            <a:lvl3pPr>
              <a:buSzPct val="100000"/>
              <a:defRPr>
                <a:latin typeface="+mn-lt"/>
                <a:ea typeface="ＭＳ Ｐゴシック" panose="020B0600070205080204" pitchFamily="50" charset="-128"/>
              </a:defRPr>
            </a:lvl3pPr>
            <a:lvl4pPr>
              <a:buSzPct val="110000"/>
              <a:defRPr>
                <a:latin typeface="+mn-lt"/>
                <a:ea typeface="ＭＳ Ｐゴシック" panose="020B0600070205080204" pitchFamily="50" charset="-128"/>
              </a:defRPr>
            </a:lvl4pPr>
            <a:lvl5pPr>
              <a:defRPr>
                <a:latin typeface="+mn-lt"/>
                <a:ea typeface="ＭＳ Ｐゴシック" panose="020B0600070205080204" pitchFamily="50" charset="-128"/>
              </a:defRPr>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ltLang="ja-JP" dirty="0"/>
          </a:p>
        </p:txBody>
      </p:sp>
      <p:sp>
        <p:nvSpPr>
          <p:cNvPr id="15" name="Content Placeholder 3"/>
          <p:cNvSpPr>
            <a:spLocks noGrp="1"/>
          </p:cNvSpPr>
          <p:nvPr>
            <p:ph sz="quarter" idx="18"/>
          </p:nvPr>
        </p:nvSpPr>
        <p:spPr>
          <a:xfrm>
            <a:off x="6373069" y="934990"/>
            <a:ext cx="5389307" cy="2597194"/>
          </a:xfrm>
          <a:prstGeom prst="rect">
            <a:avLst/>
          </a:prstGeom>
        </p:spPr>
        <p:txBody>
          <a:bodyPr/>
          <a:lstStyle>
            <a:lvl1pPr>
              <a:defRPr>
                <a:latin typeface="+mn-lt"/>
              </a:defRPr>
            </a:lvl1pPr>
            <a:lvl2pPr>
              <a:defRPr>
                <a:latin typeface="+mn-lt"/>
                <a:ea typeface="ＭＳ Ｐゴシック" panose="020B0600070205080204" pitchFamily="50" charset="-128"/>
              </a:defRPr>
            </a:lvl2pPr>
            <a:lvl3pPr>
              <a:buSzPct val="100000"/>
              <a:defRPr>
                <a:latin typeface="+mn-lt"/>
                <a:ea typeface="ＭＳ Ｐゴシック" panose="020B0600070205080204" pitchFamily="50" charset="-128"/>
              </a:defRPr>
            </a:lvl3pPr>
            <a:lvl4pPr>
              <a:buSzPct val="110000"/>
              <a:defRPr>
                <a:latin typeface="+mn-lt"/>
                <a:ea typeface="ＭＳ Ｐゴシック" panose="020B0600070205080204" pitchFamily="50" charset="-128"/>
              </a:defRPr>
            </a:lvl4pPr>
            <a:lvl5pPr>
              <a:defRPr>
                <a:latin typeface="+mn-lt"/>
                <a:ea typeface="ＭＳ Ｐゴシック" panose="020B0600070205080204" pitchFamily="50" charset="-128"/>
              </a:defRPr>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ltLang="ja-JP" dirty="0"/>
          </a:p>
        </p:txBody>
      </p:sp>
      <p:sp>
        <p:nvSpPr>
          <p:cNvPr id="16" name="Content Placeholder 3"/>
          <p:cNvSpPr>
            <a:spLocks noGrp="1"/>
          </p:cNvSpPr>
          <p:nvPr>
            <p:ph sz="quarter" idx="19"/>
          </p:nvPr>
        </p:nvSpPr>
        <p:spPr>
          <a:xfrm>
            <a:off x="427724" y="3844315"/>
            <a:ext cx="5389307" cy="2597194"/>
          </a:xfrm>
          <a:prstGeom prst="rect">
            <a:avLst/>
          </a:prstGeom>
        </p:spPr>
        <p:txBody>
          <a:bodyPr/>
          <a:lstStyle>
            <a:lvl1pPr>
              <a:defRPr>
                <a:latin typeface="+mn-lt"/>
              </a:defRPr>
            </a:lvl1pPr>
            <a:lvl2pPr>
              <a:defRPr>
                <a:latin typeface="+mn-lt"/>
                <a:ea typeface="ＭＳ Ｐゴシック" panose="020B0600070205080204" pitchFamily="50" charset="-128"/>
              </a:defRPr>
            </a:lvl2pPr>
            <a:lvl3pPr>
              <a:buSzPct val="100000"/>
              <a:defRPr>
                <a:latin typeface="+mn-lt"/>
                <a:ea typeface="ＭＳ Ｐゴシック" panose="020B0600070205080204" pitchFamily="50" charset="-128"/>
              </a:defRPr>
            </a:lvl3pPr>
            <a:lvl4pPr>
              <a:buSzPct val="110000"/>
              <a:defRPr>
                <a:latin typeface="+mn-lt"/>
                <a:ea typeface="ＭＳ Ｐゴシック" panose="020B0600070205080204" pitchFamily="50" charset="-128"/>
              </a:defRPr>
            </a:lvl4pPr>
            <a:lvl5pPr>
              <a:defRPr>
                <a:latin typeface="+mn-lt"/>
                <a:ea typeface="ＭＳ Ｐゴシック" panose="020B0600070205080204" pitchFamily="50" charset="-128"/>
              </a:defRPr>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ltLang="ja-JP" dirty="0"/>
          </a:p>
        </p:txBody>
      </p:sp>
      <p:sp>
        <p:nvSpPr>
          <p:cNvPr id="17" name="Content Placeholder 3"/>
          <p:cNvSpPr>
            <a:spLocks noGrp="1"/>
          </p:cNvSpPr>
          <p:nvPr>
            <p:ph sz="quarter" idx="20"/>
          </p:nvPr>
        </p:nvSpPr>
        <p:spPr>
          <a:xfrm>
            <a:off x="6373069" y="3844315"/>
            <a:ext cx="5389307" cy="2597194"/>
          </a:xfrm>
          <a:prstGeom prst="rect">
            <a:avLst/>
          </a:prstGeom>
        </p:spPr>
        <p:txBody>
          <a:bodyPr/>
          <a:lstStyle>
            <a:lvl1pPr>
              <a:defRPr>
                <a:latin typeface="+mn-lt"/>
              </a:defRPr>
            </a:lvl1pPr>
            <a:lvl2pPr>
              <a:defRPr>
                <a:latin typeface="+mn-lt"/>
                <a:ea typeface="ＭＳ Ｐゴシック" panose="020B0600070205080204" pitchFamily="50" charset="-128"/>
              </a:defRPr>
            </a:lvl2pPr>
            <a:lvl3pPr>
              <a:buSzPct val="100000"/>
              <a:defRPr>
                <a:latin typeface="+mn-lt"/>
                <a:ea typeface="ＭＳ Ｐゴシック" panose="020B0600070205080204" pitchFamily="50" charset="-128"/>
              </a:defRPr>
            </a:lvl3pPr>
            <a:lvl4pPr>
              <a:buSzPct val="110000"/>
              <a:defRPr>
                <a:latin typeface="+mn-lt"/>
                <a:ea typeface="ＭＳ Ｐゴシック" panose="020B0600070205080204" pitchFamily="50" charset="-128"/>
              </a:defRPr>
            </a:lvl4pPr>
            <a:lvl5pPr>
              <a:defRPr>
                <a:latin typeface="+mn-lt"/>
                <a:ea typeface="ＭＳ Ｐゴシック" panose="020B0600070205080204" pitchFamily="50" charset="-128"/>
              </a:defRPr>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ltLang="ja-JP" dirty="0"/>
          </a:p>
        </p:txBody>
      </p:sp>
      <p:sp>
        <p:nvSpPr>
          <p:cNvPr id="2" name="Title 1"/>
          <p:cNvSpPr>
            <a:spLocks noGrp="1"/>
          </p:cNvSpPr>
          <p:nvPr>
            <p:ph type="title"/>
          </p:nvPr>
        </p:nvSpPr>
        <p:spPr>
          <a:xfrm>
            <a:off x="427723" y="3"/>
            <a:ext cx="11334653" cy="796473"/>
          </a:xfrm>
          <a:prstGeom prst="rect">
            <a:avLst/>
          </a:prstGeom>
        </p:spPr>
        <p:txBody>
          <a:bodyPr/>
          <a:lstStyle>
            <a:lvl1pPr>
              <a:defRPr>
                <a:latin typeface="Arial Narrow" panose="020B0606020202030204" pitchFamily="34" charset="0"/>
              </a:defRPr>
            </a:lvl1pPr>
          </a:lstStyle>
          <a:p>
            <a:r>
              <a:rPr lang="en-US" altLang="ja-JP"/>
              <a:t>Click to edit Master title style</a:t>
            </a:r>
            <a:endParaRPr lang="en-US" dirty="0"/>
          </a:p>
        </p:txBody>
      </p:sp>
    </p:spTree>
    <p:extLst>
      <p:ext uri="{BB962C8B-B14F-4D97-AF65-F5344CB8AC3E}">
        <p14:creationId xmlns:p14="http://schemas.microsoft.com/office/powerpoint/2010/main" val="331344359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3-up (3x0)">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427725" y="934990"/>
            <a:ext cx="3507327" cy="5506052"/>
          </a:xfrm>
          <a:prstGeom prst="rect">
            <a:avLst/>
          </a:prstGeom>
        </p:spPr>
        <p:txBody>
          <a:bodyPr/>
          <a:lstStyle>
            <a:lvl1pPr>
              <a:defRPr>
                <a:latin typeface="+mn-lt"/>
              </a:defRPr>
            </a:lvl1pPr>
            <a:lvl2pPr>
              <a:defRPr>
                <a:latin typeface="+mn-lt"/>
                <a:ea typeface="ＭＳ Ｐゴシック" panose="020B0600070205080204" pitchFamily="50" charset="-128"/>
              </a:defRPr>
            </a:lvl2pPr>
            <a:lvl3pPr>
              <a:buSzPct val="100000"/>
              <a:defRPr>
                <a:latin typeface="+mn-lt"/>
                <a:ea typeface="ＭＳ Ｐゴシック" panose="020B0600070205080204" pitchFamily="50" charset="-128"/>
              </a:defRPr>
            </a:lvl3pPr>
            <a:lvl4pPr>
              <a:buSzPct val="110000"/>
              <a:defRPr>
                <a:latin typeface="+mn-lt"/>
                <a:ea typeface="ＭＳ Ｐゴシック" panose="020B0600070205080204" pitchFamily="50" charset="-128"/>
              </a:defRPr>
            </a:lvl4pPr>
            <a:lvl5pPr>
              <a:defRPr>
                <a:latin typeface="+mn-lt"/>
                <a:ea typeface="ＭＳ Ｐゴシック" panose="020B0600070205080204" pitchFamily="50" charset="-128"/>
              </a:defRPr>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ltLang="ja-JP" dirty="0"/>
          </a:p>
        </p:txBody>
      </p:sp>
      <p:sp>
        <p:nvSpPr>
          <p:cNvPr id="10" name="Content Placeholder 4"/>
          <p:cNvSpPr>
            <a:spLocks noGrp="1"/>
          </p:cNvSpPr>
          <p:nvPr>
            <p:ph sz="quarter" idx="18"/>
          </p:nvPr>
        </p:nvSpPr>
        <p:spPr>
          <a:xfrm>
            <a:off x="4341386" y="934990"/>
            <a:ext cx="3507327" cy="5506052"/>
          </a:xfrm>
          <a:prstGeom prst="rect">
            <a:avLst/>
          </a:prstGeom>
        </p:spPr>
        <p:txBody>
          <a:bodyPr/>
          <a:lstStyle>
            <a:lvl1pPr>
              <a:defRPr>
                <a:latin typeface="+mn-lt"/>
              </a:defRPr>
            </a:lvl1pPr>
            <a:lvl2pPr>
              <a:defRPr>
                <a:latin typeface="+mn-lt"/>
                <a:ea typeface="ＭＳ Ｐゴシック" panose="020B0600070205080204" pitchFamily="50" charset="-128"/>
              </a:defRPr>
            </a:lvl2pPr>
            <a:lvl3pPr>
              <a:buSzPct val="100000"/>
              <a:defRPr>
                <a:latin typeface="+mn-lt"/>
                <a:ea typeface="ＭＳ Ｐゴシック" panose="020B0600070205080204" pitchFamily="50" charset="-128"/>
              </a:defRPr>
            </a:lvl3pPr>
            <a:lvl4pPr>
              <a:buSzPct val="110000"/>
              <a:defRPr>
                <a:latin typeface="+mn-lt"/>
                <a:ea typeface="ＭＳ Ｐゴシック" panose="020B0600070205080204" pitchFamily="50" charset="-128"/>
              </a:defRPr>
            </a:lvl4pPr>
            <a:lvl5pPr>
              <a:defRPr>
                <a:latin typeface="+mn-lt"/>
                <a:ea typeface="ＭＳ Ｐゴシック" panose="020B0600070205080204" pitchFamily="50" charset="-128"/>
              </a:defRPr>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ltLang="ja-JP" dirty="0"/>
          </a:p>
        </p:txBody>
      </p:sp>
      <p:sp>
        <p:nvSpPr>
          <p:cNvPr id="11" name="Content Placeholder 4"/>
          <p:cNvSpPr>
            <a:spLocks noGrp="1"/>
          </p:cNvSpPr>
          <p:nvPr>
            <p:ph sz="quarter" idx="19"/>
          </p:nvPr>
        </p:nvSpPr>
        <p:spPr>
          <a:xfrm>
            <a:off x="8255049" y="934990"/>
            <a:ext cx="3507327" cy="5506052"/>
          </a:xfrm>
          <a:prstGeom prst="rect">
            <a:avLst/>
          </a:prstGeom>
        </p:spPr>
        <p:txBody>
          <a:bodyPr/>
          <a:lstStyle>
            <a:lvl1pPr>
              <a:defRPr>
                <a:latin typeface="+mn-lt"/>
              </a:defRPr>
            </a:lvl1pPr>
            <a:lvl2pPr>
              <a:defRPr>
                <a:latin typeface="+mn-lt"/>
                <a:ea typeface="ＭＳ Ｐゴシック" panose="020B0600070205080204" pitchFamily="50" charset="-128"/>
              </a:defRPr>
            </a:lvl2pPr>
            <a:lvl3pPr>
              <a:buSzPct val="100000"/>
              <a:defRPr>
                <a:latin typeface="+mn-lt"/>
                <a:ea typeface="ＭＳ Ｐゴシック" panose="020B0600070205080204" pitchFamily="50" charset="-128"/>
              </a:defRPr>
            </a:lvl3pPr>
            <a:lvl4pPr>
              <a:buSzPct val="110000"/>
              <a:defRPr>
                <a:latin typeface="+mn-lt"/>
                <a:ea typeface="ＭＳ Ｐゴシック" panose="020B0600070205080204" pitchFamily="50" charset="-128"/>
              </a:defRPr>
            </a:lvl4pPr>
            <a:lvl5pPr>
              <a:defRPr>
                <a:latin typeface="+mn-lt"/>
                <a:ea typeface="ＭＳ Ｐゴシック" panose="020B0600070205080204" pitchFamily="50" charset="-128"/>
              </a:defRPr>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ltLang="ja-JP" dirty="0"/>
          </a:p>
        </p:txBody>
      </p:sp>
      <p:sp>
        <p:nvSpPr>
          <p:cNvPr id="2" name="Title 1"/>
          <p:cNvSpPr>
            <a:spLocks noGrp="1"/>
          </p:cNvSpPr>
          <p:nvPr>
            <p:ph type="title"/>
          </p:nvPr>
        </p:nvSpPr>
        <p:spPr>
          <a:xfrm>
            <a:off x="427723" y="3"/>
            <a:ext cx="11334653" cy="796473"/>
          </a:xfrm>
          <a:prstGeom prst="rect">
            <a:avLst/>
          </a:prstGeom>
        </p:spPr>
        <p:txBody>
          <a:bodyPr/>
          <a:lstStyle>
            <a:lvl1pPr>
              <a:defRPr/>
            </a:lvl1pPr>
          </a:lstStyle>
          <a:p>
            <a:r>
              <a:rPr lang="en-US" altLang="ja-JP"/>
              <a:t>Click to edit Master title style</a:t>
            </a:r>
            <a:endParaRPr lang="en-US" dirty="0"/>
          </a:p>
        </p:txBody>
      </p:sp>
    </p:spTree>
    <p:extLst>
      <p:ext uri="{BB962C8B-B14F-4D97-AF65-F5344CB8AC3E}">
        <p14:creationId xmlns:p14="http://schemas.microsoft.com/office/powerpoint/2010/main" val="34969095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4-up (4x0)">
    <p:spTree>
      <p:nvGrpSpPr>
        <p:cNvPr id="1" name=""/>
        <p:cNvGrpSpPr/>
        <p:nvPr/>
      </p:nvGrpSpPr>
      <p:grpSpPr>
        <a:xfrm>
          <a:off x="0" y="0"/>
          <a:ext cx="0" cy="0"/>
          <a:chOff x="0" y="0"/>
          <a:chExt cx="0" cy="0"/>
        </a:xfrm>
      </p:grpSpPr>
      <p:sp>
        <p:nvSpPr>
          <p:cNvPr id="5" name="Content Placeholder 4"/>
          <p:cNvSpPr>
            <a:spLocks noGrp="1"/>
          </p:cNvSpPr>
          <p:nvPr>
            <p:ph sz="quarter" idx="18"/>
          </p:nvPr>
        </p:nvSpPr>
        <p:spPr>
          <a:xfrm>
            <a:off x="427725" y="934990"/>
            <a:ext cx="2566337" cy="5506052"/>
          </a:xfrm>
          <a:prstGeom prst="rect">
            <a:avLst/>
          </a:prstGeom>
        </p:spPr>
        <p:txBody>
          <a:bodyPr/>
          <a:lstStyle>
            <a:lvl1pPr>
              <a:defRPr>
                <a:latin typeface="+mn-lt"/>
              </a:defRPr>
            </a:lvl1pPr>
            <a:lvl2pPr>
              <a:defRPr>
                <a:latin typeface="+mn-lt"/>
                <a:ea typeface="ＭＳ Ｐゴシック" panose="020B0600070205080204" pitchFamily="50" charset="-128"/>
              </a:defRPr>
            </a:lvl2pPr>
            <a:lvl3pPr>
              <a:buSzPct val="100000"/>
              <a:defRPr>
                <a:latin typeface="+mn-lt"/>
                <a:ea typeface="ＭＳ Ｐゴシック" panose="020B0600070205080204" pitchFamily="50" charset="-128"/>
              </a:defRPr>
            </a:lvl3pPr>
            <a:lvl4pPr>
              <a:buSzPct val="110000"/>
              <a:defRPr>
                <a:latin typeface="+mn-lt"/>
                <a:ea typeface="ＭＳ Ｐゴシック" panose="020B0600070205080204" pitchFamily="50" charset="-128"/>
              </a:defRPr>
            </a:lvl4pPr>
            <a:lvl5pPr>
              <a:defRPr>
                <a:latin typeface="+mn-lt"/>
                <a:ea typeface="ＭＳ Ｐゴシック" panose="020B0600070205080204" pitchFamily="50" charset="-128"/>
              </a:defRPr>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ltLang="ja-JP" dirty="0"/>
          </a:p>
        </p:txBody>
      </p:sp>
      <p:sp>
        <p:nvSpPr>
          <p:cNvPr id="11" name="Content Placeholder 4"/>
          <p:cNvSpPr>
            <a:spLocks noGrp="1"/>
          </p:cNvSpPr>
          <p:nvPr>
            <p:ph sz="quarter" idx="19"/>
          </p:nvPr>
        </p:nvSpPr>
        <p:spPr>
          <a:xfrm>
            <a:off x="3350496" y="934990"/>
            <a:ext cx="2566337" cy="5506052"/>
          </a:xfrm>
          <a:prstGeom prst="rect">
            <a:avLst/>
          </a:prstGeom>
        </p:spPr>
        <p:txBody>
          <a:bodyPr/>
          <a:lstStyle>
            <a:lvl1pPr>
              <a:defRPr>
                <a:latin typeface="+mn-lt"/>
              </a:defRPr>
            </a:lvl1pPr>
            <a:lvl2pPr>
              <a:defRPr>
                <a:latin typeface="+mn-lt"/>
                <a:ea typeface="ＭＳ Ｐゴシック" panose="020B0600070205080204" pitchFamily="50" charset="-128"/>
              </a:defRPr>
            </a:lvl2pPr>
            <a:lvl3pPr>
              <a:buSzPct val="100000"/>
              <a:defRPr>
                <a:latin typeface="+mn-lt"/>
                <a:ea typeface="ＭＳ Ｐゴシック" panose="020B0600070205080204" pitchFamily="50" charset="-128"/>
              </a:defRPr>
            </a:lvl3pPr>
            <a:lvl4pPr>
              <a:buSzPct val="110000"/>
              <a:defRPr>
                <a:latin typeface="+mn-lt"/>
                <a:ea typeface="ＭＳ Ｐゴシック" panose="020B0600070205080204" pitchFamily="50" charset="-128"/>
              </a:defRPr>
            </a:lvl4pPr>
            <a:lvl5pPr>
              <a:defRPr>
                <a:latin typeface="+mn-lt"/>
                <a:ea typeface="ＭＳ Ｐゴシック" panose="020B0600070205080204" pitchFamily="50" charset="-128"/>
              </a:defRPr>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ltLang="ja-JP" dirty="0"/>
          </a:p>
        </p:txBody>
      </p:sp>
      <p:sp>
        <p:nvSpPr>
          <p:cNvPr id="12" name="Content Placeholder 4"/>
          <p:cNvSpPr>
            <a:spLocks noGrp="1"/>
          </p:cNvSpPr>
          <p:nvPr>
            <p:ph sz="quarter" idx="20"/>
          </p:nvPr>
        </p:nvSpPr>
        <p:spPr>
          <a:xfrm>
            <a:off x="6273267" y="934990"/>
            <a:ext cx="2566337" cy="5506052"/>
          </a:xfrm>
          <a:prstGeom prst="rect">
            <a:avLst/>
          </a:prstGeom>
        </p:spPr>
        <p:txBody>
          <a:bodyPr/>
          <a:lstStyle>
            <a:lvl1pPr>
              <a:defRPr>
                <a:latin typeface="+mn-lt"/>
              </a:defRPr>
            </a:lvl1pPr>
            <a:lvl2pPr>
              <a:defRPr>
                <a:latin typeface="+mn-lt"/>
                <a:ea typeface="ＭＳ Ｐゴシック" panose="020B0600070205080204" pitchFamily="50" charset="-128"/>
              </a:defRPr>
            </a:lvl2pPr>
            <a:lvl3pPr>
              <a:buSzPct val="100000"/>
              <a:defRPr>
                <a:latin typeface="+mn-lt"/>
                <a:ea typeface="ＭＳ Ｐゴシック" panose="020B0600070205080204" pitchFamily="50" charset="-128"/>
              </a:defRPr>
            </a:lvl3pPr>
            <a:lvl4pPr>
              <a:buSzPct val="110000"/>
              <a:defRPr>
                <a:latin typeface="+mn-lt"/>
                <a:ea typeface="ＭＳ Ｐゴシック" panose="020B0600070205080204" pitchFamily="50" charset="-128"/>
              </a:defRPr>
            </a:lvl4pPr>
            <a:lvl5pPr>
              <a:defRPr>
                <a:latin typeface="+mn-lt"/>
                <a:ea typeface="ＭＳ Ｐゴシック" panose="020B0600070205080204" pitchFamily="50" charset="-128"/>
              </a:defRPr>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ltLang="ja-JP" dirty="0"/>
          </a:p>
        </p:txBody>
      </p:sp>
      <p:sp>
        <p:nvSpPr>
          <p:cNvPr id="13" name="Content Placeholder 4"/>
          <p:cNvSpPr>
            <a:spLocks noGrp="1"/>
          </p:cNvSpPr>
          <p:nvPr>
            <p:ph sz="quarter" idx="21"/>
          </p:nvPr>
        </p:nvSpPr>
        <p:spPr>
          <a:xfrm>
            <a:off x="9196039" y="934990"/>
            <a:ext cx="2566337" cy="5506052"/>
          </a:xfrm>
          <a:prstGeom prst="rect">
            <a:avLst/>
          </a:prstGeom>
        </p:spPr>
        <p:txBody>
          <a:bodyPr/>
          <a:lstStyle>
            <a:lvl1pPr>
              <a:defRPr>
                <a:latin typeface="+mn-lt"/>
              </a:defRPr>
            </a:lvl1pPr>
            <a:lvl2pPr>
              <a:defRPr>
                <a:latin typeface="+mn-lt"/>
                <a:ea typeface="ＭＳ Ｐゴシック" panose="020B0600070205080204" pitchFamily="50" charset="-128"/>
              </a:defRPr>
            </a:lvl2pPr>
            <a:lvl3pPr>
              <a:buSzPct val="100000"/>
              <a:defRPr>
                <a:latin typeface="+mn-lt"/>
                <a:ea typeface="ＭＳ Ｐゴシック" panose="020B0600070205080204" pitchFamily="50" charset="-128"/>
              </a:defRPr>
            </a:lvl3pPr>
            <a:lvl4pPr>
              <a:buSzPct val="110000"/>
              <a:defRPr>
                <a:latin typeface="+mn-lt"/>
                <a:ea typeface="ＭＳ Ｐゴシック" panose="020B0600070205080204" pitchFamily="50" charset="-128"/>
              </a:defRPr>
            </a:lvl4pPr>
            <a:lvl5pPr>
              <a:defRPr>
                <a:latin typeface="+mn-lt"/>
                <a:ea typeface="ＭＳ Ｐゴシック" panose="020B0600070205080204" pitchFamily="50" charset="-128"/>
              </a:defRPr>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ltLang="ja-JP" dirty="0"/>
          </a:p>
        </p:txBody>
      </p:sp>
      <p:sp>
        <p:nvSpPr>
          <p:cNvPr id="2" name="Title 1"/>
          <p:cNvSpPr>
            <a:spLocks noGrp="1"/>
          </p:cNvSpPr>
          <p:nvPr>
            <p:ph type="title"/>
          </p:nvPr>
        </p:nvSpPr>
        <p:spPr>
          <a:xfrm>
            <a:off x="427723" y="3"/>
            <a:ext cx="11334653" cy="796473"/>
          </a:xfrm>
          <a:prstGeom prst="rect">
            <a:avLst/>
          </a:prstGeom>
        </p:spPr>
        <p:txBody>
          <a:bodyPr/>
          <a:lstStyle>
            <a:lvl1pPr>
              <a:defRPr/>
            </a:lvl1pPr>
          </a:lstStyle>
          <a:p>
            <a:r>
              <a:rPr lang="en-US" altLang="ja-JP"/>
              <a:t>Click to edit Master title style</a:t>
            </a:r>
            <a:endParaRPr lang="en-US" dirty="0"/>
          </a:p>
        </p:txBody>
      </p:sp>
    </p:spTree>
    <p:extLst>
      <p:ext uri="{BB962C8B-B14F-4D97-AF65-F5344CB8AC3E}">
        <p14:creationId xmlns:p14="http://schemas.microsoft.com/office/powerpoint/2010/main" val="73759181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Sidebar Right">
    <p:spTree>
      <p:nvGrpSpPr>
        <p:cNvPr id="1" name=""/>
        <p:cNvGrpSpPr/>
        <p:nvPr/>
      </p:nvGrpSpPr>
      <p:grpSpPr>
        <a:xfrm>
          <a:off x="0" y="0"/>
          <a:ext cx="0" cy="0"/>
          <a:chOff x="0" y="0"/>
          <a:chExt cx="0" cy="0"/>
        </a:xfrm>
      </p:grpSpPr>
      <p:sp>
        <p:nvSpPr>
          <p:cNvPr id="5" name="Content Placeholder 4"/>
          <p:cNvSpPr>
            <a:spLocks noGrp="1"/>
          </p:cNvSpPr>
          <p:nvPr>
            <p:ph sz="quarter" idx="18"/>
          </p:nvPr>
        </p:nvSpPr>
        <p:spPr>
          <a:xfrm>
            <a:off x="427723" y="934990"/>
            <a:ext cx="8255050" cy="5506052"/>
          </a:xfrm>
          <a:prstGeom prst="rect">
            <a:avLst/>
          </a:prstGeom>
        </p:spPr>
        <p:txBody>
          <a:bodyPr/>
          <a:lstStyle>
            <a:lvl1pPr>
              <a:defRPr>
                <a:latin typeface="+mn-lt"/>
              </a:defRPr>
            </a:lvl1pPr>
            <a:lvl2pPr>
              <a:defRPr>
                <a:latin typeface="+mn-lt"/>
                <a:ea typeface="ＭＳ Ｐゴシック" panose="020B0600070205080204" pitchFamily="50" charset="-128"/>
              </a:defRPr>
            </a:lvl2pPr>
            <a:lvl3pPr>
              <a:buSzPct val="100000"/>
              <a:defRPr>
                <a:latin typeface="+mn-lt"/>
                <a:ea typeface="ＭＳ Ｐゴシック" panose="020B0600070205080204" pitchFamily="50" charset="-128"/>
              </a:defRPr>
            </a:lvl3pPr>
            <a:lvl4pPr>
              <a:buSzPct val="110000"/>
              <a:defRPr>
                <a:latin typeface="+mn-lt"/>
                <a:ea typeface="ＭＳ Ｐゴシック" panose="020B0600070205080204" pitchFamily="50" charset="-128"/>
              </a:defRPr>
            </a:lvl4pPr>
            <a:lvl5pPr>
              <a:defRPr>
                <a:latin typeface="+mn-lt"/>
                <a:ea typeface="ＭＳ Ｐゴシック" panose="020B0600070205080204" pitchFamily="50" charset="-128"/>
              </a:defRPr>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ltLang="ja-JP" dirty="0"/>
          </a:p>
        </p:txBody>
      </p:sp>
      <p:sp>
        <p:nvSpPr>
          <p:cNvPr id="9" name="Content Placeholder 4"/>
          <p:cNvSpPr>
            <a:spLocks noGrp="1"/>
          </p:cNvSpPr>
          <p:nvPr>
            <p:ph sz="quarter" idx="21"/>
          </p:nvPr>
        </p:nvSpPr>
        <p:spPr>
          <a:xfrm>
            <a:off x="9196039" y="934990"/>
            <a:ext cx="2566337" cy="5506052"/>
          </a:xfrm>
          <a:prstGeom prst="rect">
            <a:avLst/>
          </a:prstGeom>
        </p:spPr>
        <p:txBody>
          <a:bodyPr/>
          <a:lstStyle>
            <a:lvl1pPr>
              <a:defRPr>
                <a:latin typeface="+mn-lt"/>
              </a:defRPr>
            </a:lvl1pPr>
            <a:lvl2pPr>
              <a:defRPr>
                <a:latin typeface="+mn-lt"/>
                <a:ea typeface="ＭＳ Ｐゴシック" panose="020B0600070205080204" pitchFamily="50" charset="-128"/>
              </a:defRPr>
            </a:lvl2pPr>
            <a:lvl3pPr>
              <a:buSzPct val="100000"/>
              <a:defRPr>
                <a:latin typeface="+mn-lt"/>
                <a:ea typeface="ＭＳ Ｐゴシック" panose="020B0600070205080204" pitchFamily="50" charset="-128"/>
              </a:defRPr>
            </a:lvl3pPr>
            <a:lvl4pPr>
              <a:buSzPct val="110000"/>
              <a:defRPr>
                <a:latin typeface="+mn-lt"/>
                <a:ea typeface="ＭＳ Ｐゴシック" panose="020B0600070205080204" pitchFamily="50" charset="-128"/>
              </a:defRPr>
            </a:lvl4pPr>
            <a:lvl5pPr>
              <a:defRPr>
                <a:latin typeface="+mn-lt"/>
                <a:ea typeface="ＭＳ Ｐゴシック" panose="020B0600070205080204" pitchFamily="50" charset="-128"/>
              </a:defRPr>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ltLang="ja-JP" dirty="0"/>
          </a:p>
        </p:txBody>
      </p:sp>
      <p:sp>
        <p:nvSpPr>
          <p:cNvPr id="2" name="Title 1"/>
          <p:cNvSpPr>
            <a:spLocks noGrp="1"/>
          </p:cNvSpPr>
          <p:nvPr>
            <p:ph type="title"/>
          </p:nvPr>
        </p:nvSpPr>
        <p:spPr>
          <a:xfrm>
            <a:off x="427723" y="3"/>
            <a:ext cx="11334653" cy="796473"/>
          </a:xfrm>
          <a:prstGeom prst="rect">
            <a:avLst/>
          </a:prstGeom>
        </p:spPr>
        <p:txBody>
          <a:bodyPr/>
          <a:lstStyle>
            <a:lvl1pPr>
              <a:defRPr>
                <a:latin typeface="Arial Narrow" panose="020B0606020202030204" pitchFamily="34" charset="0"/>
              </a:defRPr>
            </a:lvl1pPr>
          </a:lstStyle>
          <a:p>
            <a:r>
              <a:rPr lang="en-US" altLang="ja-JP"/>
              <a:t>Click to edit Master title style</a:t>
            </a:r>
            <a:endParaRPr lang="en-US" dirty="0"/>
          </a:p>
        </p:txBody>
      </p:sp>
    </p:spTree>
    <p:extLst>
      <p:ext uri="{BB962C8B-B14F-4D97-AF65-F5344CB8AC3E}">
        <p14:creationId xmlns:p14="http://schemas.microsoft.com/office/powerpoint/2010/main" val="4106054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sp>
        <p:nvSpPr>
          <p:cNvPr id="11" name="图片占位符 10">
            <a:extLst>
              <a:ext uri="{FF2B5EF4-FFF2-40B4-BE49-F238E27FC236}">
                <a16:creationId xmlns="" xmlns:a16="http://schemas.microsoft.com/office/drawing/2014/main"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rtlCol="0" anchor="ctr">
            <a:noAutofit/>
          </a:bodyPr>
          <a:lstStyle>
            <a:lvl1pPr marL="0" indent="0" algn="ctr">
              <a:buNone/>
              <a:defRPr baseline="0">
                <a:ea typeface="Microsoft YaHei UI" panose="020B0503020204020204" pitchFamily="34" charset="-122"/>
              </a:defRPr>
            </a:lvl1pPr>
          </a:lstStyle>
          <a:p>
            <a:pPr rtl="0"/>
            <a:r>
              <a:rPr lang="zh-CN" altLang="en-US" noProof="0"/>
              <a:t>插入图像</a:t>
            </a:r>
            <a:endParaRPr lang="zh-CN" altLang="en-GB" noProof="0"/>
          </a:p>
        </p:txBody>
      </p:sp>
      <p:sp>
        <p:nvSpPr>
          <p:cNvPr id="17" name="文本占位符 16">
            <a:extLst>
              <a:ext uri="{FF2B5EF4-FFF2-40B4-BE49-F238E27FC236}">
                <a16:creationId xmlns=""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2" y="609600"/>
            <a:ext cx="4648200" cy="5638800"/>
          </a:xfrm>
          <a:solidFill>
            <a:schemeClr val="bg1"/>
          </a:solidFill>
          <a:effectLst>
            <a:outerShdw blurRad="355600" dist="38100" dir="2700000" algn="tl" rotWithShape="0">
              <a:prstClr val="black">
                <a:alpha val="40000"/>
              </a:prstClr>
            </a:outerShdw>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
        <p:nvSpPr>
          <p:cNvPr id="2" name="标题 1"/>
          <p:cNvSpPr>
            <a:spLocks noGrp="1"/>
          </p:cNvSpPr>
          <p:nvPr>
            <p:ph type="ctrTitle"/>
          </p:nvPr>
        </p:nvSpPr>
        <p:spPr>
          <a:xfrm>
            <a:off x="1257301" y="1447800"/>
            <a:ext cx="4114800" cy="3962400"/>
          </a:xfrm>
        </p:spPr>
        <p:txBody>
          <a:bodyPr rtlCol="0" anchor="ctr">
            <a:normAutofit/>
          </a:bodyPr>
          <a:lstStyle>
            <a:lvl1pPr algn="ctr">
              <a:defRPr sz="5000" spc="200" baseline="0">
                <a:ea typeface="Microsoft YaHei UI" panose="020B0503020204020204" pitchFamily="34" charset="-122"/>
              </a:defRPr>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6057901" y="4495801"/>
            <a:ext cx="4876800" cy="609600"/>
          </a:xfrm>
        </p:spPr>
        <p:txBody>
          <a:bodyPr lIns="91440" rIns="91440" rtlCol="0" anchor="ctr">
            <a:normAutofit/>
          </a:bodyPr>
          <a:lstStyle>
            <a:lvl1pPr marL="0" indent="0" algn="l">
              <a:lnSpc>
                <a:spcPct val="100000"/>
              </a:lnSpc>
              <a:spcBef>
                <a:spcPts val="0"/>
              </a:spcBef>
              <a:spcAft>
                <a:spcPts val="0"/>
              </a:spcAft>
              <a:buNone/>
              <a:defRPr sz="1600" baseline="0">
                <a:solidFill>
                  <a:schemeClr val="tx1">
                    <a:lumMod val="95000"/>
                    <a:lumOff val="5000"/>
                  </a:schemeClr>
                </a:solidFill>
                <a:ea typeface="Microsoft YaHei UI" panose="020B0503020204020204" pitchFamily="34" charset="-122"/>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zh-CN" altLang="en-US" noProof="0"/>
              <a:t>单击以编辑母版副标题样式</a:t>
            </a:r>
          </a:p>
        </p:txBody>
      </p:sp>
      <p:sp>
        <p:nvSpPr>
          <p:cNvPr id="7" name="文本占位符 16">
            <a:extLst>
              <a:ext uri="{FF2B5EF4-FFF2-40B4-BE49-F238E27FC236}">
                <a16:creationId xmlns=""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a:off x="2705101" y="409577"/>
            <a:ext cx="1219200" cy="400050"/>
          </a:xfrm>
          <a:solidFill>
            <a:schemeClr val="accent2"/>
          </a:solidFill>
          <a:effectLst>
            <a:outerShdw blurRad="50800" dist="38100" dir="2700000" algn="tl" rotWithShape="0">
              <a:prstClr val="black">
                <a:alpha val="40000"/>
              </a:prstClr>
            </a:outerShdw>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
        <p:nvSpPr>
          <p:cNvPr id="8" name="文本占位符 16">
            <a:extLst>
              <a:ext uri="{FF2B5EF4-FFF2-40B4-BE49-F238E27FC236}">
                <a16:creationId xmlns="" xmlns:a16="http://schemas.microsoft.com/office/drawing/2014/main"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a:off x="2705101" y="6076952"/>
            <a:ext cx="1219200" cy="400050"/>
          </a:xfrm>
          <a:solidFill>
            <a:schemeClr val="accent2"/>
          </a:solidFill>
          <a:effectLst>
            <a:outerShdw blurRad="50800" dist="38100" dir="18900000" algn="bl" rotWithShape="0">
              <a:prstClr val="black">
                <a:alpha val="40000"/>
              </a:prstClr>
            </a:outerShdw>
          </a:effectLst>
        </p:spPr>
        <p:txBody>
          <a:bodyPr rtlCol="0"/>
          <a:lstStyle>
            <a:lvl1pPr marL="0" indent="0">
              <a:buNone/>
              <a:defRPr baseline="0">
                <a:solidFill>
                  <a:schemeClr val="tx1">
                    <a:alpha val="0"/>
                  </a:schemeClr>
                </a:solidFill>
                <a:ea typeface="Microsoft YaHei UI" panose="020B0503020204020204" pitchFamily="34" charset="-122"/>
              </a:defRPr>
            </a:lvl1pPr>
          </a:lstStyle>
          <a:p>
            <a:pPr lvl="0" rtl="0"/>
            <a:r>
              <a:rPr lang="zh-CN" altLang="en-US" noProof="0"/>
              <a:t>我</a:t>
            </a:r>
            <a:endParaRPr lang="zh-CN" altLang="en-GB" noProof="0"/>
          </a:p>
        </p:txBody>
      </p:sp>
    </p:spTree>
    <p:extLst>
      <p:ext uri="{BB962C8B-B14F-4D97-AF65-F5344CB8AC3E}">
        <p14:creationId xmlns:p14="http://schemas.microsoft.com/office/powerpoint/2010/main" val="260131832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Sidebar Left">
    <p:spTree>
      <p:nvGrpSpPr>
        <p:cNvPr id="1" name=""/>
        <p:cNvGrpSpPr/>
        <p:nvPr/>
      </p:nvGrpSpPr>
      <p:grpSpPr>
        <a:xfrm>
          <a:off x="0" y="0"/>
          <a:ext cx="0" cy="0"/>
          <a:chOff x="0" y="0"/>
          <a:chExt cx="0" cy="0"/>
        </a:xfrm>
      </p:grpSpPr>
      <p:sp>
        <p:nvSpPr>
          <p:cNvPr id="7" name="Content Placeholder 4"/>
          <p:cNvSpPr>
            <a:spLocks noGrp="1"/>
          </p:cNvSpPr>
          <p:nvPr>
            <p:ph sz="quarter" idx="18"/>
          </p:nvPr>
        </p:nvSpPr>
        <p:spPr>
          <a:xfrm>
            <a:off x="3507326" y="934990"/>
            <a:ext cx="8255050" cy="5506052"/>
          </a:xfrm>
          <a:prstGeom prst="rect">
            <a:avLst/>
          </a:prstGeom>
        </p:spPr>
        <p:txBody>
          <a:bodyPr/>
          <a:lstStyle>
            <a:lvl1pPr>
              <a:defRPr>
                <a:latin typeface="+mn-lt"/>
              </a:defRPr>
            </a:lvl1pPr>
            <a:lvl2pPr>
              <a:defRPr>
                <a:latin typeface="+mn-lt"/>
                <a:ea typeface="ＭＳ Ｐゴシック" panose="020B0600070205080204" pitchFamily="50" charset="-128"/>
              </a:defRPr>
            </a:lvl2pPr>
            <a:lvl3pPr>
              <a:buSzPct val="100000"/>
              <a:defRPr>
                <a:latin typeface="+mn-lt"/>
                <a:ea typeface="ＭＳ Ｐゴシック" panose="020B0600070205080204" pitchFamily="50" charset="-128"/>
              </a:defRPr>
            </a:lvl3pPr>
            <a:lvl4pPr>
              <a:buSzPct val="110000"/>
              <a:defRPr>
                <a:latin typeface="+mn-lt"/>
                <a:ea typeface="ＭＳ Ｐゴシック" panose="020B0600070205080204" pitchFamily="50" charset="-128"/>
              </a:defRPr>
            </a:lvl4pPr>
            <a:lvl5pPr>
              <a:defRPr>
                <a:latin typeface="+mn-lt"/>
                <a:ea typeface="ＭＳ Ｐゴシック" panose="020B0600070205080204" pitchFamily="50" charset="-128"/>
              </a:defRPr>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ltLang="ja-JP" dirty="0"/>
          </a:p>
        </p:txBody>
      </p:sp>
      <p:sp>
        <p:nvSpPr>
          <p:cNvPr id="8" name="Content Placeholder 4"/>
          <p:cNvSpPr>
            <a:spLocks noGrp="1"/>
          </p:cNvSpPr>
          <p:nvPr>
            <p:ph sz="quarter" idx="21"/>
          </p:nvPr>
        </p:nvSpPr>
        <p:spPr>
          <a:xfrm>
            <a:off x="427725" y="934990"/>
            <a:ext cx="2566337" cy="5506052"/>
          </a:xfrm>
          <a:prstGeom prst="rect">
            <a:avLst/>
          </a:prstGeom>
        </p:spPr>
        <p:txBody>
          <a:bodyPr/>
          <a:lstStyle>
            <a:lvl1pPr>
              <a:defRPr>
                <a:latin typeface="+mn-lt"/>
              </a:defRPr>
            </a:lvl1pPr>
            <a:lvl2pPr>
              <a:defRPr>
                <a:latin typeface="+mn-lt"/>
                <a:ea typeface="ＭＳ Ｐゴシック" panose="020B0600070205080204" pitchFamily="50" charset="-128"/>
              </a:defRPr>
            </a:lvl2pPr>
            <a:lvl3pPr>
              <a:buSzPct val="100000"/>
              <a:defRPr>
                <a:latin typeface="+mn-lt"/>
                <a:ea typeface="ＭＳ Ｐゴシック" panose="020B0600070205080204" pitchFamily="50" charset="-128"/>
              </a:defRPr>
            </a:lvl3pPr>
            <a:lvl4pPr>
              <a:buSzPct val="110000"/>
              <a:defRPr>
                <a:latin typeface="+mn-lt"/>
                <a:ea typeface="ＭＳ Ｐゴシック" panose="020B0600070205080204" pitchFamily="50" charset="-128"/>
              </a:defRPr>
            </a:lvl4pPr>
            <a:lvl5pPr>
              <a:defRPr>
                <a:latin typeface="+mn-lt"/>
                <a:ea typeface="ＭＳ Ｐゴシック" panose="020B0600070205080204" pitchFamily="50" charset="-128"/>
              </a:defRPr>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ltLang="ja-JP" dirty="0"/>
          </a:p>
        </p:txBody>
      </p:sp>
      <p:sp>
        <p:nvSpPr>
          <p:cNvPr id="2" name="Title 1"/>
          <p:cNvSpPr>
            <a:spLocks noGrp="1"/>
          </p:cNvSpPr>
          <p:nvPr>
            <p:ph type="title"/>
          </p:nvPr>
        </p:nvSpPr>
        <p:spPr>
          <a:xfrm>
            <a:off x="427723" y="3"/>
            <a:ext cx="11334653" cy="796473"/>
          </a:xfrm>
          <a:prstGeom prst="rect">
            <a:avLst/>
          </a:prstGeom>
        </p:spPr>
        <p:txBody>
          <a:bodyPr/>
          <a:lstStyle>
            <a:lvl1pPr>
              <a:defRPr/>
            </a:lvl1pPr>
          </a:lstStyle>
          <a:p>
            <a:r>
              <a:rPr lang="en-US" altLang="ja-JP"/>
              <a:t>Click to edit Master title style</a:t>
            </a:r>
            <a:endParaRPr lang="en-US" dirty="0"/>
          </a:p>
        </p:txBody>
      </p:sp>
    </p:spTree>
    <p:extLst>
      <p:ext uri="{BB962C8B-B14F-4D97-AF65-F5344CB8AC3E}">
        <p14:creationId xmlns:p14="http://schemas.microsoft.com/office/powerpoint/2010/main" val="301204062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6" name="Content Placeholder 2"/>
          <p:cNvSpPr>
            <a:spLocks noGrp="1"/>
          </p:cNvSpPr>
          <p:nvPr>
            <p:ph idx="1"/>
          </p:nvPr>
        </p:nvSpPr>
        <p:spPr>
          <a:xfrm>
            <a:off x="427725" y="934990"/>
            <a:ext cx="3507327" cy="5506052"/>
          </a:xfrm>
          <a:prstGeom prst="rect">
            <a:avLst/>
          </a:prstGeom>
        </p:spPr>
        <p:txBody>
          <a:bodyPr/>
          <a:lstStyle>
            <a:lvl1pPr marL="0" indent="0">
              <a:spcBef>
                <a:spcPts val="2400"/>
              </a:spcBef>
              <a:buNone/>
              <a:defRPr lang="en-US" sz="1100" b="1" kern="1200" dirty="0" smtClean="0">
                <a:solidFill>
                  <a:schemeClr val="tx1"/>
                </a:solidFill>
                <a:latin typeface="+mn-lt"/>
                <a:ea typeface="ＭＳ Ｐゴシック" panose="020B0600070205080204" pitchFamily="50" charset="-128"/>
                <a:cs typeface="+mn-cs"/>
              </a:defRPr>
            </a:lvl1pPr>
            <a:lvl2pPr marL="0" indent="0">
              <a:spcBef>
                <a:spcPts val="1200"/>
              </a:spcBef>
              <a:buNone/>
              <a:defRPr lang="en-US" sz="1100" b="1" kern="1200" dirty="0" smtClean="0">
                <a:solidFill>
                  <a:schemeClr val="tx1"/>
                </a:solidFill>
                <a:latin typeface="+mn-lt"/>
                <a:ea typeface="ＭＳ Ｐゴシック" panose="020B0600070205080204" pitchFamily="50" charset="-128"/>
                <a:cs typeface="+mn-cs"/>
              </a:defRPr>
            </a:lvl2pPr>
            <a:lvl3pPr marL="0" indent="0">
              <a:spcBef>
                <a:spcPts val="0"/>
              </a:spcBef>
              <a:buFont typeface="Courier New" panose="02070309020205020404" pitchFamily="49" charset="0"/>
              <a:buNone/>
              <a:defRPr lang="en-US" sz="1100" kern="1200" dirty="0" smtClean="0">
                <a:solidFill>
                  <a:schemeClr val="tx1"/>
                </a:solidFill>
                <a:latin typeface="+mn-lt"/>
                <a:ea typeface="ＭＳ Ｐゴシック" panose="020B0600070205080204" pitchFamily="50" charset="-128"/>
                <a:cs typeface="+mn-cs"/>
              </a:defRPr>
            </a:lvl3pPr>
            <a:lvl4pPr marL="909555" indent="-187952">
              <a:buFont typeface="Arial" panose="020B0604020202020204" pitchFamily="34" charset="0"/>
              <a:buChar char="»"/>
              <a:defRPr/>
            </a:lvl4pPr>
            <a:lvl5pPr marL="1089117" indent="-184596">
              <a:buFont typeface="Wingdings" panose="05000000000000000000" pitchFamily="2" charset="2"/>
              <a:buChar char="§"/>
              <a:defRPr/>
            </a:lvl5pPr>
          </a:lstStyle>
          <a:p>
            <a:pPr lvl="0"/>
            <a:r>
              <a:rPr lang="en-US" altLang="ja-JP"/>
              <a:t>Edit Master text styles</a:t>
            </a:r>
          </a:p>
          <a:p>
            <a:pPr lvl="1"/>
            <a:r>
              <a:rPr lang="en-US" altLang="ja-JP"/>
              <a:t>Second level</a:t>
            </a:r>
          </a:p>
          <a:p>
            <a:pPr lvl="2"/>
            <a:r>
              <a:rPr lang="en-US" altLang="ja-JP"/>
              <a:t>Third level</a:t>
            </a:r>
          </a:p>
        </p:txBody>
      </p:sp>
      <p:sp>
        <p:nvSpPr>
          <p:cNvPr id="13" name="Content Placeholder 2"/>
          <p:cNvSpPr>
            <a:spLocks noGrp="1"/>
          </p:cNvSpPr>
          <p:nvPr>
            <p:ph idx="13"/>
          </p:nvPr>
        </p:nvSpPr>
        <p:spPr>
          <a:xfrm>
            <a:off x="4341386" y="934990"/>
            <a:ext cx="3507327" cy="5506052"/>
          </a:xfrm>
          <a:prstGeom prst="rect">
            <a:avLst/>
          </a:prstGeom>
        </p:spPr>
        <p:txBody>
          <a:bodyPr/>
          <a:lstStyle>
            <a:lvl1pPr marL="0" indent="0">
              <a:spcBef>
                <a:spcPts val="2400"/>
              </a:spcBef>
              <a:buNone/>
              <a:defRPr lang="en-US" sz="1100" b="1" kern="1200" dirty="0" smtClean="0">
                <a:solidFill>
                  <a:schemeClr val="tx1"/>
                </a:solidFill>
                <a:latin typeface="+mn-lt"/>
                <a:ea typeface="ＭＳ Ｐゴシック" panose="020B0600070205080204" pitchFamily="50" charset="-128"/>
                <a:cs typeface="+mn-cs"/>
              </a:defRPr>
            </a:lvl1pPr>
            <a:lvl2pPr marL="0" indent="0">
              <a:spcBef>
                <a:spcPts val="1200"/>
              </a:spcBef>
              <a:buNone/>
              <a:defRPr lang="en-US" sz="1100" b="1" kern="1200" dirty="0" smtClean="0">
                <a:solidFill>
                  <a:schemeClr val="tx1"/>
                </a:solidFill>
                <a:latin typeface="+mn-lt"/>
                <a:ea typeface="ＭＳ Ｐゴシック" panose="020B0600070205080204" pitchFamily="50" charset="-128"/>
                <a:cs typeface="+mn-cs"/>
              </a:defRPr>
            </a:lvl2pPr>
            <a:lvl3pPr marL="0" indent="0">
              <a:spcBef>
                <a:spcPts val="0"/>
              </a:spcBef>
              <a:buFont typeface="Courier New" panose="02070309020205020404" pitchFamily="49" charset="0"/>
              <a:buNone/>
              <a:defRPr lang="en-US" sz="1100" kern="1200" dirty="0" smtClean="0">
                <a:solidFill>
                  <a:schemeClr val="tx1"/>
                </a:solidFill>
                <a:latin typeface="+mn-lt"/>
                <a:ea typeface="ＭＳ Ｐゴシック" panose="020B0600070205080204" pitchFamily="50" charset="-128"/>
                <a:cs typeface="+mn-cs"/>
              </a:defRPr>
            </a:lvl3pPr>
            <a:lvl4pPr marL="909555" indent="-187952">
              <a:buFont typeface="Arial" panose="020B0604020202020204" pitchFamily="34" charset="0"/>
              <a:buChar char="»"/>
              <a:defRPr/>
            </a:lvl4pPr>
            <a:lvl5pPr marL="1089117" indent="-184596">
              <a:buFont typeface="Wingdings" panose="05000000000000000000" pitchFamily="2" charset="2"/>
              <a:buChar char="§"/>
              <a:defRPr/>
            </a:lvl5pPr>
          </a:lstStyle>
          <a:p>
            <a:pPr lvl="0"/>
            <a:r>
              <a:rPr lang="en-US" altLang="ja-JP"/>
              <a:t>Edit Master text styles</a:t>
            </a:r>
          </a:p>
          <a:p>
            <a:pPr lvl="1"/>
            <a:r>
              <a:rPr lang="en-US" altLang="ja-JP"/>
              <a:t>Second level</a:t>
            </a:r>
          </a:p>
          <a:p>
            <a:pPr lvl="2"/>
            <a:r>
              <a:rPr lang="en-US" altLang="ja-JP"/>
              <a:t>Third level</a:t>
            </a:r>
          </a:p>
        </p:txBody>
      </p:sp>
      <p:sp>
        <p:nvSpPr>
          <p:cNvPr id="14" name="Content Placeholder 2"/>
          <p:cNvSpPr>
            <a:spLocks noGrp="1"/>
          </p:cNvSpPr>
          <p:nvPr>
            <p:ph idx="14"/>
          </p:nvPr>
        </p:nvSpPr>
        <p:spPr>
          <a:xfrm>
            <a:off x="8255049" y="934990"/>
            <a:ext cx="3507327" cy="5506052"/>
          </a:xfrm>
          <a:prstGeom prst="rect">
            <a:avLst/>
          </a:prstGeom>
        </p:spPr>
        <p:txBody>
          <a:bodyPr/>
          <a:lstStyle>
            <a:lvl1pPr marL="0" indent="0">
              <a:spcBef>
                <a:spcPts val="2400"/>
              </a:spcBef>
              <a:buNone/>
              <a:defRPr lang="en-US" sz="1100" b="1" kern="1200" dirty="0" smtClean="0">
                <a:solidFill>
                  <a:schemeClr val="tx1"/>
                </a:solidFill>
                <a:latin typeface="+mn-lt"/>
                <a:ea typeface="ＭＳ Ｐゴシック" panose="020B0600070205080204" pitchFamily="50" charset="-128"/>
                <a:cs typeface="+mn-cs"/>
              </a:defRPr>
            </a:lvl1pPr>
            <a:lvl2pPr marL="0" indent="0">
              <a:spcBef>
                <a:spcPts val="1200"/>
              </a:spcBef>
              <a:buNone/>
              <a:defRPr lang="en-US" sz="1100" b="1" kern="1200" dirty="0" smtClean="0">
                <a:solidFill>
                  <a:schemeClr val="tx1"/>
                </a:solidFill>
                <a:latin typeface="+mn-lt"/>
                <a:ea typeface="ＭＳ Ｐゴシック" panose="020B0600070205080204" pitchFamily="50" charset="-128"/>
                <a:cs typeface="+mn-cs"/>
              </a:defRPr>
            </a:lvl2pPr>
            <a:lvl3pPr marL="0" indent="0">
              <a:spcBef>
                <a:spcPts val="0"/>
              </a:spcBef>
              <a:buFont typeface="Courier New" panose="02070309020205020404" pitchFamily="49" charset="0"/>
              <a:buNone/>
              <a:defRPr lang="en-US" sz="1100" kern="1200" dirty="0" smtClean="0">
                <a:solidFill>
                  <a:schemeClr val="tx1"/>
                </a:solidFill>
                <a:latin typeface="+mn-lt"/>
                <a:ea typeface="ＭＳ Ｐゴシック" panose="020B0600070205080204" pitchFamily="50" charset="-128"/>
                <a:cs typeface="+mn-cs"/>
              </a:defRPr>
            </a:lvl3pPr>
            <a:lvl4pPr marL="909555" indent="-187952">
              <a:buFont typeface="Arial" panose="020B0604020202020204" pitchFamily="34" charset="0"/>
              <a:buChar char="»"/>
              <a:defRPr/>
            </a:lvl4pPr>
            <a:lvl5pPr marL="1089117" indent="-184596">
              <a:buFont typeface="Wingdings" panose="05000000000000000000" pitchFamily="2" charset="2"/>
              <a:buChar char="§"/>
              <a:defRPr/>
            </a:lvl5pPr>
          </a:lstStyle>
          <a:p>
            <a:pPr lvl="0"/>
            <a:r>
              <a:rPr lang="en-US" altLang="ja-JP"/>
              <a:t>Edit Master text styles</a:t>
            </a:r>
          </a:p>
          <a:p>
            <a:pPr lvl="1"/>
            <a:r>
              <a:rPr lang="en-US" altLang="ja-JP"/>
              <a:t>Second level</a:t>
            </a:r>
          </a:p>
          <a:p>
            <a:pPr lvl="2"/>
            <a:r>
              <a:rPr lang="en-US" altLang="ja-JP"/>
              <a:t>Third level</a:t>
            </a:r>
          </a:p>
        </p:txBody>
      </p:sp>
      <p:sp>
        <p:nvSpPr>
          <p:cNvPr id="2" name="Title 1"/>
          <p:cNvSpPr>
            <a:spLocks noGrp="1"/>
          </p:cNvSpPr>
          <p:nvPr>
            <p:ph type="title"/>
          </p:nvPr>
        </p:nvSpPr>
        <p:spPr>
          <a:xfrm>
            <a:off x="427723" y="3"/>
            <a:ext cx="11334653" cy="796473"/>
          </a:xfrm>
          <a:prstGeom prst="rect">
            <a:avLst/>
          </a:prstGeom>
        </p:spPr>
        <p:txBody>
          <a:bodyPr/>
          <a:lstStyle>
            <a:lvl1pPr>
              <a:defRPr>
                <a:latin typeface="Arial Narrow" panose="020B0606020202030204" pitchFamily="34" charset="0"/>
                <a:ea typeface="ＭＳ Ｐゴシック" panose="020B0600070205080204" pitchFamily="50" charset="-128"/>
              </a:defRPr>
            </a:lvl1pPr>
          </a:lstStyle>
          <a:p>
            <a:r>
              <a:rPr lang="en-US" altLang="ja-JP"/>
              <a:t>Click to edit Master title style</a:t>
            </a:r>
            <a:endParaRPr lang="en-US" dirty="0"/>
          </a:p>
        </p:txBody>
      </p:sp>
    </p:spTree>
    <p:extLst>
      <p:ext uri="{BB962C8B-B14F-4D97-AF65-F5344CB8AC3E}">
        <p14:creationId xmlns:p14="http://schemas.microsoft.com/office/powerpoint/2010/main" val="350186827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6" name="Title 5"/>
          <p:cNvSpPr>
            <a:spLocks noGrp="1"/>
          </p:cNvSpPr>
          <p:nvPr>
            <p:ph type="title"/>
          </p:nvPr>
        </p:nvSpPr>
        <p:spPr>
          <a:xfrm>
            <a:off x="427723" y="3"/>
            <a:ext cx="11334653" cy="796473"/>
          </a:xfrm>
          <a:prstGeom prst="rect">
            <a:avLst/>
          </a:prstGeom>
        </p:spPr>
        <p:txBody>
          <a:bodyPr/>
          <a:lstStyle>
            <a:lvl1pPr>
              <a:defRPr>
                <a:latin typeface="Arial Narrow" panose="020B0606020202030204" pitchFamily="34" charset="0"/>
              </a:defRPr>
            </a:lvl1pPr>
          </a:lstStyle>
          <a:p>
            <a:r>
              <a:rPr lang="en-US" altLang="ja-JP"/>
              <a:t>Click to edit Master title style</a:t>
            </a:r>
            <a:endParaRPr lang="en-US" dirty="0"/>
          </a:p>
        </p:txBody>
      </p:sp>
    </p:spTree>
    <p:extLst>
      <p:ext uri="{BB962C8B-B14F-4D97-AF65-F5344CB8AC3E}">
        <p14:creationId xmlns:p14="http://schemas.microsoft.com/office/powerpoint/2010/main" val="381606949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Future Frame_End">
    <p:spTree>
      <p:nvGrpSpPr>
        <p:cNvPr id="1" name=""/>
        <p:cNvGrpSpPr/>
        <p:nvPr/>
      </p:nvGrpSpPr>
      <p:grpSpPr>
        <a:xfrm>
          <a:off x="0" y="0"/>
          <a:ext cx="0" cy="0"/>
          <a:chOff x="0" y="0"/>
          <a:chExt cx="0" cy="0"/>
        </a:xfrm>
      </p:grpSpPr>
      <p:sp>
        <p:nvSpPr>
          <p:cNvPr id="12" name="Rectangle 11"/>
          <p:cNvSpPr/>
          <p:nvPr/>
        </p:nvSpPr>
        <p:spPr>
          <a:xfrm>
            <a:off x="7543401" y="0"/>
            <a:ext cx="4661039" cy="6858000"/>
          </a:xfrm>
          <a:prstGeom prst="rect">
            <a:avLst/>
          </a:prstGeom>
          <a:solidFill>
            <a:srgbClr val="E6E8E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endParaRPr lang="en-US" dirty="0">
              <a:solidFill>
                <a:prstClr val="white"/>
              </a:solidFill>
              <a:latin typeface="ＭＳ Ｐゴシック" panose="020B0600070205080204" pitchFamily="50" charset="-128"/>
            </a:endParaRPr>
          </a:p>
        </p:txBody>
      </p:sp>
      <p:sp>
        <p:nvSpPr>
          <p:cNvPr id="9" name="Frame 8"/>
          <p:cNvSpPr/>
          <p:nvPr/>
        </p:nvSpPr>
        <p:spPr>
          <a:xfrm>
            <a:off x="4" y="-5715"/>
            <a:ext cx="12204436" cy="6863715"/>
          </a:xfrm>
          <a:prstGeom prst="frame">
            <a:avLst>
              <a:gd name="adj1" fmla="val 7493"/>
            </a:avLst>
          </a:prstGeom>
          <a:solidFill>
            <a:srgbClr val="97C9E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endParaRPr lang="en-US" dirty="0">
              <a:solidFill>
                <a:prstClr val="black"/>
              </a:solidFill>
              <a:latin typeface="ＭＳ Ｐゴシック" panose="020B0600070205080204" pitchFamily="50" charset="-128"/>
            </a:endParaRPr>
          </a:p>
        </p:txBody>
      </p:sp>
      <p:sp>
        <p:nvSpPr>
          <p:cNvPr id="2" name="Title 1"/>
          <p:cNvSpPr>
            <a:spLocks noGrp="1"/>
          </p:cNvSpPr>
          <p:nvPr>
            <p:ph type="ctrTitle"/>
          </p:nvPr>
        </p:nvSpPr>
        <p:spPr>
          <a:xfrm>
            <a:off x="641584" y="519441"/>
            <a:ext cx="6886337" cy="2839599"/>
          </a:xfrm>
          <a:prstGeom prst="rect">
            <a:avLst/>
          </a:prstGeom>
        </p:spPr>
        <p:txBody>
          <a:bodyPr lIns="365760" tIns="365760" rIns="365760" bIns="182880" anchor="b" anchorCtr="0">
            <a:normAutofit/>
          </a:bodyPr>
          <a:lstStyle>
            <a:lvl1pPr algn="l">
              <a:lnSpc>
                <a:spcPct val="90000"/>
              </a:lnSpc>
              <a:defRPr lang="en-US" sz="3800" b="0" kern="1200" spc="0" baseline="0" dirty="0">
                <a:solidFill>
                  <a:schemeClr val="tx1"/>
                </a:solidFill>
                <a:latin typeface="Arial Narrow" panose="020B0606020202030204" pitchFamily="34" charset="0"/>
                <a:ea typeface="ＭＳ Ｐゴシック" panose="020B0600070205080204" pitchFamily="50" charset="-128"/>
                <a:cs typeface="+mj-cs"/>
              </a:defRPr>
            </a:lvl1pPr>
          </a:lstStyle>
          <a:p>
            <a:r>
              <a:rPr lang="en-US" altLang="ja-JP"/>
              <a:t>Click to edit Master title style</a:t>
            </a:r>
            <a:endParaRPr lang="en-US" dirty="0"/>
          </a:p>
        </p:txBody>
      </p:sp>
      <p:sp>
        <p:nvSpPr>
          <p:cNvPr id="3" name="Subtitle 2"/>
          <p:cNvSpPr>
            <a:spLocks noGrp="1"/>
          </p:cNvSpPr>
          <p:nvPr>
            <p:ph type="subTitle" idx="1"/>
          </p:nvPr>
        </p:nvSpPr>
        <p:spPr>
          <a:xfrm>
            <a:off x="641584" y="3359040"/>
            <a:ext cx="6886337" cy="1558317"/>
          </a:xfrm>
          <a:prstGeom prst="rect">
            <a:avLst/>
          </a:prstGeom>
        </p:spPr>
        <p:txBody>
          <a:bodyPr lIns="365760" tIns="182880" rIns="365760" bIns="182880">
            <a:normAutofit/>
          </a:bodyPr>
          <a:lstStyle>
            <a:lvl1pPr marL="0" indent="0" algn="l" defTabSz="457200" rtl="0" eaLnBrk="1" latinLnBrk="0" hangingPunct="1">
              <a:lnSpc>
                <a:spcPct val="100000"/>
              </a:lnSpc>
              <a:spcBef>
                <a:spcPts val="0"/>
              </a:spcBef>
              <a:buNone/>
              <a:defRPr lang="en-US" sz="1600" b="1" kern="1200" spc="0" dirty="0">
                <a:solidFill>
                  <a:schemeClr val="tx1"/>
                </a:solidFill>
                <a:latin typeface="+mn-lt"/>
                <a:ea typeface="ＭＳ Ｐゴシック" panose="020B0600070205080204" pitchFamily="50" charset="-128"/>
                <a:cs typeface="+mn-cs"/>
              </a:defRPr>
            </a:lvl1pPr>
            <a:lvl2pPr marL="483306" indent="0" algn="ctr">
              <a:buNone/>
              <a:defRPr>
                <a:solidFill>
                  <a:schemeClr val="tx1">
                    <a:tint val="75000"/>
                  </a:schemeClr>
                </a:solidFill>
              </a:defRPr>
            </a:lvl2pPr>
            <a:lvl3pPr marL="966612" indent="0" algn="ctr">
              <a:buNone/>
              <a:defRPr>
                <a:solidFill>
                  <a:schemeClr val="tx1">
                    <a:tint val="75000"/>
                  </a:schemeClr>
                </a:solidFill>
              </a:defRPr>
            </a:lvl3pPr>
            <a:lvl4pPr marL="1449918" indent="0" algn="ctr">
              <a:buNone/>
              <a:defRPr>
                <a:solidFill>
                  <a:schemeClr val="tx1">
                    <a:tint val="75000"/>
                  </a:schemeClr>
                </a:solidFill>
              </a:defRPr>
            </a:lvl4pPr>
            <a:lvl5pPr marL="1933224" indent="0" algn="ctr">
              <a:buNone/>
              <a:defRPr>
                <a:solidFill>
                  <a:schemeClr val="tx1">
                    <a:tint val="75000"/>
                  </a:schemeClr>
                </a:solidFill>
              </a:defRPr>
            </a:lvl5pPr>
            <a:lvl6pPr marL="2416531" indent="0" algn="ctr">
              <a:buNone/>
              <a:defRPr>
                <a:solidFill>
                  <a:schemeClr val="tx1">
                    <a:tint val="75000"/>
                  </a:schemeClr>
                </a:solidFill>
              </a:defRPr>
            </a:lvl6pPr>
            <a:lvl7pPr marL="2899837" indent="0" algn="ctr">
              <a:buNone/>
              <a:defRPr>
                <a:solidFill>
                  <a:schemeClr val="tx1">
                    <a:tint val="75000"/>
                  </a:schemeClr>
                </a:solidFill>
              </a:defRPr>
            </a:lvl7pPr>
            <a:lvl8pPr marL="3383143" indent="0" algn="ctr">
              <a:buNone/>
              <a:defRPr>
                <a:solidFill>
                  <a:schemeClr val="tx1">
                    <a:tint val="75000"/>
                  </a:schemeClr>
                </a:solidFill>
              </a:defRPr>
            </a:lvl8pPr>
            <a:lvl9pPr marL="3866449" indent="0" algn="ctr">
              <a:buNone/>
              <a:defRPr>
                <a:solidFill>
                  <a:schemeClr val="tx1">
                    <a:tint val="75000"/>
                  </a:schemeClr>
                </a:solidFill>
              </a:defRPr>
            </a:lvl9pPr>
          </a:lstStyle>
          <a:p>
            <a:r>
              <a:rPr lang="en-US" altLang="ja-JP"/>
              <a:t>Click to edit Master subtitle style</a:t>
            </a:r>
            <a:endParaRPr lang="en-US" altLang="ja-JP" dirty="0"/>
          </a:p>
        </p:txBody>
      </p:sp>
      <p:sp>
        <p:nvSpPr>
          <p:cNvPr id="8" name="Text Placeholder 7"/>
          <p:cNvSpPr>
            <a:spLocks noGrp="1"/>
          </p:cNvSpPr>
          <p:nvPr>
            <p:ph type="body" sz="quarter" idx="10" hasCustomPrompt="1"/>
          </p:nvPr>
        </p:nvSpPr>
        <p:spPr>
          <a:xfrm>
            <a:off x="641584" y="5090500"/>
            <a:ext cx="6886337" cy="623327"/>
          </a:xfrm>
          <a:prstGeom prst="rect">
            <a:avLst/>
          </a:prstGeom>
        </p:spPr>
        <p:txBody>
          <a:bodyPr lIns="365760" tIns="0" rIns="365760" bIns="0" anchor="ctr" anchorCtr="0">
            <a:normAutofit/>
          </a:bodyPr>
          <a:lstStyle>
            <a:lvl1pPr marL="0" indent="0" algn="l" defTabSz="457200" rtl="0" eaLnBrk="1" latinLnBrk="0" hangingPunct="1">
              <a:lnSpc>
                <a:spcPct val="100000"/>
              </a:lnSpc>
              <a:spcBef>
                <a:spcPts val="0"/>
              </a:spcBef>
              <a:buFont typeface="Arial" pitchFamily="34" charset="0"/>
              <a:buNone/>
              <a:defRPr lang="en-US" sz="1200" b="0" kern="1200" spc="0" baseline="0" dirty="0">
                <a:solidFill>
                  <a:schemeClr val="tx1"/>
                </a:solidFill>
                <a:latin typeface="+mn-lt"/>
                <a:ea typeface="ＭＳ Ｐゴシック" panose="020B0600070205080204" pitchFamily="50" charset="-128"/>
                <a:cs typeface="+mn-cs"/>
              </a:defRPr>
            </a:lvl1pPr>
            <a:lvl2pPr marL="0" indent="0">
              <a:spcBef>
                <a:spcPts val="0"/>
              </a:spcBef>
              <a:buNone/>
              <a:defRPr sz="1500"/>
            </a:lvl2pPr>
            <a:lvl3pPr marL="0" indent="0">
              <a:spcBef>
                <a:spcPts val="0"/>
              </a:spcBef>
              <a:buNone/>
              <a:defRPr sz="1500"/>
            </a:lvl3pPr>
            <a:lvl4pPr marL="0" indent="0">
              <a:spcBef>
                <a:spcPts val="0"/>
              </a:spcBef>
              <a:buNone/>
              <a:defRPr sz="1500"/>
            </a:lvl4pPr>
            <a:lvl5pPr marL="0" indent="0">
              <a:spcBef>
                <a:spcPts val="0"/>
              </a:spcBef>
              <a:buNone/>
              <a:defRPr sz="1500"/>
            </a:lvl5pPr>
          </a:lstStyle>
          <a:p>
            <a:pPr lvl="0"/>
            <a:r>
              <a:rPr lang="en-US" dirty="0"/>
              <a:t>Additional information can go here</a:t>
            </a:r>
          </a:p>
        </p:txBody>
      </p:sp>
      <p:sp>
        <p:nvSpPr>
          <p:cNvPr id="4" name="テキスト ボックス 3">
            <a:extLst>
              <a:ext uri="{FF2B5EF4-FFF2-40B4-BE49-F238E27FC236}">
                <a16:creationId xmlns:a16="http://schemas.microsoft.com/office/drawing/2014/main" xmlns="" id="{A64D35FA-6320-4DEC-8366-4BBB74CB4967}"/>
              </a:ext>
            </a:extLst>
          </p:cNvPr>
          <p:cNvSpPr txBox="1"/>
          <p:nvPr/>
        </p:nvSpPr>
        <p:spPr>
          <a:xfrm>
            <a:off x="641584" y="5713827"/>
            <a:ext cx="6886337" cy="623327"/>
          </a:xfrm>
          <a:prstGeom prst="rect">
            <a:avLst/>
          </a:prstGeom>
          <a:noFill/>
        </p:spPr>
        <p:txBody>
          <a:bodyPr wrap="square" lIns="367200" tIns="183600" rIns="367200" bIns="183600" rtlCol="0" anchor="ctr" anchorCtr="0">
            <a:normAutofit/>
          </a:bodyPr>
          <a:lstStyle/>
          <a:p>
            <a:pPr defTabSz="914400"/>
            <a:r>
              <a:rPr lang="en-US" altLang="ja-JP" sz="1000" dirty="0">
                <a:solidFill>
                  <a:prstClr val="black"/>
                </a:solidFill>
              </a:rPr>
              <a:t>Private and confidential</a:t>
            </a:r>
            <a:endParaRPr kumimoji="1" lang="ja-JP" altLang="en-US" sz="1000" dirty="0">
              <a:solidFill>
                <a:prstClr val="black"/>
              </a:solidFill>
            </a:endParaRPr>
          </a:p>
        </p:txBody>
      </p:sp>
      <p:pic>
        <p:nvPicPr>
          <p:cNvPr id="11" name="図 10">
            <a:extLst>
              <a:ext uri="{FF2B5EF4-FFF2-40B4-BE49-F238E27FC236}">
                <a16:creationId xmlns:a16="http://schemas.microsoft.com/office/drawing/2014/main" xmlns="" id="{35AE8DA3-5881-4CE6-9C71-9DF49A7D1533}"/>
              </a:ext>
            </a:extLst>
          </p:cNvPr>
          <p:cNvPicPr>
            <a:picLocks noChangeAspect="1"/>
          </p:cNvPicPr>
          <p:nvPr/>
        </p:nvPicPr>
        <p:blipFill>
          <a:blip r:embed="rId2"/>
          <a:stretch>
            <a:fillRect/>
          </a:stretch>
        </p:blipFill>
        <p:spPr>
          <a:xfrm>
            <a:off x="8684442" y="5090504"/>
            <a:ext cx="3519994" cy="624505"/>
          </a:xfrm>
          <a:prstGeom prst="rect">
            <a:avLst/>
          </a:prstGeom>
        </p:spPr>
      </p:pic>
    </p:spTree>
    <p:extLst>
      <p:ext uri="{BB962C8B-B14F-4D97-AF65-F5344CB8AC3E}">
        <p14:creationId xmlns:p14="http://schemas.microsoft.com/office/powerpoint/2010/main" val="377890068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Future Frame_Cover">
    <p:spTree>
      <p:nvGrpSpPr>
        <p:cNvPr id="1" name=""/>
        <p:cNvGrpSpPr/>
        <p:nvPr/>
      </p:nvGrpSpPr>
      <p:grpSpPr>
        <a:xfrm>
          <a:off x="0" y="0"/>
          <a:ext cx="0" cy="0"/>
          <a:chOff x="0" y="0"/>
          <a:chExt cx="0" cy="0"/>
        </a:xfrm>
      </p:grpSpPr>
      <p:sp>
        <p:nvSpPr>
          <p:cNvPr id="12" name="Rectangle 11"/>
          <p:cNvSpPr/>
          <p:nvPr/>
        </p:nvSpPr>
        <p:spPr>
          <a:xfrm>
            <a:off x="7543398" y="0"/>
            <a:ext cx="4661039" cy="6858000"/>
          </a:xfrm>
          <a:prstGeom prst="rect">
            <a:avLst/>
          </a:prstGeom>
          <a:solidFill>
            <a:srgbClr val="E6E8E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endParaRPr lang="en-US" dirty="0">
              <a:solidFill>
                <a:prstClr val="white"/>
              </a:solidFill>
            </a:endParaRPr>
          </a:p>
        </p:txBody>
      </p:sp>
      <p:sp>
        <p:nvSpPr>
          <p:cNvPr id="9" name="Frame 8"/>
          <p:cNvSpPr/>
          <p:nvPr/>
        </p:nvSpPr>
        <p:spPr>
          <a:xfrm>
            <a:off x="1" y="-5715"/>
            <a:ext cx="12204436" cy="6863715"/>
          </a:xfrm>
          <a:prstGeom prst="frame">
            <a:avLst>
              <a:gd name="adj1" fmla="val 7493"/>
            </a:avLst>
          </a:prstGeom>
          <a:solidFill>
            <a:srgbClr val="97C9E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endParaRPr lang="en-US" dirty="0">
              <a:solidFill>
                <a:prstClr val="black"/>
              </a:solidFill>
            </a:endParaRPr>
          </a:p>
        </p:txBody>
      </p:sp>
      <p:sp>
        <p:nvSpPr>
          <p:cNvPr id="2" name="Title 1"/>
          <p:cNvSpPr>
            <a:spLocks noGrp="1"/>
          </p:cNvSpPr>
          <p:nvPr>
            <p:ph type="ctrTitle"/>
          </p:nvPr>
        </p:nvSpPr>
        <p:spPr>
          <a:xfrm>
            <a:off x="641584" y="519438"/>
            <a:ext cx="6886337" cy="2839599"/>
          </a:xfrm>
          <a:prstGeom prst="rect">
            <a:avLst/>
          </a:prstGeom>
        </p:spPr>
        <p:txBody>
          <a:bodyPr lIns="365760" tIns="365760" rIns="365760" bIns="182880" anchor="b" anchorCtr="0">
            <a:normAutofit/>
          </a:bodyPr>
          <a:lstStyle>
            <a:lvl1pPr algn="l">
              <a:lnSpc>
                <a:spcPct val="90000"/>
              </a:lnSpc>
              <a:defRPr lang="en-US" sz="3800" b="0" kern="1200" spc="0" baseline="0" dirty="0">
                <a:solidFill>
                  <a:schemeClr val="tx1"/>
                </a:solidFill>
                <a:latin typeface="Arial Narrow" panose="020B0606020202030204" pitchFamily="34" charset="0"/>
                <a:ea typeface="ＭＳ Ｐゴシック" panose="020B0600070205080204" pitchFamily="50" charset="-128"/>
                <a:cs typeface="+mj-cs"/>
              </a:defRPr>
            </a:lvl1pPr>
          </a:lstStyle>
          <a:p>
            <a:r>
              <a:rPr lang="en-US" altLang="ja-JP"/>
              <a:t>Click to edit Master title style</a:t>
            </a:r>
            <a:endParaRPr lang="en-US" dirty="0"/>
          </a:p>
        </p:txBody>
      </p:sp>
      <p:sp>
        <p:nvSpPr>
          <p:cNvPr id="3" name="Subtitle 2"/>
          <p:cNvSpPr>
            <a:spLocks noGrp="1"/>
          </p:cNvSpPr>
          <p:nvPr>
            <p:ph type="subTitle" idx="1"/>
          </p:nvPr>
        </p:nvSpPr>
        <p:spPr>
          <a:xfrm>
            <a:off x="641584" y="3359037"/>
            <a:ext cx="6886337" cy="1558317"/>
          </a:xfrm>
          <a:prstGeom prst="rect">
            <a:avLst/>
          </a:prstGeom>
        </p:spPr>
        <p:txBody>
          <a:bodyPr lIns="365760" tIns="182880" rIns="365760" bIns="182880">
            <a:normAutofit/>
          </a:bodyPr>
          <a:lstStyle>
            <a:lvl1pPr marL="0" indent="0" algn="l" defTabSz="457200" rtl="0" eaLnBrk="1" latinLnBrk="0" hangingPunct="1">
              <a:lnSpc>
                <a:spcPct val="100000"/>
              </a:lnSpc>
              <a:spcBef>
                <a:spcPts val="0"/>
              </a:spcBef>
              <a:buNone/>
              <a:defRPr lang="en-US" sz="1600" b="1" kern="1200" spc="0" dirty="0">
                <a:solidFill>
                  <a:schemeClr val="tx1"/>
                </a:solidFill>
                <a:latin typeface="+mn-lt"/>
                <a:ea typeface="ＭＳ Ｐゴシック" panose="020B0600070205080204" pitchFamily="50" charset="-128"/>
                <a:cs typeface="+mn-cs"/>
              </a:defRPr>
            </a:lvl1pPr>
            <a:lvl2pPr marL="483306" indent="0" algn="ctr">
              <a:buNone/>
              <a:defRPr>
                <a:solidFill>
                  <a:schemeClr val="tx1">
                    <a:tint val="75000"/>
                  </a:schemeClr>
                </a:solidFill>
              </a:defRPr>
            </a:lvl2pPr>
            <a:lvl3pPr marL="966612" indent="0" algn="ctr">
              <a:buNone/>
              <a:defRPr>
                <a:solidFill>
                  <a:schemeClr val="tx1">
                    <a:tint val="75000"/>
                  </a:schemeClr>
                </a:solidFill>
              </a:defRPr>
            </a:lvl3pPr>
            <a:lvl4pPr marL="1449918" indent="0" algn="ctr">
              <a:buNone/>
              <a:defRPr>
                <a:solidFill>
                  <a:schemeClr val="tx1">
                    <a:tint val="75000"/>
                  </a:schemeClr>
                </a:solidFill>
              </a:defRPr>
            </a:lvl4pPr>
            <a:lvl5pPr marL="1933224" indent="0" algn="ctr">
              <a:buNone/>
              <a:defRPr>
                <a:solidFill>
                  <a:schemeClr val="tx1">
                    <a:tint val="75000"/>
                  </a:schemeClr>
                </a:solidFill>
              </a:defRPr>
            </a:lvl5pPr>
            <a:lvl6pPr marL="2416531" indent="0" algn="ctr">
              <a:buNone/>
              <a:defRPr>
                <a:solidFill>
                  <a:schemeClr val="tx1">
                    <a:tint val="75000"/>
                  </a:schemeClr>
                </a:solidFill>
              </a:defRPr>
            </a:lvl6pPr>
            <a:lvl7pPr marL="2899837" indent="0" algn="ctr">
              <a:buNone/>
              <a:defRPr>
                <a:solidFill>
                  <a:schemeClr val="tx1">
                    <a:tint val="75000"/>
                  </a:schemeClr>
                </a:solidFill>
              </a:defRPr>
            </a:lvl7pPr>
            <a:lvl8pPr marL="3383143" indent="0" algn="ctr">
              <a:buNone/>
              <a:defRPr>
                <a:solidFill>
                  <a:schemeClr val="tx1">
                    <a:tint val="75000"/>
                  </a:schemeClr>
                </a:solidFill>
              </a:defRPr>
            </a:lvl8pPr>
            <a:lvl9pPr marL="3866449" indent="0" algn="ctr">
              <a:buNone/>
              <a:defRPr>
                <a:solidFill>
                  <a:schemeClr val="tx1">
                    <a:tint val="75000"/>
                  </a:schemeClr>
                </a:solidFill>
              </a:defRPr>
            </a:lvl9pPr>
          </a:lstStyle>
          <a:p>
            <a:r>
              <a:rPr lang="en-US" altLang="ja-JP"/>
              <a:t>Click to edit Master subtitle style</a:t>
            </a:r>
            <a:endParaRPr lang="en-US" dirty="0"/>
          </a:p>
        </p:txBody>
      </p:sp>
      <p:sp>
        <p:nvSpPr>
          <p:cNvPr id="8" name="Text Placeholder 7"/>
          <p:cNvSpPr>
            <a:spLocks noGrp="1"/>
          </p:cNvSpPr>
          <p:nvPr>
            <p:ph type="body" sz="quarter" idx="10" hasCustomPrompt="1"/>
          </p:nvPr>
        </p:nvSpPr>
        <p:spPr>
          <a:xfrm>
            <a:off x="641584" y="5090500"/>
            <a:ext cx="6886337" cy="623327"/>
          </a:xfrm>
          <a:prstGeom prst="rect">
            <a:avLst/>
          </a:prstGeom>
        </p:spPr>
        <p:txBody>
          <a:bodyPr lIns="365760" tIns="0" rIns="365760" bIns="0" anchor="ctr" anchorCtr="0">
            <a:normAutofit/>
          </a:bodyPr>
          <a:lstStyle>
            <a:lvl1pPr marL="0" indent="0" algn="l" defTabSz="457200" rtl="0" eaLnBrk="1" latinLnBrk="0" hangingPunct="1">
              <a:lnSpc>
                <a:spcPct val="100000"/>
              </a:lnSpc>
              <a:spcBef>
                <a:spcPts val="0"/>
              </a:spcBef>
              <a:buFont typeface="Arial" pitchFamily="34" charset="0"/>
              <a:buNone/>
              <a:defRPr lang="en-US" sz="1200" b="0" kern="1200" spc="0" baseline="0" dirty="0">
                <a:solidFill>
                  <a:schemeClr val="tx1"/>
                </a:solidFill>
                <a:latin typeface="+mn-lt"/>
                <a:ea typeface="ＭＳ Ｐゴシック" panose="020B0600070205080204" pitchFamily="50" charset="-128"/>
                <a:cs typeface="+mn-cs"/>
              </a:defRPr>
            </a:lvl1pPr>
            <a:lvl2pPr marL="0" indent="0">
              <a:spcBef>
                <a:spcPts val="0"/>
              </a:spcBef>
              <a:buNone/>
              <a:defRPr sz="1500"/>
            </a:lvl2pPr>
            <a:lvl3pPr marL="0" indent="0">
              <a:spcBef>
                <a:spcPts val="0"/>
              </a:spcBef>
              <a:buNone/>
              <a:defRPr sz="1500"/>
            </a:lvl3pPr>
            <a:lvl4pPr marL="0" indent="0">
              <a:spcBef>
                <a:spcPts val="0"/>
              </a:spcBef>
              <a:buNone/>
              <a:defRPr sz="1500"/>
            </a:lvl4pPr>
            <a:lvl5pPr marL="0" indent="0">
              <a:spcBef>
                <a:spcPts val="0"/>
              </a:spcBef>
              <a:buNone/>
              <a:defRPr sz="1500"/>
            </a:lvl5pPr>
          </a:lstStyle>
          <a:p>
            <a:pPr lvl="0"/>
            <a:r>
              <a:rPr lang="en-US" dirty="0"/>
              <a:t>Additional information can go here</a:t>
            </a:r>
          </a:p>
        </p:txBody>
      </p:sp>
      <p:sp>
        <p:nvSpPr>
          <p:cNvPr id="4" name="テキスト ボックス 3">
            <a:extLst>
              <a:ext uri="{FF2B5EF4-FFF2-40B4-BE49-F238E27FC236}">
                <a16:creationId xmlns:a16="http://schemas.microsoft.com/office/drawing/2014/main" xmlns="" id="{A64D35FA-6320-4DEC-8366-4BBB74CB4967}"/>
              </a:ext>
            </a:extLst>
          </p:cNvPr>
          <p:cNvSpPr txBox="1"/>
          <p:nvPr/>
        </p:nvSpPr>
        <p:spPr>
          <a:xfrm>
            <a:off x="641584" y="5713827"/>
            <a:ext cx="6886337" cy="623327"/>
          </a:xfrm>
          <a:prstGeom prst="rect">
            <a:avLst/>
          </a:prstGeom>
          <a:noFill/>
        </p:spPr>
        <p:txBody>
          <a:bodyPr wrap="square" lIns="367200" tIns="183600" rIns="367200" bIns="183600" rtlCol="0" anchor="ctr" anchorCtr="0">
            <a:normAutofit/>
          </a:bodyPr>
          <a:lstStyle/>
          <a:p>
            <a:pPr defTabSz="914400"/>
            <a:r>
              <a:rPr lang="en-US" altLang="ja-JP" sz="1000" dirty="0" smtClean="0">
                <a:solidFill>
                  <a:prstClr val="black"/>
                </a:solidFill>
              </a:rPr>
              <a:t>Private and confidential</a:t>
            </a:r>
            <a:endParaRPr kumimoji="1" lang="ja-JP" altLang="en-US" sz="1000" dirty="0">
              <a:solidFill>
                <a:prstClr val="black"/>
              </a:solidFill>
            </a:endParaRPr>
          </a:p>
        </p:txBody>
      </p:sp>
      <p:pic>
        <p:nvPicPr>
          <p:cNvPr id="10" name="図 9">
            <a:extLst>
              <a:ext uri="{FF2B5EF4-FFF2-40B4-BE49-F238E27FC236}">
                <a16:creationId xmlns:a16="http://schemas.microsoft.com/office/drawing/2014/main" xmlns="" id="{815042C6-8C2E-4E2F-8EA8-E0690B8BC8DA}"/>
              </a:ext>
            </a:extLst>
          </p:cNvPr>
          <p:cNvPicPr>
            <a:picLocks noChangeAspect="1"/>
          </p:cNvPicPr>
          <p:nvPr/>
        </p:nvPicPr>
        <p:blipFill>
          <a:blip r:embed="rId2"/>
          <a:stretch>
            <a:fillRect/>
          </a:stretch>
        </p:blipFill>
        <p:spPr>
          <a:xfrm>
            <a:off x="8684442" y="5090501"/>
            <a:ext cx="3519994" cy="624505"/>
          </a:xfrm>
          <a:prstGeom prst="rect">
            <a:avLst/>
          </a:prstGeom>
        </p:spPr>
      </p:pic>
      <p:sp>
        <p:nvSpPr>
          <p:cNvPr id="11" name="Rectangle 10"/>
          <p:cNvSpPr/>
          <p:nvPr userDrawn="1"/>
        </p:nvSpPr>
        <p:spPr>
          <a:xfrm>
            <a:off x="7543398" y="0"/>
            <a:ext cx="4661039" cy="6858000"/>
          </a:xfrm>
          <a:prstGeom prst="rect">
            <a:avLst/>
          </a:prstGeom>
          <a:solidFill>
            <a:srgbClr val="E6E8E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endParaRPr lang="en-US" dirty="0">
              <a:solidFill>
                <a:prstClr val="white"/>
              </a:solidFill>
            </a:endParaRPr>
          </a:p>
        </p:txBody>
      </p:sp>
      <p:sp>
        <p:nvSpPr>
          <p:cNvPr id="13" name="Frame 12"/>
          <p:cNvSpPr/>
          <p:nvPr userDrawn="1"/>
        </p:nvSpPr>
        <p:spPr>
          <a:xfrm>
            <a:off x="1" y="-5715"/>
            <a:ext cx="12204436" cy="6863715"/>
          </a:xfrm>
          <a:prstGeom prst="frame">
            <a:avLst>
              <a:gd name="adj1" fmla="val 7493"/>
            </a:avLst>
          </a:prstGeom>
          <a:solidFill>
            <a:srgbClr val="97C9E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endParaRPr lang="en-US" dirty="0">
              <a:solidFill>
                <a:prstClr val="black"/>
              </a:solidFill>
            </a:endParaRPr>
          </a:p>
        </p:txBody>
      </p:sp>
      <p:pic>
        <p:nvPicPr>
          <p:cNvPr id="15" name="図 9">
            <a:extLst>
              <a:ext uri="{FF2B5EF4-FFF2-40B4-BE49-F238E27FC236}">
                <a16:creationId xmlns:a16="http://schemas.microsoft.com/office/drawing/2014/main" xmlns="" id="{815042C6-8C2E-4E2F-8EA8-E0690B8BC8DA}"/>
              </a:ext>
            </a:extLst>
          </p:cNvPr>
          <p:cNvPicPr>
            <a:picLocks noChangeAspect="1"/>
          </p:cNvPicPr>
          <p:nvPr userDrawn="1"/>
        </p:nvPicPr>
        <p:blipFill>
          <a:blip r:embed="rId2"/>
          <a:stretch>
            <a:fillRect/>
          </a:stretch>
        </p:blipFill>
        <p:spPr>
          <a:xfrm>
            <a:off x="8684442" y="5090501"/>
            <a:ext cx="3519994" cy="624505"/>
          </a:xfrm>
          <a:prstGeom prst="rect">
            <a:avLst/>
          </a:prstGeom>
        </p:spPr>
      </p:pic>
    </p:spTree>
    <p:extLst>
      <p:ext uri="{BB962C8B-B14F-4D97-AF65-F5344CB8AC3E}">
        <p14:creationId xmlns:p14="http://schemas.microsoft.com/office/powerpoint/2010/main" val="269314256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6" name="Content Placeholder 2"/>
          <p:cNvSpPr>
            <a:spLocks noGrp="1"/>
          </p:cNvSpPr>
          <p:nvPr>
            <p:ph idx="1"/>
          </p:nvPr>
        </p:nvSpPr>
        <p:spPr>
          <a:xfrm>
            <a:off x="427722" y="934990"/>
            <a:ext cx="11334652" cy="5506052"/>
          </a:xfrm>
          <a:prstGeom prst="rect">
            <a:avLst/>
          </a:prstGeom>
        </p:spPr>
        <p:txBody>
          <a:bodyPr numCol="2" spcCol="471600"/>
          <a:lstStyle>
            <a:lvl1pPr marL="228600" indent="-228600" defTabSz="457200">
              <a:spcBef>
                <a:spcPts val="1200"/>
              </a:spcBef>
              <a:buFont typeface="+mj-lt"/>
              <a:buAutoNum type="arabicPeriod"/>
              <a:tabLst>
                <a:tab pos="3657600" algn="r"/>
              </a:tabLst>
              <a:defRPr>
                <a:latin typeface="+mn-lt"/>
              </a:defRPr>
            </a:lvl1pPr>
            <a:lvl2pPr marL="228600" indent="0" defTabSz="457200">
              <a:buNone/>
              <a:tabLst>
                <a:tab pos="3657600" algn="r"/>
              </a:tabLst>
              <a:defRPr sz="1400">
                <a:latin typeface="+mn-lt"/>
                <a:ea typeface="ＭＳ Ｐゴシック" panose="020B0600070205080204" pitchFamily="50" charset="-128"/>
              </a:defRPr>
            </a:lvl2pPr>
            <a:lvl3pPr marL="228600" indent="0" defTabSz="457200">
              <a:buFont typeface="Courier New" panose="02070309020205020404" pitchFamily="49" charset="0"/>
              <a:buNone/>
              <a:tabLst>
                <a:tab pos="3657600" algn="r"/>
              </a:tabLst>
              <a:defRPr sz="1400">
                <a:latin typeface="+mn-lt"/>
                <a:ea typeface="ＭＳ Ｐゴシック" panose="020B0600070205080204" pitchFamily="50" charset="-128"/>
              </a:defRPr>
            </a:lvl3pPr>
            <a:lvl4pPr marL="228600" indent="0" defTabSz="457200">
              <a:buFont typeface="Arial" panose="020B0604020202020204" pitchFamily="34" charset="0"/>
              <a:buNone/>
              <a:tabLst>
                <a:tab pos="3657600" algn="r"/>
              </a:tabLst>
              <a:defRPr sz="1400">
                <a:latin typeface="+mn-lt"/>
                <a:ea typeface="ＭＳ Ｐゴシック" panose="020B0600070205080204" pitchFamily="50" charset="-128"/>
              </a:defRPr>
            </a:lvl4pPr>
            <a:lvl5pPr marL="228600" indent="0" defTabSz="457200">
              <a:buFont typeface="Wingdings" panose="05000000000000000000" pitchFamily="2" charset="2"/>
              <a:buNone/>
              <a:tabLst>
                <a:tab pos="3657600" algn="r"/>
              </a:tabLst>
              <a:defRPr sz="1400">
                <a:latin typeface="+mn-lt"/>
                <a:ea typeface="ＭＳ Ｐゴシック" panose="020B0600070205080204" pitchFamily="50" charset="-128"/>
              </a:defRPr>
            </a:lvl5pPr>
          </a:lstStyle>
          <a:p>
            <a:pPr lvl="0"/>
            <a:r>
              <a:rPr lang="en-US" altLang="ja-JP" dirty="0"/>
              <a:t>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endParaRPr lang="en-US" dirty="0"/>
          </a:p>
        </p:txBody>
      </p:sp>
      <p:sp>
        <p:nvSpPr>
          <p:cNvPr id="3" name="Title 2"/>
          <p:cNvSpPr>
            <a:spLocks noGrp="1"/>
          </p:cNvSpPr>
          <p:nvPr>
            <p:ph type="title"/>
          </p:nvPr>
        </p:nvSpPr>
        <p:spPr>
          <a:xfrm>
            <a:off x="427723" y="0"/>
            <a:ext cx="11334653" cy="796473"/>
          </a:xfrm>
          <a:prstGeom prst="rect">
            <a:avLst/>
          </a:prstGeom>
        </p:spPr>
        <p:txBody>
          <a:bodyPr/>
          <a:lstStyle>
            <a:lvl1pPr>
              <a:defRPr>
                <a:latin typeface="Arial Narrow" panose="020B0606020202030204" pitchFamily="34" charset="0"/>
              </a:defRPr>
            </a:lvl1pPr>
          </a:lstStyle>
          <a:p>
            <a:r>
              <a:rPr lang="en-US" altLang="ja-JP"/>
              <a:t>Click to edit Master title style</a:t>
            </a:r>
            <a:endParaRPr lang="en-US" dirty="0"/>
          </a:p>
        </p:txBody>
      </p:sp>
    </p:spTree>
    <p:extLst>
      <p:ext uri="{BB962C8B-B14F-4D97-AF65-F5344CB8AC3E}">
        <p14:creationId xmlns:p14="http://schemas.microsoft.com/office/powerpoint/2010/main" val="286121905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Future Frame_Section">
    <p:spTree>
      <p:nvGrpSpPr>
        <p:cNvPr id="1" name=""/>
        <p:cNvGrpSpPr/>
        <p:nvPr/>
      </p:nvGrpSpPr>
      <p:grpSpPr>
        <a:xfrm>
          <a:off x="0" y="0"/>
          <a:ext cx="0" cy="0"/>
          <a:chOff x="0" y="0"/>
          <a:chExt cx="0" cy="0"/>
        </a:xfrm>
      </p:grpSpPr>
      <p:sp>
        <p:nvSpPr>
          <p:cNvPr id="9" name="Rectangle 8"/>
          <p:cNvSpPr/>
          <p:nvPr/>
        </p:nvSpPr>
        <p:spPr>
          <a:xfrm>
            <a:off x="2" y="0"/>
            <a:ext cx="7543396" cy="6858000"/>
          </a:xfrm>
          <a:prstGeom prst="rect">
            <a:avLst/>
          </a:prstGeom>
          <a:solidFill>
            <a:srgbClr val="E6E8E9"/>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tIns="182880" rIns="365760" bIns="365760" rtlCol="0" anchor="ctr"/>
          <a:lstStyle/>
          <a:p>
            <a:pPr algn="ctr" defTabSz="914400"/>
            <a:endParaRPr lang="en-US" dirty="0">
              <a:solidFill>
                <a:prstClr val="white"/>
              </a:solidFill>
              <a:latin typeface="ＭＳ Ｐゴシック" panose="020B0600070205080204" pitchFamily="50" charset="-128"/>
            </a:endParaRPr>
          </a:p>
        </p:txBody>
      </p:sp>
      <p:cxnSp>
        <p:nvCxnSpPr>
          <p:cNvPr id="7" name="Straight Connector 6"/>
          <p:cNvCxnSpPr/>
          <p:nvPr/>
        </p:nvCxnSpPr>
        <p:spPr>
          <a:xfrm>
            <a:off x="609600" y="6400800"/>
            <a:ext cx="10972800" cy="0"/>
          </a:xfrm>
          <a:prstGeom prst="line">
            <a:avLst/>
          </a:prstGeom>
          <a:ln w="6350">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bwMode="gray">
          <a:xfrm>
            <a:off x="10972800" y="6492240"/>
            <a:ext cx="1219200" cy="36576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lIns="96661" tIns="48331" rIns="96661" bIns="48331" rtlCol="0" anchor="ctr"/>
          <a:lstStyle/>
          <a:p>
            <a:pPr algn="ctr" defTabSz="914400"/>
            <a:endParaRPr lang="en-US" dirty="0">
              <a:solidFill>
                <a:prstClr val="white"/>
              </a:solidFill>
              <a:latin typeface="ＭＳ Ｐゴシック" panose="020B0600070205080204" pitchFamily="50" charset="-128"/>
            </a:endParaRPr>
          </a:p>
        </p:txBody>
      </p:sp>
      <p:sp>
        <p:nvSpPr>
          <p:cNvPr id="13" name="Frame 12"/>
          <p:cNvSpPr/>
          <p:nvPr/>
        </p:nvSpPr>
        <p:spPr>
          <a:xfrm>
            <a:off x="1" y="-5715"/>
            <a:ext cx="12204436" cy="6863715"/>
          </a:xfrm>
          <a:prstGeom prst="frame">
            <a:avLst>
              <a:gd name="adj1" fmla="val 7493"/>
            </a:avLst>
          </a:prstGeom>
          <a:solidFill>
            <a:srgbClr val="97C9E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endParaRPr lang="en-US" dirty="0">
              <a:solidFill>
                <a:prstClr val="black"/>
              </a:solidFill>
              <a:latin typeface="ＭＳ Ｐゴシック" panose="020B0600070205080204" pitchFamily="50" charset="-128"/>
            </a:endParaRPr>
          </a:p>
        </p:txBody>
      </p:sp>
      <p:sp>
        <p:nvSpPr>
          <p:cNvPr id="10" name="Title 1"/>
          <p:cNvSpPr>
            <a:spLocks noGrp="1"/>
          </p:cNvSpPr>
          <p:nvPr>
            <p:ph type="ctrTitle"/>
          </p:nvPr>
        </p:nvSpPr>
        <p:spPr>
          <a:xfrm>
            <a:off x="641584" y="519439"/>
            <a:ext cx="6886337" cy="2839599"/>
          </a:xfrm>
          <a:prstGeom prst="rect">
            <a:avLst/>
          </a:prstGeom>
        </p:spPr>
        <p:txBody>
          <a:bodyPr lIns="365760" tIns="365760" rIns="365760" bIns="182880" anchor="b" anchorCtr="0">
            <a:normAutofit/>
          </a:bodyPr>
          <a:lstStyle>
            <a:lvl1pPr marL="0" algn="l" defTabSz="457200" rtl="0" eaLnBrk="1" latinLnBrk="0" hangingPunct="1">
              <a:lnSpc>
                <a:spcPct val="90000"/>
              </a:lnSpc>
              <a:spcBef>
                <a:spcPct val="0"/>
              </a:spcBef>
              <a:buNone/>
              <a:defRPr lang="en-US" sz="3800" b="0" kern="1200" spc="0" baseline="0" dirty="0">
                <a:solidFill>
                  <a:schemeClr val="tx1"/>
                </a:solidFill>
                <a:latin typeface="Arial Narrow" panose="020B0606020202030204" pitchFamily="34" charset="0"/>
                <a:ea typeface="ＭＳ Ｐゴシック" panose="020B0600070205080204" pitchFamily="50" charset="-128"/>
                <a:cs typeface="+mj-cs"/>
              </a:defRPr>
            </a:lvl1pPr>
          </a:lstStyle>
          <a:p>
            <a:r>
              <a:rPr lang="en-US" altLang="ja-JP"/>
              <a:t>Click to edit Master title style</a:t>
            </a:r>
            <a:endParaRPr lang="en-US" dirty="0"/>
          </a:p>
        </p:txBody>
      </p:sp>
      <p:sp>
        <p:nvSpPr>
          <p:cNvPr id="11" name="Subtitle 2"/>
          <p:cNvSpPr>
            <a:spLocks noGrp="1"/>
          </p:cNvSpPr>
          <p:nvPr>
            <p:ph type="subTitle" idx="1"/>
          </p:nvPr>
        </p:nvSpPr>
        <p:spPr>
          <a:xfrm>
            <a:off x="641584" y="3359038"/>
            <a:ext cx="6886337" cy="2978116"/>
          </a:xfrm>
          <a:prstGeom prst="rect">
            <a:avLst/>
          </a:prstGeom>
        </p:spPr>
        <p:txBody>
          <a:bodyPr lIns="365760" tIns="182880" rIns="365760" bIns="365760">
            <a:noAutofit/>
          </a:bodyPr>
          <a:lstStyle>
            <a:lvl1pPr marL="0" indent="0" algn="l">
              <a:lnSpc>
                <a:spcPct val="100000"/>
              </a:lnSpc>
              <a:spcBef>
                <a:spcPts val="0"/>
              </a:spcBef>
              <a:buNone/>
              <a:defRPr sz="1600" b="1">
                <a:solidFill>
                  <a:schemeClr val="tx1"/>
                </a:solidFill>
                <a:latin typeface="+mn-lt"/>
                <a:ea typeface="ＭＳ Ｐゴシック" panose="020B0600070205080204" pitchFamily="50" charset="-128"/>
              </a:defRPr>
            </a:lvl1pPr>
            <a:lvl2pPr marL="483306" indent="0" algn="ctr">
              <a:buNone/>
              <a:defRPr>
                <a:solidFill>
                  <a:schemeClr val="tx1">
                    <a:tint val="75000"/>
                  </a:schemeClr>
                </a:solidFill>
              </a:defRPr>
            </a:lvl2pPr>
            <a:lvl3pPr marL="966612" indent="0" algn="ctr">
              <a:buNone/>
              <a:defRPr>
                <a:solidFill>
                  <a:schemeClr val="tx1">
                    <a:tint val="75000"/>
                  </a:schemeClr>
                </a:solidFill>
              </a:defRPr>
            </a:lvl3pPr>
            <a:lvl4pPr marL="1449918" indent="0" algn="ctr">
              <a:buNone/>
              <a:defRPr>
                <a:solidFill>
                  <a:schemeClr val="tx1">
                    <a:tint val="75000"/>
                  </a:schemeClr>
                </a:solidFill>
              </a:defRPr>
            </a:lvl4pPr>
            <a:lvl5pPr marL="1933224" indent="0" algn="ctr">
              <a:buNone/>
              <a:defRPr>
                <a:solidFill>
                  <a:schemeClr val="tx1">
                    <a:tint val="75000"/>
                  </a:schemeClr>
                </a:solidFill>
              </a:defRPr>
            </a:lvl5pPr>
            <a:lvl6pPr marL="2416531" indent="0" algn="ctr">
              <a:buNone/>
              <a:defRPr>
                <a:solidFill>
                  <a:schemeClr val="tx1">
                    <a:tint val="75000"/>
                  </a:schemeClr>
                </a:solidFill>
              </a:defRPr>
            </a:lvl6pPr>
            <a:lvl7pPr marL="2899837" indent="0" algn="ctr">
              <a:buNone/>
              <a:defRPr>
                <a:solidFill>
                  <a:schemeClr val="tx1">
                    <a:tint val="75000"/>
                  </a:schemeClr>
                </a:solidFill>
              </a:defRPr>
            </a:lvl7pPr>
            <a:lvl8pPr marL="3383143" indent="0" algn="ctr">
              <a:buNone/>
              <a:defRPr>
                <a:solidFill>
                  <a:schemeClr val="tx1">
                    <a:tint val="75000"/>
                  </a:schemeClr>
                </a:solidFill>
              </a:defRPr>
            </a:lvl8pPr>
            <a:lvl9pPr marL="3866449" indent="0" algn="ctr">
              <a:buNone/>
              <a:defRPr>
                <a:solidFill>
                  <a:schemeClr val="tx1">
                    <a:tint val="75000"/>
                  </a:schemeClr>
                </a:solidFill>
              </a:defRPr>
            </a:lvl9pPr>
          </a:lstStyle>
          <a:p>
            <a:r>
              <a:rPr lang="en-US" altLang="ja-JP"/>
              <a:t>Click to edit Master subtitle style</a:t>
            </a:r>
            <a:endParaRPr lang="en-US" altLang="ja-JP" dirty="0"/>
          </a:p>
        </p:txBody>
      </p:sp>
    </p:spTree>
    <p:extLst>
      <p:ext uri="{BB962C8B-B14F-4D97-AF65-F5344CB8AC3E}">
        <p14:creationId xmlns:p14="http://schemas.microsoft.com/office/powerpoint/2010/main" val="330436507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ullet List">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xmlns="" id="{784E3CE5-008C-407C-9AD7-225E154298AF}"/>
              </a:ext>
            </a:extLst>
          </p:cNvPr>
          <p:cNvSpPr>
            <a:spLocks noGrp="1"/>
          </p:cNvSpPr>
          <p:nvPr>
            <p:ph type="title"/>
            <p:custDataLst>
              <p:tags r:id="rId1"/>
            </p:custDataLst>
          </p:nvPr>
        </p:nvSpPr>
        <p:spPr>
          <a:xfrm>
            <a:off x="427723" y="0"/>
            <a:ext cx="11334653" cy="796473"/>
          </a:xfrm>
          <a:prstGeom prst="rect">
            <a:avLst/>
          </a:prstGeom>
        </p:spPr>
        <p:txBody>
          <a:bodyPr/>
          <a:lstStyle>
            <a:lvl1pPr>
              <a:defRPr>
                <a:latin typeface="Arial Narrow" panose="020B0606020202030204" pitchFamily="34" charset="0"/>
              </a:defRPr>
            </a:lvl1pPr>
          </a:lstStyle>
          <a:p>
            <a:r>
              <a:rPr lang="en-US" altLang="ja-JP" dirty="0"/>
              <a:t>Click to edit Master title style</a:t>
            </a:r>
            <a:endParaRPr lang="en-US" dirty="0"/>
          </a:p>
        </p:txBody>
      </p:sp>
      <p:sp>
        <p:nvSpPr>
          <p:cNvPr id="10" name="Content Placeholder 4">
            <a:extLst>
              <a:ext uri="{FF2B5EF4-FFF2-40B4-BE49-F238E27FC236}">
                <a16:creationId xmlns:a16="http://schemas.microsoft.com/office/drawing/2014/main" xmlns="" id="{3A3C232C-8782-424F-9DCE-F42F158C6FFC}"/>
              </a:ext>
            </a:extLst>
          </p:cNvPr>
          <p:cNvSpPr>
            <a:spLocks noGrp="1"/>
          </p:cNvSpPr>
          <p:nvPr>
            <p:ph sz="quarter" idx="13"/>
            <p:custDataLst>
              <p:tags r:id="rId2"/>
            </p:custDataLst>
          </p:nvPr>
        </p:nvSpPr>
        <p:spPr>
          <a:xfrm>
            <a:off x="427723" y="934990"/>
            <a:ext cx="11334653" cy="5506052"/>
          </a:xfrm>
        </p:spPr>
        <p:txBody>
          <a:bodyPr/>
          <a:lstStyle>
            <a:lvl1pPr>
              <a:defRPr baseline="0">
                <a:ea typeface="ＭＳ Ｐゴシック" panose="020B0600070205080204" pitchFamily="50" charset="-128"/>
              </a:defRPr>
            </a:lvl1pPr>
            <a:lvl2pPr>
              <a:defRPr baseline="0">
                <a:ea typeface="ＭＳ Ｐゴシック" panose="020B0600070205080204" pitchFamily="50" charset="-128"/>
              </a:defRPr>
            </a:lvl2pPr>
            <a:lvl3pPr>
              <a:defRPr baseline="0">
                <a:ea typeface="ＭＳ Ｐゴシック" panose="020B0600070205080204" pitchFamily="50" charset="-128"/>
              </a:defRPr>
            </a:lvl3pPr>
            <a:lvl4pPr>
              <a:defRPr baseline="0">
                <a:ea typeface="ＭＳ Ｐゴシック" panose="020B0600070205080204" pitchFamily="50" charset="-128"/>
              </a:defRPr>
            </a:lvl4pPr>
            <a:lvl5pPr>
              <a:defRPr baseline="0">
                <a:ea typeface="ＭＳ Ｐゴシック" panose="020B0600070205080204" pitchFamily="50" charset="-128"/>
              </a:defRPr>
            </a:lvl5pPr>
          </a:lstStyle>
          <a:p>
            <a:pPr lvl="0"/>
            <a:r>
              <a:rPr kumimoji="1" lang="en-US" altLang="ja-JP" dirty="0"/>
              <a:t>Edit Master text styles</a:t>
            </a:r>
          </a:p>
          <a:p>
            <a:pPr lvl="1"/>
            <a:r>
              <a:rPr kumimoji="1" lang="en-US" altLang="ja-JP" dirty="0"/>
              <a:t>Second level</a:t>
            </a:r>
          </a:p>
          <a:p>
            <a:pPr lvl="2"/>
            <a:r>
              <a:rPr kumimoji="1" lang="en-US" altLang="ja-JP" dirty="0"/>
              <a:t>Third level</a:t>
            </a:r>
          </a:p>
          <a:p>
            <a:pPr lvl="3"/>
            <a:r>
              <a:rPr kumimoji="1" lang="en-US" altLang="ja-JP" dirty="0"/>
              <a:t>Fourth level</a:t>
            </a:r>
          </a:p>
          <a:p>
            <a:pPr lvl="4"/>
            <a:r>
              <a:rPr kumimoji="1" lang="en-US" altLang="ja-JP" dirty="0"/>
              <a:t>Fifth level</a:t>
            </a:r>
            <a:endParaRPr kumimoji="1" lang="ja-JP" altLang="en-US" dirty="0"/>
          </a:p>
        </p:txBody>
      </p:sp>
    </p:spTree>
    <p:extLst>
      <p:ext uri="{BB962C8B-B14F-4D97-AF65-F5344CB8AC3E}">
        <p14:creationId xmlns:p14="http://schemas.microsoft.com/office/powerpoint/2010/main" val="184453290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a:xfrm>
            <a:off x="427723" y="0"/>
            <a:ext cx="11334653" cy="796473"/>
          </a:xfrm>
          <a:prstGeom prst="rect">
            <a:avLst/>
          </a:prstGeom>
        </p:spPr>
        <p:txBody>
          <a:bodyPr/>
          <a:lstStyle>
            <a:lvl1pPr>
              <a:defRPr>
                <a:latin typeface="Arial Narrow" panose="020B0606020202030204" pitchFamily="34" charset="0"/>
              </a:defRPr>
            </a:lvl1pPr>
          </a:lstStyle>
          <a:p>
            <a:r>
              <a:rPr lang="en-US" altLang="ja-JP"/>
              <a:t>Click to edit Master title style</a:t>
            </a:r>
            <a:endParaRPr lang="en-US" dirty="0"/>
          </a:p>
        </p:txBody>
      </p:sp>
      <p:sp>
        <p:nvSpPr>
          <p:cNvPr id="3" name="Content Placeholder 2"/>
          <p:cNvSpPr>
            <a:spLocks noGrp="1"/>
          </p:cNvSpPr>
          <p:nvPr>
            <p:ph idx="1"/>
          </p:nvPr>
        </p:nvSpPr>
        <p:spPr>
          <a:xfrm>
            <a:off x="427723" y="934990"/>
            <a:ext cx="11334653" cy="5506052"/>
          </a:xfrm>
          <a:prstGeom prst="rect">
            <a:avLst/>
          </a:prstGeom>
        </p:spPr>
        <p:txBody>
          <a:bodyPr>
            <a:noAutofit/>
          </a:bodyPr>
          <a:lstStyle>
            <a:lvl1pPr marL="288925" indent="-288925">
              <a:buFont typeface="+mj-lt"/>
              <a:buAutoNum type="arabicPeriod"/>
              <a:defRPr lang="en-US" dirty="0">
                <a:latin typeface="+mn-lt"/>
              </a:defRPr>
            </a:lvl1pPr>
            <a:lvl2pPr marL="517525" indent="-228600">
              <a:buFont typeface="+mj-lt"/>
              <a:buAutoNum type="alphaUcPeriod"/>
              <a:defRPr>
                <a:latin typeface="+mn-lt"/>
                <a:ea typeface="ＭＳ Ｐゴシック" panose="020B0600070205080204" pitchFamily="50" charset="-128"/>
              </a:defRPr>
            </a:lvl2pPr>
            <a:lvl3pPr marL="746125" indent="-228600">
              <a:buFont typeface="+mj-lt"/>
              <a:buAutoNum type="arabicParenR"/>
              <a:defRPr>
                <a:latin typeface="+mn-lt"/>
                <a:ea typeface="ＭＳ Ｐゴシック" panose="020B0600070205080204" pitchFamily="50" charset="-128"/>
              </a:defRPr>
            </a:lvl3pPr>
            <a:lvl4pPr marL="974725" indent="-228600">
              <a:buFont typeface="+mj-lt"/>
              <a:buAutoNum type="alphaLcParenR"/>
              <a:defRPr>
                <a:latin typeface="+mn-lt"/>
                <a:ea typeface="ＭＳ Ｐゴシック" panose="020B0600070205080204" pitchFamily="50" charset="-128"/>
              </a:defRPr>
            </a:lvl4pPr>
            <a:lvl5pPr marL="1143000" indent="-171450">
              <a:buFont typeface="+mj-lt"/>
              <a:buAutoNum type="romanLcPeriod"/>
              <a:defRPr>
                <a:latin typeface="+mn-lt"/>
                <a:ea typeface="ＭＳ Ｐゴシック" panose="020B0600070205080204" pitchFamily="50" charset="-128"/>
              </a:defRPr>
            </a:lvl5pPr>
          </a:lstStyle>
          <a:p>
            <a:pPr lvl="0"/>
            <a:r>
              <a:rPr lang="en-US" altLang="ja-JP" dirty="0"/>
              <a:t>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210311782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2-up (2x0)">
    <p:spTree>
      <p:nvGrpSpPr>
        <p:cNvPr id="1" name=""/>
        <p:cNvGrpSpPr/>
        <p:nvPr/>
      </p:nvGrpSpPr>
      <p:grpSpPr>
        <a:xfrm>
          <a:off x="0" y="0"/>
          <a:ext cx="0" cy="0"/>
          <a:chOff x="0" y="0"/>
          <a:chExt cx="0" cy="0"/>
        </a:xfrm>
      </p:grpSpPr>
      <p:sp>
        <p:nvSpPr>
          <p:cNvPr id="4" name="Content Placeholder 3"/>
          <p:cNvSpPr>
            <a:spLocks noGrp="1"/>
          </p:cNvSpPr>
          <p:nvPr>
            <p:ph sz="quarter" idx="13" hasCustomPrompt="1"/>
          </p:nvPr>
        </p:nvSpPr>
        <p:spPr>
          <a:xfrm>
            <a:off x="427723" y="934990"/>
            <a:ext cx="5389307" cy="5506052"/>
          </a:xfrm>
          <a:prstGeom prst="rect">
            <a:avLst/>
          </a:prstGeom>
        </p:spPr>
        <p:txBody>
          <a:bodyPr>
            <a:noAutofit/>
          </a:bodyPr>
          <a:lstStyle>
            <a:lvl1pPr marL="228600" indent="-228600">
              <a:defRPr>
                <a:latin typeface="+mn-lt"/>
              </a:defRPr>
            </a:lvl1pPr>
            <a:lvl2pPr marL="455613" indent="-228600">
              <a:tabLst/>
              <a:defRPr>
                <a:latin typeface="+mn-lt"/>
                <a:ea typeface="ＭＳ Ｐゴシック" panose="020B0600070205080204" pitchFamily="50" charset="-128"/>
              </a:defRPr>
            </a:lvl2pPr>
            <a:lvl3pPr marL="684213" indent="-228600">
              <a:buSzPct val="100000"/>
              <a:defRPr>
                <a:latin typeface="+mn-lt"/>
                <a:ea typeface="ＭＳ Ｐゴシック" panose="020B0600070205080204" pitchFamily="50" charset="-128"/>
              </a:defRPr>
            </a:lvl3pPr>
            <a:lvl4pPr marL="912813" indent="-228600">
              <a:buSzPct val="110000"/>
              <a:defRPr>
                <a:latin typeface="+mn-lt"/>
                <a:ea typeface="ＭＳ Ｐゴシック" panose="020B0600070205080204" pitchFamily="50" charset="-128"/>
              </a:defRPr>
            </a:lvl4pPr>
            <a:lvl5pPr marL="1143000" indent="-230188">
              <a:defRPr>
                <a:latin typeface="+mn-lt"/>
                <a:ea typeface="ＭＳ Ｐゴシック" panose="020B0600070205080204" pitchFamily="50" charset="-128"/>
              </a:defRPr>
            </a:lvl5pPr>
          </a:lstStyle>
          <a:p>
            <a:pPr lvl="0"/>
            <a:r>
              <a:rPr lang="en-US" altLang="ja-JP" dirty="0"/>
              <a:t>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
        <p:nvSpPr>
          <p:cNvPr id="9" name="Content Placeholder 3"/>
          <p:cNvSpPr>
            <a:spLocks noGrp="1"/>
          </p:cNvSpPr>
          <p:nvPr>
            <p:ph sz="quarter" idx="14" hasCustomPrompt="1"/>
          </p:nvPr>
        </p:nvSpPr>
        <p:spPr>
          <a:xfrm>
            <a:off x="6373069" y="934990"/>
            <a:ext cx="5389307" cy="5506052"/>
          </a:xfrm>
          <a:prstGeom prst="rect">
            <a:avLst/>
          </a:prstGeom>
        </p:spPr>
        <p:txBody>
          <a:bodyPr>
            <a:noAutofit/>
          </a:bodyPr>
          <a:lstStyle>
            <a:lvl1pPr marL="228600" indent="-228600">
              <a:defRPr>
                <a:latin typeface="+mn-lt"/>
              </a:defRPr>
            </a:lvl1pPr>
            <a:lvl2pPr marL="455613" indent="-228600">
              <a:defRPr>
                <a:latin typeface="+mn-lt"/>
                <a:ea typeface="ＭＳ Ｐゴシック" panose="020B0600070205080204" pitchFamily="50" charset="-128"/>
              </a:defRPr>
            </a:lvl2pPr>
            <a:lvl3pPr marL="684213" indent="-228600">
              <a:buSzPct val="100000"/>
              <a:defRPr>
                <a:latin typeface="+mn-lt"/>
                <a:ea typeface="ＭＳ Ｐゴシック" panose="020B0600070205080204" pitchFamily="50" charset="-128"/>
              </a:defRPr>
            </a:lvl3pPr>
            <a:lvl4pPr marL="912813" indent="-228600">
              <a:buSzPct val="110000"/>
              <a:defRPr>
                <a:latin typeface="+mn-lt"/>
                <a:ea typeface="ＭＳ Ｐゴシック" panose="020B0600070205080204" pitchFamily="50" charset="-128"/>
              </a:defRPr>
            </a:lvl4pPr>
            <a:lvl5pPr marL="1143000" indent="-228600">
              <a:defRPr>
                <a:latin typeface="+mn-lt"/>
                <a:ea typeface="ＭＳ Ｐゴシック" panose="020B0600070205080204" pitchFamily="50" charset="-128"/>
              </a:defRPr>
            </a:lvl5pPr>
          </a:lstStyle>
          <a:p>
            <a:pPr lvl="0"/>
            <a:r>
              <a:rPr lang="en-US" altLang="ja-JP" dirty="0"/>
              <a:t>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
        <p:nvSpPr>
          <p:cNvPr id="2" name="Title 1"/>
          <p:cNvSpPr>
            <a:spLocks noGrp="1"/>
          </p:cNvSpPr>
          <p:nvPr>
            <p:ph type="title"/>
          </p:nvPr>
        </p:nvSpPr>
        <p:spPr>
          <a:xfrm>
            <a:off x="427723" y="0"/>
            <a:ext cx="11334653" cy="796473"/>
          </a:xfrm>
          <a:prstGeom prst="rect">
            <a:avLst/>
          </a:prstGeom>
        </p:spPr>
        <p:txBody>
          <a:bodyPr/>
          <a:lstStyle>
            <a:lvl1pPr>
              <a:defRPr>
                <a:latin typeface="Arial Narrow" panose="020B0606020202030204" pitchFamily="34" charset="0"/>
              </a:defRPr>
            </a:lvl1pPr>
          </a:lstStyle>
          <a:p>
            <a:r>
              <a:rPr lang="en-US" altLang="ja-JP"/>
              <a:t>Click to edit Master title style</a:t>
            </a:r>
            <a:endParaRPr lang="en-US" dirty="0"/>
          </a:p>
        </p:txBody>
      </p:sp>
    </p:spTree>
    <p:extLst>
      <p:ext uri="{BB962C8B-B14F-4D97-AF65-F5344CB8AC3E}">
        <p14:creationId xmlns:p14="http://schemas.microsoft.com/office/powerpoint/2010/main" val="501991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11" name="长方形 10">
            <a:extLst>
              <a:ext uri="{FF2B5EF4-FFF2-40B4-BE49-F238E27FC236}">
                <a16:creationId xmlns=""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 xmlns:a16="http://schemas.microsoft.com/office/drawing/2014/main" id="{9015F2E0-A9EE-4095-8DFC-C3BBA80FAEEE}"/>
              </a:ext>
            </a:extLst>
          </p:cNvPr>
          <p:cNvSpPr>
            <a:spLocks noGrp="1"/>
          </p:cNvSpPr>
          <p:nvPr>
            <p:ph type="title"/>
          </p:nvPr>
        </p:nvSpPr>
        <p:spPr>
          <a:xfrm>
            <a:off x="548642" y="990600"/>
            <a:ext cx="10805160" cy="1447800"/>
          </a:xfrm>
        </p:spPr>
        <p:txBody>
          <a:bodyPr rtlCol="0" anchor="t">
            <a:normAutofit/>
          </a:bodyPr>
          <a:lstStyle>
            <a:lvl1pPr>
              <a:lnSpc>
                <a:spcPct val="100000"/>
              </a:lnSpc>
              <a:defRPr sz="4000" b="0"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7" name="内容占位符 6">
            <a:extLst>
              <a:ext uri="{FF2B5EF4-FFF2-40B4-BE49-F238E27FC236}">
                <a16:creationId xmlns="" xmlns:a16="http://schemas.microsoft.com/office/drawing/2014/main" id="{35FB90DC-1879-4B22-883B-7444D1A858EC}"/>
              </a:ext>
            </a:extLst>
          </p:cNvPr>
          <p:cNvSpPr>
            <a:spLocks noGrp="1"/>
          </p:cNvSpPr>
          <p:nvPr>
            <p:ph sz="quarter" idx="13"/>
          </p:nvPr>
        </p:nvSpPr>
        <p:spPr>
          <a:xfrm>
            <a:off x="548640" y="2667002"/>
            <a:ext cx="10288693" cy="3660648"/>
          </a:xfrm>
        </p:spPr>
        <p:txBody>
          <a:bodyPr lIns="91440" rIns="91440" rtlCol="0"/>
          <a:lstStyle>
            <a:lvl1pPr>
              <a:defRPr baseline="0">
                <a:ea typeface="Microsoft YaHei UI" panose="020B0503020204020204" pitchFamily="34" charset="-122"/>
              </a:defRPr>
            </a:lvl1pPr>
            <a:lvl2pPr>
              <a:defRPr baseline="0">
                <a:ea typeface="Microsoft YaHei UI" panose="020B0503020204020204" pitchFamily="34" charset="-122"/>
              </a:defRPr>
            </a:lvl2pPr>
            <a:lvl3pPr>
              <a:defRPr baseline="0">
                <a:ea typeface="Microsoft YaHei UI" panose="020B0503020204020204" pitchFamily="34" charset="-122"/>
              </a:defRPr>
            </a:lvl3pPr>
            <a:lvl4pPr>
              <a:defRPr baseline="0">
                <a:ea typeface="Microsoft YaHei UI" panose="020B0503020204020204" pitchFamily="34" charset="-122"/>
              </a:defRPr>
            </a:lvl4pPr>
            <a:lvl5pPr>
              <a:defRPr baseline="0">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10" name="图片占位符 9">
            <a:extLst>
              <a:ext uri="{FF2B5EF4-FFF2-40B4-BE49-F238E27FC236}">
                <a16:creationId xmlns="" xmlns:a16="http://schemas.microsoft.com/office/drawing/2014/main"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rtlCol="0" anchor="ctr">
            <a:noAutofit/>
          </a:bodyPr>
          <a:lstStyle>
            <a:lvl1pPr marL="0" indent="0" algn="ctr">
              <a:buNone/>
              <a:defRPr sz="1600" baseline="0">
                <a:solidFill>
                  <a:schemeClr val="bg1">
                    <a:lumMod val="75000"/>
                  </a:schemeClr>
                </a:solidFill>
                <a:ea typeface="Microsoft YaHei UI" panose="020B0503020204020204" pitchFamily="34" charset="-122"/>
              </a:defRPr>
            </a:lvl1pPr>
          </a:lstStyle>
          <a:p>
            <a:pPr rtl="0"/>
            <a:r>
              <a:rPr lang="zh-CN" altLang="en-US" noProof="0"/>
              <a:t>插入图像</a:t>
            </a:r>
          </a:p>
        </p:txBody>
      </p:sp>
      <p:sp>
        <p:nvSpPr>
          <p:cNvPr id="14" name="幻灯片编号占位符 5">
            <a:extLst>
              <a:ext uri="{FF2B5EF4-FFF2-40B4-BE49-F238E27FC236}">
                <a16:creationId xmlns=""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4FAB73BC-B049-4115-A692-8D63A059BFB8}" type="slidenum">
              <a:rPr lang="en-US" altLang="zh-CN" smtClean="0"/>
              <a:pPr/>
              <a:t>‹#›</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792466477"/>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3-up (2x1)">
    <p:spTree>
      <p:nvGrpSpPr>
        <p:cNvPr id="1" name=""/>
        <p:cNvGrpSpPr/>
        <p:nvPr/>
      </p:nvGrpSpPr>
      <p:grpSpPr>
        <a:xfrm>
          <a:off x="0" y="0"/>
          <a:ext cx="0" cy="0"/>
          <a:chOff x="0" y="0"/>
          <a:chExt cx="0" cy="0"/>
        </a:xfrm>
      </p:grpSpPr>
      <p:sp>
        <p:nvSpPr>
          <p:cNvPr id="4" name="Content Placeholder 3"/>
          <p:cNvSpPr>
            <a:spLocks noGrp="1"/>
          </p:cNvSpPr>
          <p:nvPr>
            <p:ph sz="quarter" idx="17"/>
          </p:nvPr>
        </p:nvSpPr>
        <p:spPr>
          <a:xfrm>
            <a:off x="427723" y="934989"/>
            <a:ext cx="5389307" cy="2597194"/>
          </a:xfrm>
          <a:prstGeom prst="rect">
            <a:avLst/>
          </a:prstGeom>
        </p:spPr>
        <p:txBody>
          <a:bodyPr/>
          <a:lstStyle>
            <a:lvl1pPr marL="228600" indent="-228600">
              <a:defRPr>
                <a:latin typeface="+mn-lt"/>
              </a:defRPr>
            </a:lvl1pPr>
            <a:lvl2pPr marL="455613" indent="-228600">
              <a:defRPr>
                <a:latin typeface="+mn-lt"/>
                <a:ea typeface="ＭＳ Ｐゴシック" panose="020B0600070205080204" pitchFamily="50" charset="-128"/>
              </a:defRPr>
            </a:lvl2pPr>
            <a:lvl3pPr>
              <a:buSzPct val="100000"/>
              <a:defRPr>
                <a:latin typeface="+mn-lt"/>
                <a:ea typeface="ＭＳ Ｐゴシック" panose="020B0600070205080204" pitchFamily="50" charset="-128"/>
              </a:defRPr>
            </a:lvl3pPr>
            <a:lvl4pPr>
              <a:buSzPct val="110000"/>
              <a:defRPr>
                <a:latin typeface="+mn-lt"/>
                <a:ea typeface="ＭＳ Ｐゴシック" panose="020B0600070205080204" pitchFamily="50" charset="-128"/>
              </a:defRPr>
            </a:lvl4pPr>
            <a:lvl5pPr>
              <a:defRPr>
                <a:latin typeface="+mn-lt"/>
                <a:ea typeface="ＭＳ Ｐゴシック" panose="020B0600070205080204" pitchFamily="50" charset="-128"/>
              </a:defRPr>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ltLang="ja-JP" dirty="0"/>
          </a:p>
        </p:txBody>
      </p:sp>
      <p:sp>
        <p:nvSpPr>
          <p:cNvPr id="15" name="Content Placeholder 3"/>
          <p:cNvSpPr>
            <a:spLocks noGrp="1"/>
          </p:cNvSpPr>
          <p:nvPr>
            <p:ph sz="quarter" idx="18"/>
          </p:nvPr>
        </p:nvSpPr>
        <p:spPr>
          <a:xfrm>
            <a:off x="6373069" y="934989"/>
            <a:ext cx="5389307" cy="2597194"/>
          </a:xfrm>
          <a:prstGeom prst="rect">
            <a:avLst/>
          </a:prstGeom>
        </p:spPr>
        <p:txBody>
          <a:bodyPr/>
          <a:lstStyle>
            <a:lvl1pPr>
              <a:defRPr>
                <a:latin typeface="+mn-lt"/>
              </a:defRPr>
            </a:lvl1pPr>
            <a:lvl2pPr>
              <a:defRPr>
                <a:latin typeface="+mn-lt"/>
                <a:ea typeface="ＭＳ Ｐゴシック" panose="020B0600070205080204" pitchFamily="50" charset="-128"/>
              </a:defRPr>
            </a:lvl2pPr>
            <a:lvl3pPr>
              <a:buSzPct val="100000"/>
              <a:defRPr>
                <a:latin typeface="+mn-lt"/>
                <a:ea typeface="ＭＳ Ｐゴシック" panose="020B0600070205080204" pitchFamily="50" charset="-128"/>
              </a:defRPr>
            </a:lvl3pPr>
            <a:lvl4pPr>
              <a:buSzPct val="110000"/>
              <a:defRPr>
                <a:latin typeface="+mn-lt"/>
                <a:ea typeface="ＭＳ Ｐゴシック" panose="020B0600070205080204" pitchFamily="50" charset="-128"/>
              </a:defRPr>
            </a:lvl4pPr>
            <a:lvl5pPr>
              <a:defRPr>
                <a:latin typeface="+mn-lt"/>
                <a:ea typeface="ＭＳ Ｐゴシック" panose="020B0600070205080204" pitchFamily="50" charset="-128"/>
              </a:defRPr>
            </a:lvl5pPr>
          </a:lstStyle>
          <a:p>
            <a:pPr lvl="0"/>
            <a:r>
              <a:rPr lang="en-US" altLang="ja-JP" dirty="0"/>
              <a:t>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
        <p:nvSpPr>
          <p:cNvPr id="16" name="Content Placeholder 3"/>
          <p:cNvSpPr>
            <a:spLocks noGrp="1"/>
          </p:cNvSpPr>
          <p:nvPr>
            <p:ph sz="quarter" idx="19"/>
          </p:nvPr>
        </p:nvSpPr>
        <p:spPr>
          <a:xfrm>
            <a:off x="427723" y="3844315"/>
            <a:ext cx="11334653" cy="2597194"/>
          </a:xfrm>
          <a:prstGeom prst="rect">
            <a:avLst/>
          </a:prstGeom>
        </p:spPr>
        <p:txBody>
          <a:bodyPr/>
          <a:lstStyle>
            <a:lvl1pPr>
              <a:defRPr>
                <a:latin typeface="+mn-lt"/>
              </a:defRPr>
            </a:lvl1pPr>
            <a:lvl2pPr>
              <a:defRPr>
                <a:latin typeface="+mn-lt"/>
                <a:ea typeface="ＭＳ Ｐゴシック" panose="020B0600070205080204" pitchFamily="50" charset="-128"/>
              </a:defRPr>
            </a:lvl2pPr>
            <a:lvl3pPr>
              <a:buSzPct val="100000"/>
              <a:defRPr>
                <a:latin typeface="+mn-lt"/>
                <a:ea typeface="ＭＳ Ｐゴシック" panose="020B0600070205080204" pitchFamily="50" charset="-128"/>
              </a:defRPr>
            </a:lvl3pPr>
            <a:lvl4pPr>
              <a:buSzPct val="110000"/>
              <a:defRPr>
                <a:latin typeface="+mn-lt"/>
                <a:ea typeface="ＭＳ Ｐゴシック" panose="020B0600070205080204" pitchFamily="50" charset="-128"/>
              </a:defRPr>
            </a:lvl4pPr>
            <a:lvl5pPr>
              <a:defRPr>
                <a:latin typeface="+mn-lt"/>
                <a:ea typeface="ＭＳ Ｐゴシック" panose="020B0600070205080204" pitchFamily="50" charset="-128"/>
              </a:defRPr>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ltLang="ja-JP" dirty="0"/>
          </a:p>
        </p:txBody>
      </p:sp>
      <p:sp>
        <p:nvSpPr>
          <p:cNvPr id="2" name="Title 1"/>
          <p:cNvSpPr>
            <a:spLocks noGrp="1"/>
          </p:cNvSpPr>
          <p:nvPr>
            <p:ph type="title"/>
          </p:nvPr>
        </p:nvSpPr>
        <p:spPr>
          <a:xfrm>
            <a:off x="427723" y="0"/>
            <a:ext cx="11334653" cy="796473"/>
          </a:xfrm>
          <a:prstGeom prst="rect">
            <a:avLst/>
          </a:prstGeom>
        </p:spPr>
        <p:txBody>
          <a:bodyPr/>
          <a:lstStyle>
            <a:lvl1pPr>
              <a:defRPr>
                <a:latin typeface="Arial Narrow" panose="020B0606020202030204" pitchFamily="34" charset="0"/>
              </a:defRPr>
            </a:lvl1pPr>
          </a:lstStyle>
          <a:p>
            <a:r>
              <a:rPr lang="en-US" altLang="ja-JP" dirty="0"/>
              <a:t>Click to edit Master title style</a:t>
            </a:r>
            <a:endParaRPr lang="en-US" dirty="0"/>
          </a:p>
        </p:txBody>
      </p:sp>
    </p:spTree>
    <p:extLst>
      <p:ext uri="{BB962C8B-B14F-4D97-AF65-F5344CB8AC3E}">
        <p14:creationId xmlns:p14="http://schemas.microsoft.com/office/powerpoint/2010/main" val="107925772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2-up (1x1)">
    <p:spTree>
      <p:nvGrpSpPr>
        <p:cNvPr id="1" name=""/>
        <p:cNvGrpSpPr/>
        <p:nvPr/>
      </p:nvGrpSpPr>
      <p:grpSpPr>
        <a:xfrm>
          <a:off x="0" y="0"/>
          <a:ext cx="0" cy="0"/>
          <a:chOff x="0" y="0"/>
          <a:chExt cx="0" cy="0"/>
        </a:xfrm>
      </p:grpSpPr>
      <p:sp>
        <p:nvSpPr>
          <p:cNvPr id="4" name="Content Placeholder 3"/>
          <p:cNvSpPr>
            <a:spLocks noGrp="1"/>
          </p:cNvSpPr>
          <p:nvPr>
            <p:ph sz="quarter" idx="17"/>
          </p:nvPr>
        </p:nvSpPr>
        <p:spPr>
          <a:xfrm>
            <a:off x="427723" y="934989"/>
            <a:ext cx="11334653" cy="2597194"/>
          </a:xfrm>
          <a:prstGeom prst="rect">
            <a:avLst/>
          </a:prstGeom>
        </p:spPr>
        <p:txBody>
          <a:bodyPr/>
          <a:lstStyle>
            <a:lvl1pPr marL="228600" indent="-228600">
              <a:defRPr>
                <a:latin typeface="+mn-lt"/>
              </a:defRPr>
            </a:lvl1pPr>
            <a:lvl2pPr marL="455613" indent="-228600">
              <a:defRPr>
                <a:latin typeface="+mn-lt"/>
                <a:ea typeface="ＭＳ Ｐゴシック" panose="020B0600070205080204" pitchFamily="50" charset="-128"/>
              </a:defRPr>
            </a:lvl2pPr>
            <a:lvl3pPr>
              <a:buSzPct val="100000"/>
              <a:defRPr>
                <a:latin typeface="+mn-lt"/>
                <a:ea typeface="ＭＳ Ｐゴシック" panose="020B0600070205080204" pitchFamily="50" charset="-128"/>
              </a:defRPr>
            </a:lvl3pPr>
            <a:lvl4pPr>
              <a:buSzPct val="110000"/>
              <a:defRPr>
                <a:latin typeface="+mn-lt"/>
                <a:ea typeface="ＭＳ Ｐゴシック" panose="020B0600070205080204" pitchFamily="50" charset="-128"/>
              </a:defRPr>
            </a:lvl4pPr>
            <a:lvl5pPr>
              <a:defRPr>
                <a:latin typeface="+mn-lt"/>
                <a:ea typeface="ＭＳ Ｐゴシック" panose="020B0600070205080204" pitchFamily="50" charset="-128"/>
              </a:defRPr>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ltLang="ja-JP" dirty="0"/>
          </a:p>
        </p:txBody>
      </p:sp>
      <p:sp>
        <p:nvSpPr>
          <p:cNvPr id="16" name="Content Placeholder 3"/>
          <p:cNvSpPr>
            <a:spLocks noGrp="1"/>
          </p:cNvSpPr>
          <p:nvPr>
            <p:ph sz="quarter" idx="19"/>
          </p:nvPr>
        </p:nvSpPr>
        <p:spPr>
          <a:xfrm>
            <a:off x="427723" y="3844315"/>
            <a:ext cx="11334653" cy="2597194"/>
          </a:xfrm>
          <a:prstGeom prst="rect">
            <a:avLst/>
          </a:prstGeom>
        </p:spPr>
        <p:txBody>
          <a:bodyPr/>
          <a:lstStyle>
            <a:lvl1pPr>
              <a:defRPr>
                <a:latin typeface="+mn-lt"/>
              </a:defRPr>
            </a:lvl1pPr>
            <a:lvl2pPr>
              <a:defRPr>
                <a:latin typeface="+mn-lt"/>
                <a:ea typeface="ＭＳ Ｐゴシック" panose="020B0600070205080204" pitchFamily="50" charset="-128"/>
              </a:defRPr>
            </a:lvl2pPr>
            <a:lvl3pPr>
              <a:buSzPct val="100000"/>
              <a:defRPr>
                <a:latin typeface="+mn-lt"/>
                <a:ea typeface="ＭＳ Ｐゴシック" panose="020B0600070205080204" pitchFamily="50" charset="-128"/>
              </a:defRPr>
            </a:lvl3pPr>
            <a:lvl4pPr>
              <a:buSzPct val="110000"/>
              <a:defRPr>
                <a:latin typeface="+mn-lt"/>
                <a:ea typeface="ＭＳ Ｐゴシック" panose="020B0600070205080204" pitchFamily="50" charset="-128"/>
              </a:defRPr>
            </a:lvl4pPr>
            <a:lvl5pPr>
              <a:defRPr>
                <a:latin typeface="+mn-lt"/>
                <a:ea typeface="ＭＳ Ｐゴシック" panose="020B0600070205080204" pitchFamily="50" charset="-128"/>
              </a:defRPr>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ltLang="ja-JP" dirty="0"/>
          </a:p>
        </p:txBody>
      </p:sp>
      <p:sp>
        <p:nvSpPr>
          <p:cNvPr id="2" name="Title 1"/>
          <p:cNvSpPr>
            <a:spLocks noGrp="1"/>
          </p:cNvSpPr>
          <p:nvPr>
            <p:ph type="title"/>
          </p:nvPr>
        </p:nvSpPr>
        <p:spPr>
          <a:xfrm>
            <a:off x="427723" y="0"/>
            <a:ext cx="11334653" cy="796473"/>
          </a:xfrm>
          <a:prstGeom prst="rect">
            <a:avLst/>
          </a:prstGeom>
        </p:spPr>
        <p:txBody>
          <a:bodyPr/>
          <a:lstStyle>
            <a:lvl1pPr>
              <a:defRPr>
                <a:latin typeface="Arial Narrow" panose="020B0606020202030204" pitchFamily="34" charset="0"/>
              </a:defRPr>
            </a:lvl1pPr>
          </a:lstStyle>
          <a:p>
            <a:r>
              <a:rPr lang="en-US" altLang="ja-JP"/>
              <a:t>Click to edit Master title style</a:t>
            </a:r>
            <a:endParaRPr lang="en-US" dirty="0"/>
          </a:p>
        </p:txBody>
      </p:sp>
    </p:spTree>
    <p:extLst>
      <p:ext uri="{BB962C8B-B14F-4D97-AF65-F5344CB8AC3E}">
        <p14:creationId xmlns:p14="http://schemas.microsoft.com/office/powerpoint/2010/main" val="175435473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4-up (2x2)">
    <p:spTree>
      <p:nvGrpSpPr>
        <p:cNvPr id="1" name=""/>
        <p:cNvGrpSpPr/>
        <p:nvPr/>
      </p:nvGrpSpPr>
      <p:grpSpPr>
        <a:xfrm>
          <a:off x="0" y="0"/>
          <a:ext cx="0" cy="0"/>
          <a:chOff x="0" y="0"/>
          <a:chExt cx="0" cy="0"/>
        </a:xfrm>
      </p:grpSpPr>
      <p:sp>
        <p:nvSpPr>
          <p:cNvPr id="4" name="Content Placeholder 3"/>
          <p:cNvSpPr>
            <a:spLocks noGrp="1"/>
          </p:cNvSpPr>
          <p:nvPr>
            <p:ph sz="quarter" idx="17"/>
          </p:nvPr>
        </p:nvSpPr>
        <p:spPr>
          <a:xfrm>
            <a:off x="427723" y="934990"/>
            <a:ext cx="5389307" cy="2597194"/>
          </a:xfrm>
          <a:prstGeom prst="rect">
            <a:avLst/>
          </a:prstGeom>
        </p:spPr>
        <p:txBody>
          <a:bodyPr/>
          <a:lstStyle>
            <a:lvl1pPr marL="228600" indent="-228600">
              <a:defRPr>
                <a:latin typeface="+mn-lt"/>
              </a:defRPr>
            </a:lvl1pPr>
            <a:lvl2pPr marL="455613" indent="-228600">
              <a:defRPr>
                <a:latin typeface="+mn-lt"/>
                <a:ea typeface="ＭＳ Ｐゴシック" panose="020B0600070205080204" pitchFamily="50" charset="-128"/>
              </a:defRPr>
            </a:lvl2pPr>
            <a:lvl3pPr>
              <a:buSzPct val="100000"/>
              <a:defRPr>
                <a:latin typeface="+mn-lt"/>
                <a:ea typeface="ＭＳ Ｐゴシック" panose="020B0600070205080204" pitchFamily="50" charset="-128"/>
              </a:defRPr>
            </a:lvl3pPr>
            <a:lvl4pPr>
              <a:buSzPct val="110000"/>
              <a:defRPr>
                <a:latin typeface="+mn-lt"/>
                <a:ea typeface="ＭＳ Ｐゴシック" panose="020B0600070205080204" pitchFamily="50" charset="-128"/>
              </a:defRPr>
            </a:lvl4pPr>
            <a:lvl5pPr>
              <a:defRPr>
                <a:latin typeface="+mn-lt"/>
                <a:ea typeface="ＭＳ Ｐゴシック" panose="020B0600070205080204" pitchFamily="50" charset="-128"/>
              </a:defRPr>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ltLang="ja-JP" dirty="0"/>
          </a:p>
        </p:txBody>
      </p:sp>
      <p:sp>
        <p:nvSpPr>
          <p:cNvPr id="15" name="Content Placeholder 3"/>
          <p:cNvSpPr>
            <a:spLocks noGrp="1"/>
          </p:cNvSpPr>
          <p:nvPr>
            <p:ph sz="quarter" idx="18"/>
          </p:nvPr>
        </p:nvSpPr>
        <p:spPr>
          <a:xfrm>
            <a:off x="6373069" y="934990"/>
            <a:ext cx="5389307" cy="2597194"/>
          </a:xfrm>
          <a:prstGeom prst="rect">
            <a:avLst/>
          </a:prstGeom>
        </p:spPr>
        <p:txBody>
          <a:bodyPr/>
          <a:lstStyle>
            <a:lvl1pPr>
              <a:defRPr>
                <a:latin typeface="+mn-lt"/>
              </a:defRPr>
            </a:lvl1pPr>
            <a:lvl2pPr>
              <a:defRPr>
                <a:latin typeface="+mn-lt"/>
                <a:ea typeface="ＭＳ Ｐゴシック" panose="020B0600070205080204" pitchFamily="50" charset="-128"/>
              </a:defRPr>
            </a:lvl2pPr>
            <a:lvl3pPr>
              <a:buSzPct val="100000"/>
              <a:defRPr>
                <a:latin typeface="+mn-lt"/>
                <a:ea typeface="ＭＳ Ｐゴシック" panose="020B0600070205080204" pitchFamily="50" charset="-128"/>
              </a:defRPr>
            </a:lvl3pPr>
            <a:lvl4pPr>
              <a:buSzPct val="110000"/>
              <a:defRPr>
                <a:latin typeface="+mn-lt"/>
                <a:ea typeface="ＭＳ Ｐゴシック" panose="020B0600070205080204" pitchFamily="50" charset="-128"/>
              </a:defRPr>
            </a:lvl4pPr>
            <a:lvl5pPr>
              <a:defRPr>
                <a:latin typeface="+mn-lt"/>
                <a:ea typeface="ＭＳ Ｐゴシック" panose="020B0600070205080204" pitchFamily="50" charset="-128"/>
              </a:defRPr>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ltLang="ja-JP" dirty="0"/>
          </a:p>
        </p:txBody>
      </p:sp>
      <p:sp>
        <p:nvSpPr>
          <p:cNvPr id="16" name="Content Placeholder 3"/>
          <p:cNvSpPr>
            <a:spLocks noGrp="1"/>
          </p:cNvSpPr>
          <p:nvPr>
            <p:ph sz="quarter" idx="19"/>
          </p:nvPr>
        </p:nvSpPr>
        <p:spPr>
          <a:xfrm>
            <a:off x="427723" y="3844315"/>
            <a:ext cx="5389307" cy="2597194"/>
          </a:xfrm>
          <a:prstGeom prst="rect">
            <a:avLst/>
          </a:prstGeom>
        </p:spPr>
        <p:txBody>
          <a:bodyPr/>
          <a:lstStyle>
            <a:lvl1pPr>
              <a:defRPr>
                <a:latin typeface="+mn-lt"/>
              </a:defRPr>
            </a:lvl1pPr>
            <a:lvl2pPr>
              <a:defRPr>
                <a:latin typeface="+mn-lt"/>
                <a:ea typeface="ＭＳ Ｐゴシック" panose="020B0600070205080204" pitchFamily="50" charset="-128"/>
              </a:defRPr>
            </a:lvl2pPr>
            <a:lvl3pPr>
              <a:buSzPct val="100000"/>
              <a:defRPr>
                <a:latin typeface="+mn-lt"/>
                <a:ea typeface="ＭＳ Ｐゴシック" panose="020B0600070205080204" pitchFamily="50" charset="-128"/>
              </a:defRPr>
            </a:lvl3pPr>
            <a:lvl4pPr>
              <a:buSzPct val="110000"/>
              <a:defRPr>
                <a:latin typeface="+mn-lt"/>
                <a:ea typeface="ＭＳ Ｐゴシック" panose="020B0600070205080204" pitchFamily="50" charset="-128"/>
              </a:defRPr>
            </a:lvl4pPr>
            <a:lvl5pPr>
              <a:defRPr>
                <a:latin typeface="+mn-lt"/>
                <a:ea typeface="ＭＳ Ｐゴシック" panose="020B0600070205080204" pitchFamily="50" charset="-128"/>
              </a:defRPr>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ltLang="ja-JP" dirty="0"/>
          </a:p>
        </p:txBody>
      </p:sp>
      <p:sp>
        <p:nvSpPr>
          <p:cNvPr id="17" name="Content Placeholder 3"/>
          <p:cNvSpPr>
            <a:spLocks noGrp="1"/>
          </p:cNvSpPr>
          <p:nvPr>
            <p:ph sz="quarter" idx="20"/>
          </p:nvPr>
        </p:nvSpPr>
        <p:spPr>
          <a:xfrm>
            <a:off x="6373069" y="3844315"/>
            <a:ext cx="5389307" cy="2597194"/>
          </a:xfrm>
          <a:prstGeom prst="rect">
            <a:avLst/>
          </a:prstGeom>
        </p:spPr>
        <p:txBody>
          <a:bodyPr/>
          <a:lstStyle>
            <a:lvl1pPr>
              <a:defRPr>
                <a:latin typeface="+mn-lt"/>
              </a:defRPr>
            </a:lvl1pPr>
            <a:lvl2pPr>
              <a:defRPr>
                <a:latin typeface="+mn-lt"/>
                <a:ea typeface="ＭＳ Ｐゴシック" panose="020B0600070205080204" pitchFamily="50" charset="-128"/>
              </a:defRPr>
            </a:lvl2pPr>
            <a:lvl3pPr>
              <a:buSzPct val="100000"/>
              <a:defRPr>
                <a:latin typeface="+mn-lt"/>
                <a:ea typeface="ＭＳ Ｐゴシック" panose="020B0600070205080204" pitchFamily="50" charset="-128"/>
              </a:defRPr>
            </a:lvl3pPr>
            <a:lvl4pPr>
              <a:buSzPct val="110000"/>
              <a:defRPr>
                <a:latin typeface="+mn-lt"/>
                <a:ea typeface="ＭＳ Ｐゴシック" panose="020B0600070205080204" pitchFamily="50" charset="-128"/>
              </a:defRPr>
            </a:lvl4pPr>
            <a:lvl5pPr>
              <a:defRPr>
                <a:latin typeface="+mn-lt"/>
                <a:ea typeface="ＭＳ Ｐゴシック" panose="020B0600070205080204" pitchFamily="50" charset="-128"/>
              </a:defRPr>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ltLang="ja-JP" dirty="0"/>
          </a:p>
        </p:txBody>
      </p:sp>
      <p:sp>
        <p:nvSpPr>
          <p:cNvPr id="2" name="Title 1"/>
          <p:cNvSpPr>
            <a:spLocks noGrp="1"/>
          </p:cNvSpPr>
          <p:nvPr>
            <p:ph type="title"/>
          </p:nvPr>
        </p:nvSpPr>
        <p:spPr>
          <a:xfrm>
            <a:off x="427723" y="0"/>
            <a:ext cx="11334653" cy="796473"/>
          </a:xfrm>
          <a:prstGeom prst="rect">
            <a:avLst/>
          </a:prstGeom>
        </p:spPr>
        <p:txBody>
          <a:bodyPr/>
          <a:lstStyle>
            <a:lvl1pPr>
              <a:defRPr>
                <a:latin typeface="Arial Narrow" panose="020B0606020202030204" pitchFamily="34" charset="0"/>
              </a:defRPr>
            </a:lvl1pPr>
          </a:lstStyle>
          <a:p>
            <a:r>
              <a:rPr lang="en-US" altLang="ja-JP"/>
              <a:t>Click to edit Master title style</a:t>
            </a:r>
            <a:endParaRPr lang="en-US" dirty="0"/>
          </a:p>
        </p:txBody>
      </p:sp>
    </p:spTree>
    <p:extLst>
      <p:ext uri="{BB962C8B-B14F-4D97-AF65-F5344CB8AC3E}">
        <p14:creationId xmlns:p14="http://schemas.microsoft.com/office/powerpoint/2010/main" val="131552260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3-up (3x0)">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427723" y="934990"/>
            <a:ext cx="3507327" cy="5506052"/>
          </a:xfrm>
          <a:prstGeom prst="rect">
            <a:avLst/>
          </a:prstGeom>
        </p:spPr>
        <p:txBody>
          <a:bodyPr/>
          <a:lstStyle>
            <a:lvl1pPr>
              <a:defRPr>
                <a:latin typeface="+mn-lt"/>
              </a:defRPr>
            </a:lvl1pPr>
            <a:lvl2pPr>
              <a:defRPr>
                <a:latin typeface="+mn-lt"/>
                <a:ea typeface="ＭＳ Ｐゴシック" panose="020B0600070205080204" pitchFamily="50" charset="-128"/>
              </a:defRPr>
            </a:lvl2pPr>
            <a:lvl3pPr>
              <a:buSzPct val="100000"/>
              <a:defRPr>
                <a:latin typeface="+mn-lt"/>
                <a:ea typeface="ＭＳ Ｐゴシック" panose="020B0600070205080204" pitchFamily="50" charset="-128"/>
              </a:defRPr>
            </a:lvl3pPr>
            <a:lvl4pPr>
              <a:buSzPct val="110000"/>
              <a:defRPr>
                <a:latin typeface="+mn-lt"/>
                <a:ea typeface="ＭＳ Ｐゴシック" panose="020B0600070205080204" pitchFamily="50" charset="-128"/>
              </a:defRPr>
            </a:lvl4pPr>
            <a:lvl5pPr>
              <a:defRPr>
                <a:latin typeface="+mn-lt"/>
                <a:ea typeface="ＭＳ Ｐゴシック" panose="020B0600070205080204" pitchFamily="50" charset="-128"/>
              </a:defRPr>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ltLang="ja-JP" dirty="0"/>
          </a:p>
        </p:txBody>
      </p:sp>
      <p:sp>
        <p:nvSpPr>
          <p:cNvPr id="10" name="Content Placeholder 4"/>
          <p:cNvSpPr>
            <a:spLocks noGrp="1"/>
          </p:cNvSpPr>
          <p:nvPr>
            <p:ph sz="quarter" idx="18"/>
          </p:nvPr>
        </p:nvSpPr>
        <p:spPr>
          <a:xfrm>
            <a:off x="4341386" y="934990"/>
            <a:ext cx="3507327" cy="5506052"/>
          </a:xfrm>
          <a:prstGeom prst="rect">
            <a:avLst/>
          </a:prstGeom>
        </p:spPr>
        <p:txBody>
          <a:bodyPr/>
          <a:lstStyle>
            <a:lvl1pPr>
              <a:defRPr>
                <a:latin typeface="+mn-lt"/>
              </a:defRPr>
            </a:lvl1pPr>
            <a:lvl2pPr>
              <a:defRPr>
                <a:latin typeface="+mn-lt"/>
                <a:ea typeface="ＭＳ Ｐゴシック" panose="020B0600070205080204" pitchFamily="50" charset="-128"/>
              </a:defRPr>
            </a:lvl2pPr>
            <a:lvl3pPr>
              <a:buSzPct val="100000"/>
              <a:defRPr>
                <a:latin typeface="+mn-lt"/>
                <a:ea typeface="ＭＳ Ｐゴシック" panose="020B0600070205080204" pitchFamily="50" charset="-128"/>
              </a:defRPr>
            </a:lvl3pPr>
            <a:lvl4pPr>
              <a:buSzPct val="110000"/>
              <a:defRPr>
                <a:latin typeface="+mn-lt"/>
                <a:ea typeface="ＭＳ Ｐゴシック" panose="020B0600070205080204" pitchFamily="50" charset="-128"/>
              </a:defRPr>
            </a:lvl4pPr>
            <a:lvl5pPr>
              <a:defRPr>
                <a:latin typeface="+mn-lt"/>
                <a:ea typeface="ＭＳ Ｐゴシック" panose="020B0600070205080204" pitchFamily="50" charset="-128"/>
              </a:defRPr>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ltLang="ja-JP" dirty="0"/>
          </a:p>
        </p:txBody>
      </p:sp>
      <p:sp>
        <p:nvSpPr>
          <p:cNvPr id="11" name="Content Placeholder 4"/>
          <p:cNvSpPr>
            <a:spLocks noGrp="1"/>
          </p:cNvSpPr>
          <p:nvPr>
            <p:ph sz="quarter" idx="19"/>
          </p:nvPr>
        </p:nvSpPr>
        <p:spPr>
          <a:xfrm>
            <a:off x="8255049" y="934990"/>
            <a:ext cx="3507327" cy="5506052"/>
          </a:xfrm>
          <a:prstGeom prst="rect">
            <a:avLst/>
          </a:prstGeom>
        </p:spPr>
        <p:txBody>
          <a:bodyPr/>
          <a:lstStyle>
            <a:lvl1pPr>
              <a:defRPr>
                <a:latin typeface="+mn-lt"/>
              </a:defRPr>
            </a:lvl1pPr>
            <a:lvl2pPr>
              <a:defRPr>
                <a:latin typeface="+mn-lt"/>
                <a:ea typeface="ＭＳ Ｐゴシック" panose="020B0600070205080204" pitchFamily="50" charset="-128"/>
              </a:defRPr>
            </a:lvl2pPr>
            <a:lvl3pPr>
              <a:buSzPct val="100000"/>
              <a:defRPr>
                <a:latin typeface="+mn-lt"/>
                <a:ea typeface="ＭＳ Ｐゴシック" panose="020B0600070205080204" pitchFamily="50" charset="-128"/>
              </a:defRPr>
            </a:lvl3pPr>
            <a:lvl4pPr>
              <a:buSzPct val="110000"/>
              <a:defRPr>
                <a:latin typeface="+mn-lt"/>
                <a:ea typeface="ＭＳ Ｐゴシック" panose="020B0600070205080204" pitchFamily="50" charset="-128"/>
              </a:defRPr>
            </a:lvl4pPr>
            <a:lvl5pPr>
              <a:defRPr>
                <a:latin typeface="+mn-lt"/>
                <a:ea typeface="ＭＳ Ｐゴシック" panose="020B0600070205080204" pitchFamily="50" charset="-128"/>
              </a:defRPr>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ltLang="ja-JP" dirty="0"/>
          </a:p>
        </p:txBody>
      </p:sp>
      <p:sp>
        <p:nvSpPr>
          <p:cNvPr id="2" name="Title 1"/>
          <p:cNvSpPr>
            <a:spLocks noGrp="1"/>
          </p:cNvSpPr>
          <p:nvPr>
            <p:ph type="title"/>
          </p:nvPr>
        </p:nvSpPr>
        <p:spPr>
          <a:xfrm>
            <a:off x="427723" y="0"/>
            <a:ext cx="11334653" cy="796473"/>
          </a:xfrm>
          <a:prstGeom prst="rect">
            <a:avLst/>
          </a:prstGeom>
        </p:spPr>
        <p:txBody>
          <a:bodyPr/>
          <a:lstStyle>
            <a:lvl1pPr>
              <a:defRPr/>
            </a:lvl1pPr>
          </a:lstStyle>
          <a:p>
            <a:r>
              <a:rPr lang="en-US" altLang="ja-JP"/>
              <a:t>Click to edit Master title style</a:t>
            </a:r>
            <a:endParaRPr lang="en-US" dirty="0"/>
          </a:p>
        </p:txBody>
      </p:sp>
    </p:spTree>
    <p:extLst>
      <p:ext uri="{BB962C8B-B14F-4D97-AF65-F5344CB8AC3E}">
        <p14:creationId xmlns:p14="http://schemas.microsoft.com/office/powerpoint/2010/main" val="179479625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4-up (4x0)">
    <p:spTree>
      <p:nvGrpSpPr>
        <p:cNvPr id="1" name=""/>
        <p:cNvGrpSpPr/>
        <p:nvPr/>
      </p:nvGrpSpPr>
      <p:grpSpPr>
        <a:xfrm>
          <a:off x="0" y="0"/>
          <a:ext cx="0" cy="0"/>
          <a:chOff x="0" y="0"/>
          <a:chExt cx="0" cy="0"/>
        </a:xfrm>
      </p:grpSpPr>
      <p:sp>
        <p:nvSpPr>
          <p:cNvPr id="5" name="Content Placeholder 4"/>
          <p:cNvSpPr>
            <a:spLocks noGrp="1"/>
          </p:cNvSpPr>
          <p:nvPr>
            <p:ph sz="quarter" idx="18"/>
          </p:nvPr>
        </p:nvSpPr>
        <p:spPr>
          <a:xfrm>
            <a:off x="427723" y="934990"/>
            <a:ext cx="2566337" cy="5506052"/>
          </a:xfrm>
          <a:prstGeom prst="rect">
            <a:avLst/>
          </a:prstGeom>
        </p:spPr>
        <p:txBody>
          <a:bodyPr/>
          <a:lstStyle>
            <a:lvl1pPr>
              <a:defRPr>
                <a:latin typeface="+mn-lt"/>
              </a:defRPr>
            </a:lvl1pPr>
            <a:lvl2pPr>
              <a:defRPr>
                <a:latin typeface="+mn-lt"/>
                <a:ea typeface="ＭＳ Ｐゴシック" panose="020B0600070205080204" pitchFamily="50" charset="-128"/>
              </a:defRPr>
            </a:lvl2pPr>
            <a:lvl3pPr>
              <a:buSzPct val="100000"/>
              <a:defRPr>
                <a:latin typeface="+mn-lt"/>
                <a:ea typeface="ＭＳ Ｐゴシック" panose="020B0600070205080204" pitchFamily="50" charset="-128"/>
              </a:defRPr>
            </a:lvl3pPr>
            <a:lvl4pPr>
              <a:buSzPct val="110000"/>
              <a:defRPr>
                <a:latin typeface="+mn-lt"/>
                <a:ea typeface="ＭＳ Ｐゴシック" panose="020B0600070205080204" pitchFamily="50" charset="-128"/>
              </a:defRPr>
            </a:lvl4pPr>
            <a:lvl5pPr>
              <a:defRPr>
                <a:latin typeface="+mn-lt"/>
                <a:ea typeface="ＭＳ Ｐゴシック" panose="020B0600070205080204" pitchFamily="50" charset="-128"/>
              </a:defRPr>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ltLang="ja-JP" dirty="0"/>
          </a:p>
        </p:txBody>
      </p:sp>
      <p:sp>
        <p:nvSpPr>
          <p:cNvPr id="11" name="Content Placeholder 4"/>
          <p:cNvSpPr>
            <a:spLocks noGrp="1"/>
          </p:cNvSpPr>
          <p:nvPr>
            <p:ph sz="quarter" idx="19"/>
          </p:nvPr>
        </p:nvSpPr>
        <p:spPr>
          <a:xfrm>
            <a:off x="3350495" y="934990"/>
            <a:ext cx="2566337" cy="5506052"/>
          </a:xfrm>
          <a:prstGeom prst="rect">
            <a:avLst/>
          </a:prstGeom>
        </p:spPr>
        <p:txBody>
          <a:bodyPr/>
          <a:lstStyle>
            <a:lvl1pPr>
              <a:defRPr>
                <a:latin typeface="+mn-lt"/>
              </a:defRPr>
            </a:lvl1pPr>
            <a:lvl2pPr>
              <a:defRPr>
                <a:latin typeface="+mn-lt"/>
                <a:ea typeface="ＭＳ Ｐゴシック" panose="020B0600070205080204" pitchFamily="50" charset="-128"/>
              </a:defRPr>
            </a:lvl2pPr>
            <a:lvl3pPr>
              <a:buSzPct val="100000"/>
              <a:defRPr>
                <a:latin typeface="+mn-lt"/>
                <a:ea typeface="ＭＳ Ｐゴシック" panose="020B0600070205080204" pitchFamily="50" charset="-128"/>
              </a:defRPr>
            </a:lvl3pPr>
            <a:lvl4pPr>
              <a:buSzPct val="110000"/>
              <a:defRPr>
                <a:latin typeface="+mn-lt"/>
                <a:ea typeface="ＭＳ Ｐゴシック" panose="020B0600070205080204" pitchFamily="50" charset="-128"/>
              </a:defRPr>
            </a:lvl4pPr>
            <a:lvl5pPr>
              <a:defRPr>
                <a:latin typeface="+mn-lt"/>
                <a:ea typeface="ＭＳ Ｐゴシック" panose="020B0600070205080204" pitchFamily="50" charset="-128"/>
              </a:defRPr>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ltLang="ja-JP" dirty="0"/>
          </a:p>
        </p:txBody>
      </p:sp>
      <p:sp>
        <p:nvSpPr>
          <p:cNvPr id="12" name="Content Placeholder 4"/>
          <p:cNvSpPr>
            <a:spLocks noGrp="1"/>
          </p:cNvSpPr>
          <p:nvPr>
            <p:ph sz="quarter" idx="20"/>
          </p:nvPr>
        </p:nvSpPr>
        <p:spPr>
          <a:xfrm>
            <a:off x="6273267" y="934990"/>
            <a:ext cx="2566337" cy="5506052"/>
          </a:xfrm>
          <a:prstGeom prst="rect">
            <a:avLst/>
          </a:prstGeom>
        </p:spPr>
        <p:txBody>
          <a:bodyPr/>
          <a:lstStyle>
            <a:lvl1pPr>
              <a:defRPr>
                <a:latin typeface="+mn-lt"/>
              </a:defRPr>
            </a:lvl1pPr>
            <a:lvl2pPr>
              <a:defRPr>
                <a:latin typeface="+mn-lt"/>
                <a:ea typeface="ＭＳ Ｐゴシック" panose="020B0600070205080204" pitchFamily="50" charset="-128"/>
              </a:defRPr>
            </a:lvl2pPr>
            <a:lvl3pPr>
              <a:buSzPct val="100000"/>
              <a:defRPr>
                <a:latin typeface="+mn-lt"/>
                <a:ea typeface="ＭＳ Ｐゴシック" panose="020B0600070205080204" pitchFamily="50" charset="-128"/>
              </a:defRPr>
            </a:lvl3pPr>
            <a:lvl4pPr>
              <a:buSzPct val="110000"/>
              <a:defRPr>
                <a:latin typeface="+mn-lt"/>
                <a:ea typeface="ＭＳ Ｐゴシック" panose="020B0600070205080204" pitchFamily="50" charset="-128"/>
              </a:defRPr>
            </a:lvl4pPr>
            <a:lvl5pPr>
              <a:defRPr>
                <a:latin typeface="+mn-lt"/>
                <a:ea typeface="ＭＳ Ｐゴシック" panose="020B0600070205080204" pitchFamily="50" charset="-128"/>
              </a:defRPr>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ltLang="ja-JP" dirty="0"/>
          </a:p>
        </p:txBody>
      </p:sp>
      <p:sp>
        <p:nvSpPr>
          <p:cNvPr id="13" name="Content Placeholder 4"/>
          <p:cNvSpPr>
            <a:spLocks noGrp="1"/>
          </p:cNvSpPr>
          <p:nvPr>
            <p:ph sz="quarter" idx="21"/>
          </p:nvPr>
        </p:nvSpPr>
        <p:spPr>
          <a:xfrm>
            <a:off x="9196039" y="934990"/>
            <a:ext cx="2566337" cy="5506052"/>
          </a:xfrm>
          <a:prstGeom prst="rect">
            <a:avLst/>
          </a:prstGeom>
        </p:spPr>
        <p:txBody>
          <a:bodyPr/>
          <a:lstStyle>
            <a:lvl1pPr>
              <a:defRPr>
                <a:latin typeface="+mn-lt"/>
              </a:defRPr>
            </a:lvl1pPr>
            <a:lvl2pPr>
              <a:defRPr>
                <a:latin typeface="+mn-lt"/>
                <a:ea typeface="ＭＳ Ｐゴシック" panose="020B0600070205080204" pitchFamily="50" charset="-128"/>
              </a:defRPr>
            </a:lvl2pPr>
            <a:lvl3pPr>
              <a:buSzPct val="100000"/>
              <a:defRPr>
                <a:latin typeface="+mn-lt"/>
                <a:ea typeface="ＭＳ Ｐゴシック" panose="020B0600070205080204" pitchFamily="50" charset="-128"/>
              </a:defRPr>
            </a:lvl3pPr>
            <a:lvl4pPr>
              <a:buSzPct val="110000"/>
              <a:defRPr>
                <a:latin typeface="+mn-lt"/>
                <a:ea typeface="ＭＳ Ｐゴシック" panose="020B0600070205080204" pitchFamily="50" charset="-128"/>
              </a:defRPr>
            </a:lvl4pPr>
            <a:lvl5pPr>
              <a:defRPr>
                <a:latin typeface="+mn-lt"/>
                <a:ea typeface="ＭＳ Ｐゴシック" panose="020B0600070205080204" pitchFamily="50" charset="-128"/>
              </a:defRPr>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ltLang="ja-JP" dirty="0"/>
          </a:p>
        </p:txBody>
      </p:sp>
      <p:sp>
        <p:nvSpPr>
          <p:cNvPr id="2" name="Title 1"/>
          <p:cNvSpPr>
            <a:spLocks noGrp="1"/>
          </p:cNvSpPr>
          <p:nvPr>
            <p:ph type="title"/>
          </p:nvPr>
        </p:nvSpPr>
        <p:spPr>
          <a:xfrm>
            <a:off x="427723" y="0"/>
            <a:ext cx="11334653" cy="796473"/>
          </a:xfrm>
          <a:prstGeom prst="rect">
            <a:avLst/>
          </a:prstGeom>
        </p:spPr>
        <p:txBody>
          <a:bodyPr/>
          <a:lstStyle>
            <a:lvl1pPr>
              <a:defRPr/>
            </a:lvl1pPr>
          </a:lstStyle>
          <a:p>
            <a:r>
              <a:rPr lang="en-US" altLang="ja-JP"/>
              <a:t>Click to edit Master title style</a:t>
            </a:r>
            <a:endParaRPr lang="en-US" dirty="0"/>
          </a:p>
        </p:txBody>
      </p:sp>
    </p:spTree>
    <p:extLst>
      <p:ext uri="{BB962C8B-B14F-4D97-AF65-F5344CB8AC3E}">
        <p14:creationId xmlns:p14="http://schemas.microsoft.com/office/powerpoint/2010/main" val="334248641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Sidebar Right">
    <p:spTree>
      <p:nvGrpSpPr>
        <p:cNvPr id="1" name=""/>
        <p:cNvGrpSpPr/>
        <p:nvPr/>
      </p:nvGrpSpPr>
      <p:grpSpPr>
        <a:xfrm>
          <a:off x="0" y="0"/>
          <a:ext cx="0" cy="0"/>
          <a:chOff x="0" y="0"/>
          <a:chExt cx="0" cy="0"/>
        </a:xfrm>
      </p:grpSpPr>
      <p:sp>
        <p:nvSpPr>
          <p:cNvPr id="5" name="Content Placeholder 4"/>
          <p:cNvSpPr>
            <a:spLocks noGrp="1"/>
          </p:cNvSpPr>
          <p:nvPr>
            <p:ph sz="quarter" idx="18"/>
          </p:nvPr>
        </p:nvSpPr>
        <p:spPr>
          <a:xfrm>
            <a:off x="427723" y="934990"/>
            <a:ext cx="8255050" cy="5506052"/>
          </a:xfrm>
          <a:prstGeom prst="rect">
            <a:avLst/>
          </a:prstGeom>
        </p:spPr>
        <p:txBody>
          <a:bodyPr/>
          <a:lstStyle>
            <a:lvl1pPr>
              <a:defRPr>
                <a:latin typeface="+mn-lt"/>
              </a:defRPr>
            </a:lvl1pPr>
            <a:lvl2pPr>
              <a:defRPr>
                <a:latin typeface="+mn-lt"/>
                <a:ea typeface="ＭＳ Ｐゴシック" panose="020B0600070205080204" pitchFamily="50" charset="-128"/>
              </a:defRPr>
            </a:lvl2pPr>
            <a:lvl3pPr>
              <a:buSzPct val="100000"/>
              <a:defRPr>
                <a:latin typeface="+mn-lt"/>
                <a:ea typeface="ＭＳ Ｐゴシック" panose="020B0600070205080204" pitchFamily="50" charset="-128"/>
              </a:defRPr>
            </a:lvl3pPr>
            <a:lvl4pPr>
              <a:buSzPct val="110000"/>
              <a:defRPr>
                <a:latin typeface="+mn-lt"/>
                <a:ea typeface="ＭＳ Ｐゴシック" panose="020B0600070205080204" pitchFamily="50" charset="-128"/>
              </a:defRPr>
            </a:lvl4pPr>
            <a:lvl5pPr>
              <a:defRPr>
                <a:latin typeface="+mn-lt"/>
                <a:ea typeface="ＭＳ Ｐゴシック" panose="020B0600070205080204" pitchFamily="50" charset="-128"/>
              </a:defRPr>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ltLang="ja-JP" dirty="0"/>
          </a:p>
        </p:txBody>
      </p:sp>
      <p:sp>
        <p:nvSpPr>
          <p:cNvPr id="9" name="Content Placeholder 4"/>
          <p:cNvSpPr>
            <a:spLocks noGrp="1"/>
          </p:cNvSpPr>
          <p:nvPr>
            <p:ph sz="quarter" idx="21"/>
          </p:nvPr>
        </p:nvSpPr>
        <p:spPr>
          <a:xfrm>
            <a:off x="9196039" y="934990"/>
            <a:ext cx="2566337" cy="5506052"/>
          </a:xfrm>
          <a:prstGeom prst="rect">
            <a:avLst/>
          </a:prstGeom>
        </p:spPr>
        <p:txBody>
          <a:bodyPr/>
          <a:lstStyle>
            <a:lvl1pPr>
              <a:defRPr>
                <a:latin typeface="+mn-lt"/>
              </a:defRPr>
            </a:lvl1pPr>
            <a:lvl2pPr>
              <a:defRPr>
                <a:latin typeface="+mn-lt"/>
                <a:ea typeface="ＭＳ Ｐゴシック" panose="020B0600070205080204" pitchFamily="50" charset="-128"/>
              </a:defRPr>
            </a:lvl2pPr>
            <a:lvl3pPr>
              <a:buSzPct val="100000"/>
              <a:defRPr>
                <a:latin typeface="+mn-lt"/>
                <a:ea typeface="ＭＳ Ｐゴシック" panose="020B0600070205080204" pitchFamily="50" charset="-128"/>
              </a:defRPr>
            </a:lvl3pPr>
            <a:lvl4pPr>
              <a:buSzPct val="110000"/>
              <a:defRPr>
                <a:latin typeface="+mn-lt"/>
                <a:ea typeface="ＭＳ Ｐゴシック" panose="020B0600070205080204" pitchFamily="50" charset="-128"/>
              </a:defRPr>
            </a:lvl4pPr>
            <a:lvl5pPr>
              <a:defRPr>
                <a:latin typeface="+mn-lt"/>
                <a:ea typeface="ＭＳ Ｐゴシック" panose="020B0600070205080204" pitchFamily="50" charset="-128"/>
              </a:defRPr>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ltLang="ja-JP" dirty="0"/>
          </a:p>
        </p:txBody>
      </p:sp>
      <p:sp>
        <p:nvSpPr>
          <p:cNvPr id="2" name="Title 1"/>
          <p:cNvSpPr>
            <a:spLocks noGrp="1"/>
          </p:cNvSpPr>
          <p:nvPr>
            <p:ph type="title"/>
          </p:nvPr>
        </p:nvSpPr>
        <p:spPr>
          <a:xfrm>
            <a:off x="427723" y="0"/>
            <a:ext cx="11334653" cy="796473"/>
          </a:xfrm>
          <a:prstGeom prst="rect">
            <a:avLst/>
          </a:prstGeom>
        </p:spPr>
        <p:txBody>
          <a:bodyPr/>
          <a:lstStyle>
            <a:lvl1pPr>
              <a:defRPr>
                <a:latin typeface="Arial Narrow" panose="020B0606020202030204" pitchFamily="34" charset="0"/>
              </a:defRPr>
            </a:lvl1pPr>
          </a:lstStyle>
          <a:p>
            <a:r>
              <a:rPr lang="en-US" altLang="ja-JP"/>
              <a:t>Click to edit Master title style</a:t>
            </a:r>
            <a:endParaRPr lang="en-US" dirty="0"/>
          </a:p>
        </p:txBody>
      </p:sp>
    </p:spTree>
    <p:extLst>
      <p:ext uri="{BB962C8B-B14F-4D97-AF65-F5344CB8AC3E}">
        <p14:creationId xmlns:p14="http://schemas.microsoft.com/office/powerpoint/2010/main" val="315620534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Sidebar Left">
    <p:spTree>
      <p:nvGrpSpPr>
        <p:cNvPr id="1" name=""/>
        <p:cNvGrpSpPr/>
        <p:nvPr/>
      </p:nvGrpSpPr>
      <p:grpSpPr>
        <a:xfrm>
          <a:off x="0" y="0"/>
          <a:ext cx="0" cy="0"/>
          <a:chOff x="0" y="0"/>
          <a:chExt cx="0" cy="0"/>
        </a:xfrm>
      </p:grpSpPr>
      <p:sp>
        <p:nvSpPr>
          <p:cNvPr id="7" name="Content Placeholder 4"/>
          <p:cNvSpPr>
            <a:spLocks noGrp="1"/>
          </p:cNvSpPr>
          <p:nvPr>
            <p:ph sz="quarter" idx="18"/>
          </p:nvPr>
        </p:nvSpPr>
        <p:spPr>
          <a:xfrm>
            <a:off x="3507326" y="934990"/>
            <a:ext cx="8255050" cy="5506052"/>
          </a:xfrm>
          <a:prstGeom prst="rect">
            <a:avLst/>
          </a:prstGeom>
        </p:spPr>
        <p:txBody>
          <a:bodyPr/>
          <a:lstStyle>
            <a:lvl1pPr>
              <a:defRPr>
                <a:latin typeface="+mn-lt"/>
              </a:defRPr>
            </a:lvl1pPr>
            <a:lvl2pPr>
              <a:defRPr>
                <a:latin typeface="+mn-lt"/>
                <a:ea typeface="ＭＳ Ｐゴシック" panose="020B0600070205080204" pitchFamily="50" charset="-128"/>
              </a:defRPr>
            </a:lvl2pPr>
            <a:lvl3pPr>
              <a:buSzPct val="100000"/>
              <a:defRPr>
                <a:latin typeface="+mn-lt"/>
                <a:ea typeface="ＭＳ Ｐゴシック" panose="020B0600070205080204" pitchFamily="50" charset="-128"/>
              </a:defRPr>
            </a:lvl3pPr>
            <a:lvl4pPr>
              <a:buSzPct val="110000"/>
              <a:defRPr>
                <a:latin typeface="+mn-lt"/>
                <a:ea typeface="ＭＳ Ｐゴシック" panose="020B0600070205080204" pitchFamily="50" charset="-128"/>
              </a:defRPr>
            </a:lvl4pPr>
            <a:lvl5pPr>
              <a:defRPr>
                <a:latin typeface="+mn-lt"/>
                <a:ea typeface="ＭＳ Ｐゴシック" panose="020B0600070205080204" pitchFamily="50" charset="-128"/>
              </a:defRPr>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ltLang="ja-JP" dirty="0"/>
          </a:p>
        </p:txBody>
      </p:sp>
      <p:sp>
        <p:nvSpPr>
          <p:cNvPr id="8" name="Content Placeholder 4"/>
          <p:cNvSpPr>
            <a:spLocks noGrp="1"/>
          </p:cNvSpPr>
          <p:nvPr>
            <p:ph sz="quarter" idx="21"/>
          </p:nvPr>
        </p:nvSpPr>
        <p:spPr>
          <a:xfrm>
            <a:off x="427723" y="934990"/>
            <a:ext cx="2566337" cy="5506052"/>
          </a:xfrm>
          <a:prstGeom prst="rect">
            <a:avLst/>
          </a:prstGeom>
        </p:spPr>
        <p:txBody>
          <a:bodyPr/>
          <a:lstStyle>
            <a:lvl1pPr>
              <a:defRPr>
                <a:latin typeface="+mn-lt"/>
              </a:defRPr>
            </a:lvl1pPr>
            <a:lvl2pPr>
              <a:defRPr>
                <a:latin typeface="+mn-lt"/>
                <a:ea typeface="ＭＳ Ｐゴシック" panose="020B0600070205080204" pitchFamily="50" charset="-128"/>
              </a:defRPr>
            </a:lvl2pPr>
            <a:lvl3pPr>
              <a:buSzPct val="100000"/>
              <a:defRPr>
                <a:latin typeface="+mn-lt"/>
                <a:ea typeface="ＭＳ Ｐゴシック" panose="020B0600070205080204" pitchFamily="50" charset="-128"/>
              </a:defRPr>
            </a:lvl3pPr>
            <a:lvl4pPr>
              <a:buSzPct val="110000"/>
              <a:defRPr>
                <a:latin typeface="+mn-lt"/>
                <a:ea typeface="ＭＳ Ｐゴシック" panose="020B0600070205080204" pitchFamily="50" charset="-128"/>
              </a:defRPr>
            </a:lvl4pPr>
            <a:lvl5pPr>
              <a:defRPr>
                <a:latin typeface="+mn-lt"/>
                <a:ea typeface="ＭＳ Ｐゴシック" panose="020B0600070205080204" pitchFamily="50" charset="-128"/>
              </a:defRPr>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ltLang="ja-JP" dirty="0"/>
          </a:p>
        </p:txBody>
      </p:sp>
      <p:sp>
        <p:nvSpPr>
          <p:cNvPr id="2" name="Title 1"/>
          <p:cNvSpPr>
            <a:spLocks noGrp="1"/>
          </p:cNvSpPr>
          <p:nvPr>
            <p:ph type="title"/>
          </p:nvPr>
        </p:nvSpPr>
        <p:spPr>
          <a:xfrm>
            <a:off x="427723" y="0"/>
            <a:ext cx="11334653" cy="796473"/>
          </a:xfrm>
          <a:prstGeom prst="rect">
            <a:avLst/>
          </a:prstGeom>
        </p:spPr>
        <p:txBody>
          <a:bodyPr/>
          <a:lstStyle>
            <a:lvl1pPr>
              <a:defRPr/>
            </a:lvl1pPr>
          </a:lstStyle>
          <a:p>
            <a:r>
              <a:rPr lang="en-US" altLang="ja-JP"/>
              <a:t>Click to edit Master title style</a:t>
            </a:r>
            <a:endParaRPr lang="en-US" dirty="0"/>
          </a:p>
        </p:txBody>
      </p:sp>
    </p:spTree>
    <p:extLst>
      <p:ext uri="{BB962C8B-B14F-4D97-AF65-F5344CB8AC3E}">
        <p14:creationId xmlns:p14="http://schemas.microsoft.com/office/powerpoint/2010/main" val="266634433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6" name="Content Placeholder 2"/>
          <p:cNvSpPr>
            <a:spLocks noGrp="1"/>
          </p:cNvSpPr>
          <p:nvPr>
            <p:ph idx="1"/>
          </p:nvPr>
        </p:nvSpPr>
        <p:spPr>
          <a:xfrm>
            <a:off x="427723" y="934990"/>
            <a:ext cx="3507327" cy="5506052"/>
          </a:xfrm>
          <a:prstGeom prst="rect">
            <a:avLst/>
          </a:prstGeom>
        </p:spPr>
        <p:txBody>
          <a:bodyPr/>
          <a:lstStyle>
            <a:lvl1pPr marL="0" indent="0">
              <a:spcBef>
                <a:spcPts val="2400"/>
              </a:spcBef>
              <a:buNone/>
              <a:defRPr lang="en-US" sz="1100" b="1" kern="1200" dirty="0" smtClean="0">
                <a:solidFill>
                  <a:schemeClr val="tx1"/>
                </a:solidFill>
                <a:latin typeface="+mn-lt"/>
                <a:ea typeface="ＭＳ Ｐゴシック" panose="020B0600070205080204" pitchFamily="50" charset="-128"/>
                <a:cs typeface="+mn-cs"/>
              </a:defRPr>
            </a:lvl1pPr>
            <a:lvl2pPr marL="0" indent="0">
              <a:spcBef>
                <a:spcPts val="1200"/>
              </a:spcBef>
              <a:buNone/>
              <a:defRPr lang="en-US" sz="1100" b="1" kern="1200" dirty="0" smtClean="0">
                <a:solidFill>
                  <a:schemeClr val="tx1"/>
                </a:solidFill>
                <a:latin typeface="+mn-lt"/>
                <a:ea typeface="ＭＳ Ｐゴシック" panose="020B0600070205080204" pitchFamily="50" charset="-128"/>
                <a:cs typeface="+mn-cs"/>
              </a:defRPr>
            </a:lvl2pPr>
            <a:lvl3pPr marL="0" indent="0">
              <a:spcBef>
                <a:spcPts val="0"/>
              </a:spcBef>
              <a:buFont typeface="Courier New" panose="02070309020205020404" pitchFamily="49" charset="0"/>
              <a:buNone/>
              <a:defRPr lang="en-US" sz="1100" kern="1200" dirty="0" smtClean="0">
                <a:solidFill>
                  <a:schemeClr val="tx1"/>
                </a:solidFill>
                <a:latin typeface="+mn-lt"/>
                <a:ea typeface="ＭＳ Ｐゴシック" panose="020B0600070205080204" pitchFamily="50" charset="-128"/>
                <a:cs typeface="+mn-cs"/>
              </a:defRPr>
            </a:lvl3pPr>
            <a:lvl4pPr marL="909555" indent="-187952">
              <a:buFont typeface="Arial" panose="020B0604020202020204" pitchFamily="34" charset="0"/>
              <a:buChar char="»"/>
              <a:defRPr/>
            </a:lvl4pPr>
            <a:lvl5pPr marL="1089117" indent="-184596">
              <a:buFont typeface="Wingdings" panose="05000000000000000000" pitchFamily="2" charset="2"/>
              <a:buChar char="§"/>
              <a:defRPr/>
            </a:lvl5pPr>
          </a:lstStyle>
          <a:p>
            <a:pPr lvl="0"/>
            <a:r>
              <a:rPr lang="en-US" altLang="ja-JP"/>
              <a:t>Edit Master text styles</a:t>
            </a:r>
          </a:p>
          <a:p>
            <a:pPr lvl="1"/>
            <a:r>
              <a:rPr lang="en-US" altLang="ja-JP"/>
              <a:t>Second level</a:t>
            </a:r>
          </a:p>
          <a:p>
            <a:pPr lvl="2"/>
            <a:r>
              <a:rPr lang="en-US" altLang="ja-JP"/>
              <a:t>Third level</a:t>
            </a:r>
          </a:p>
        </p:txBody>
      </p:sp>
      <p:sp>
        <p:nvSpPr>
          <p:cNvPr id="13" name="Content Placeholder 2"/>
          <p:cNvSpPr>
            <a:spLocks noGrp="1"/>
          </p:cNvSpPr>
          <p:nvPr>
            <p:ph idx="13"/>
          </p:nvPr>
        </p:nvSpPr>
        <p:spPr>
          <a:xfrm>
            <a:off x="4341386" y="934990"/>
            <a:ext cx="3507327" cy="5506052"/>
          </a:xfrm>
          <a:prstGeom prst="rect">
            <a:avLst/>
          </a:prstGeom>
        </p:spPr>
        <p:txBody>
          <a:bodyPr/>
          <a:lstStyle>
            <a:lvl1pPr marL="0" indent="0">
              <a:spcBef>
                <a:spcPts val="2400"/>
              </a:spcBef>
              <a:buNone/>
              <a:defRPr lang="en-US" sz="1100" b="1" kern="1200" dirty="0" smtClean="0">
                <a:solidFill>
                  <a:schemeClr val="tx1"/>
                </a:solidFill>
                <a:latin typeface="+mn-lt"/>
                <a:ea typeface="ＭＳ Ｐゴシック" panose="020B0600070205080204" pitchFamily="50" charset="-128"/>
                <a:cs typeface="+mn-cs"/>
              </a:defRPr>
            </a:lvl1pPr>
            <a:lvl2pPr marL="0" indent="0">
              <a:spcBef>
                <a:spcPts val="1200"/>
              </a:spcBef>
              <a:buNone/>
              <a:defRPr lang="en-US" sz="1100" b="1" kern="1200" dirty="0" smtClean="0">
                <a:solidFill>
                  <a:schemeClr val="tx1"/>
                </a:solidFill>
                <a:latin typeface="+mn-lt"/>
                <a:ea typeface="ＭＳ Ｐゴシック" panose="020B0600070205080204" pitchFamily="50" charset="-128"/>
                <a:cs typeface="+mn-cs"/>
              </a:defRPr>
            </a:lvl2pPr>
            <a:lvl3pPr marL="0" indent="0">
              <a:spcBef>
                <a:spcPts val="0"/>
              </a:spcBef>
              <a:buFont typeface="Courier New" panose="02070309020205020404" pitchFamily="49" charset="0"/>
              <a:buNone/>
              <a:defRPr lang="en-US" sz="1100" kern="1200" dirty="0" smtClean="0">
                <a:solidFill>
                  <a:schemeClr val="tx1"/>
                </a:solidFill>
                <a:latin typeface="+mn-lt"/>
                <a:ea typeface="ＭＳ Ｐゴシック" panose="020B0600070205080204" pitchFamily="50" charset="-128"/>
                <a:cs typeface="+mn-cs"/>
              </a:defRPr>
            </a:lvl3pPr>
            <a:lvl4pPr marL="909555" indent="-187952">
              <a:buFont typeface="Arial" panose="020B0604020202020204" pitchFamily="34" charset="0"/>
              <a:buChar char="»"/>
              <a:defRPr/>
            </a:lvl4pPr>
            <a:lvl5pPr marL="1089117" indent="-184596">
              <a:buFont typeface="Wingdings" panose="05000000000000000000" pitchFamily="2" charset="2"/>
              <a:buChar char="§"/>
              <a:defRPr/>
            </a:lvl5pPr>
          </a:lstStyle>
          <a:p>
            <a:pPr lvl="0"/>
            <a:r>
              <a:rPr lang="en-US" altLang="ja-JP"/>
              <a:t>Edit Master text styles</a:t>
            </a:r>
          </a:p>
          <a:p>
            <a:pPr lvl="1"/>
            <a:r>
              <a:rPr lang="en-US" altLang="ja-JP"/>
              <a:t>Second level</a:t>
            </a:r>
          </a:p>
          <a:p>
            <a:pPr lvl="2"/>
            <a:r>
              <a:rPr lang="en-US" altLang="ja-JP"/>
              <a:t>Third level</a:t>
            </a:r>
          </a:p>
        </p:txBody>
      </p:sp>
      <p:sp>
        <p:nvSpPr>
          <p:cNvPr id="14" name="Content Placeholder 2"/>
          <p:cNvSpPr>
            <a:spLocks noGrp="1"/>
          </p:cNvSpPr>
          <p:nvPr>
            <p:ph idx="14"/>
          </p:nvPr>
        </p:nvSpPr>
        <p:spPr>
          <a:xfrm>
            <a:off x="8255049" y="934990"/>
            <a:ext cx="3507327" cy="5506052"/>
          </a:xfrm>
          <a:prstGeom prst="rect">
            <a:avLst/>
          </a:prstGeom>
        </p:spPr>
        <p:txBody>
          <a:bodyPr/>
          <a:lstStyle>
            <a:lvl1pPr marL="0" indent="0">
              <a:spcBef>
                <a:spcPts val="2400"/>
              </a:spcBef>
              <a:buNone/>
              <a:defRPr lang="en-US" sz="1100" b="1" kern="1200" dirty="0" smtClean="0">
                <a:solidFill>
                  <a:schemeClr val="tx1"/>
                </a:solidFill>
                <a:latin typeface="+mn-lt"/>
                <a:ea typeface="ＭＳ Ｐゴシック" panose="020B0600070205080204" pitchFamily="50" charset="-128"/>
                <a:cs typeface="+mn-cs"/>
              </a:defRPr>
            </a:lvl1pPr>
            <a:lvl2pPr marL="0" indent="0">
              <a:spcBef>
                <a:spcPts val="1200"/>
              </a:spcBef>
              <a:buNone/>
              <a:defRPr lang="en-US" sz="1100" b="1" kern="1200" dirty="0" smtClean="0">
                <a:solidFill>
                  <a:schemeClr val="tx1"/>
                </a:solidFill>
                <a:latin typeface="+mn-lt"/>
                <a:ea typeface="ＭＳ Ｐゴシック" panose="020B0600070205080204" pitchFamily="50" charset="-128"/>
                <a:cs typeface="+mn-cs"/>
              </a:defRPr>
            </a:lvl2pPr>
            <a:lvl3pPr marL="0" indent="0">
              <a:spcBef>
                <a:spcPts val="0"/>
              </a:spcBef>
              <a:buFont typeface="Courier New" panose="02070309020205020404" pitchFamily="49" charset="0"/>
              <a:buNone/>
              <a:defRPr lang="en-US" sz="1100" kern="1200" dirty="0" smtClean="0">
                <a:solidFill>
                  <a:schemeClr val="tx1"/>
                </a:solidFill>
                <a:latin typeface="+mn-lt"/>
                <a:ea typeface="ＭＳ Ｐゴシック" panose="020B0600070205080204" pitchFamily="50" charset="-128"/>
                <a:cs typeface="+mn-cs"/>
              </a:defRPr>
            </a:lvl3pPr>
            <a:lvl4pPr marL="909555" indent="-187952">
              <a:buFont typeface="Arial" panose="020B0604020202020204" pitchFamily="34" charset="0"/>
              <a:buChar char="»"/>
              <a:defRPr/>
            </a:lvl4pPr>
            <a:lvl5pPr marL="1089117" indent="-184596">
              <a:buFont typeface="Wingdings" panose="05000000000000000000" pitchFamily="2" charset="2"/>
              <a:buChar char="§"/>
              <a:defRPr/>
            </a:lvl5pPr>
          </a:lstStyle>
          <a:p>
            <a:pPr lvl="0"/>
            <a:r>
              <a:rPr lang="en-US" altLang="ja-JP"/>
              <a:t>Edit Master text styles</a:t>
            </a:r>
          </a:p>
          <a:p>
            <a:pPr lvl="1"/>
            <a:r>
              <a:rPr lang="en-US" altLang="ja-JP"/>
              <a:t>Second level</a:t>
            </a:r>
          </a:p>
          <a:p>
            <a:pPr lvl="2"/>
            <a:r>
              <a:rPr lang="en-US" altLang="ja-JP"/>
              <a:t>Third level</a:t>
            </a:r>
          </a:p>
        </p:txBody>
      </p:sp>
      <p:sp>
        <p:nvSpPr>
          <p:cNvPr id="2" name="Title 1"/>
          <p:cNvSpPr>
            <a:spLocks noGrp="1"/>
          </p:cNvSpPr>
          <p:nvPr>
            <p:ph type="title"/>
          </p:nvPr>
        </p:nvSpPr>
        <p:spPr>
          <a:xfrm>
            <a:off x="427723" y="0"/>
            <a:ext cx="11334653" cy="796473"/>
          </a:xfrm>
          <a:prstGeom prst="rect">
            <a:avLst/>
          </a:prstGeom>
        </p:spPr>
        <p:txBody>
          <a:bodyPr/>
          <a:lstStyle>
            <a:lvl1pPr>
              <a:defRPr>
                <a:latin typeface="Arial Narrow" panose="020B0606020202030204" pitchFamily="34" charset="0"/>
                <a:ea typeface="ＭＳ Ｐゴシック" panose="020B0600070205080204" pitchFamily="50" charset="-128"/>
              </a:defRPr>
            </a:lvl1pPr>
          </a:lstStyle>
          <a:p>
            <a:r>
              <a:rPr lang="en-US" altLang="ja-JP"/>
              <a:t>Click to edit Master title style</a:t>
            </a:r>
            <a:endParaRPr lang="en-US" dirty="0"/>
          </a:p>
        </p:txBody>
      </p:sp>
    </p:spTree>
    <p:extLst>
      <p:ext uri="{BB962C8B-B14F-4D97-AF65-F5344CB8AC3E}">
        <p14:creationId xmlns:p14="http://schemas.microsoft.com/office/powerpoint/2010/main" val="52976732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6" name="Title 5"/>
          <p:cNvSpPr>
            <a:spLocks noGrp="1"/>
          </p:cNvSpPr>
          <p:nvPr>
            <p:ph type="title"/>
          </p:nvPr>
        </p:nvSpPr>
        <p:spPr>
          <a:xfrm>
            <a:off x="427723" y="0"/>
            <a:ext cx="11334653" cy="796473"/>
          </a:xfrm>
          <a:prstGeom prst="rect">
            <a:avLst/>
          </a:prstGeom>
        </p:spPr>
        <p:txBody>
          <a:bodyPr/>
          <a:lstStyle>
            <a:lvl1pPr>
              <a:defRPr>
                <a:latin typeface="Arial Narrow" panose="020B0606020202030204" pitchFamily="34" charset="0"/>
              </a:defRPr>
            </a:lvl1pPr>
          </a:lstStyle>
          <a:p>
            <a:r>
              <a:rPr lang="en-US" altLang="ja-JP"/>
              <a:t>Click to edit Master title style</a:t>
            </a:r>
            <a:endParaRPr lang="en-US" dirty="0"/>
          </a:p>
        </p:txBody>
      </p:sp>
    </p:spTree>
    <p:extLst>
      <p:ext uri="{BB962C8B-B14F-4D97-AF65-F5344CB8AC3E}">
        <p14:creationId xmlns:p14="http://schemas.microsoft.com/office/powerpoint/2010/main" val="170739685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Future Frame_End">
    <p:spTree>
      <p:nvGrpSpPr>
        <p:cNvPr id="1" name=""/>
        <p:cNvGrpSpPr/>
        <p:nvPr/>
      </p:nvGrpSpPr>
      <p:grpSpPr>
        <a:xfrm>
          <a:off x="0" y="0"/>
          <a:ext cx="0" cy="0"/>
          <a:chOff x="0" y="0"/>
          <a:chExt cx="0" cy="0"/>
        </a:xfrm>
      </p:grpSpPr>
      <p:sp>
        <p:nvSpPr>
          <p:cNvPr id="12" name="Rectangle 11"/>
          <p:cNvSpPr/>
          <p:nvPr/>
        </p:nvSpPr>
        <p:spPr>
          <a:xfrm>
            <a:off x="7543398" y="0"/>
            <a:ext cx="4661039" cy="6858000"/>
          </a:xfrm>
          <a:prstGeom prst="rect">
            <a:avLst/>
          </a:prstGeom>
          <a:solidFill>
            <a:srgbClr val="E6E8E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endParaRPr lang="en-US" dirty="0">
              <a:solidFill>
                <a:prstClr val="white"/>
              </a:solidFill>
              <a:latin typeface="ＭＳ Ｐゴシック" panose="020B0600070205080204" pitchFamily="50" charset="-128"/>
            </a:endParaRPr>
          </a:p>
        </p:txBody>
      </p:sp>
      <p:sp>
        <p:nvSpPr>
          <p:cNvPr id="9" name="Frame 8"/>
          <p:cNvSpPr/>
          <p:nvPr/>
        </p:nvSpPr>
        <p:spPr>
          <a:xfrm>
            <a:off x="1" y="-5715"/>
            <a:ext cx="12204436" cy="6863715"/>
          </a:xfrm>
          <a:prstGeom prst="frame">
            <a:avLst>
              <a:gd name="adj1" fmla="val 7493"/>
            </a:avLst>
          </a:prstGeom>
          <a:solidFill>
            <a:srgbClr val="97C9E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endParaRPr lang="en-US" dirty="0">
              <a:solidFill>
                <a:prstClr val="black"/>
              </a:solidFill>
              <a:latin typeface="ＭＳ Ｐゴシック" panose="020B0600070205080204" pitchFamily="50" charset="-128"/>
            </a:endParaRPr>
          </a:p>
        </p:txBody>
      </p:sp>
      <p:sp>
        <p:nvSpPr>
          <p:cNvPr id="2" name="Title 1"/>
          <p:cNvSpPr>
            <a:spLocks noGrp="1"/>
          </p:cNvSpPr>
          <p:nvPr>
            <p:ph type="ctrTitle"/>
          </p:nvPr>
        </p:nvSpPr>
        <p:spPr>
          <a:xfrm>
            <a:off x="641584" y="519438"/>
            <a:ext cx="6886337" cy="2839599"/>
          </a:xfrm>
          <a:prstGeom prst="rect">
            <a:avLst/>
          </a:prstGeom>
        </p:spPr>
        <p:txBody>
          <a:bodyPr lIns="365760" tIns="365760" rIns="365760" bIns="182880" anchor="b" anchorCtr="0">
            <a:normAutofit/>
          </a:bodyPr>
          <a:lstStyle>
            <a:lvl1pPr algn="l">
              <a:lnSpc>
                <a:spcPct val="90000"/>
              </a:lnSpc>
              <a:defRPr lang="en-US" sz="3800" b="0" kern="1200" spc="0" baseline="0" dirty="0">
                <a:solidFill>
                  <a:schemeClr val="tx1"/>
                </a:solidFill>
                <a:latin typeface="Arial Narrow" panose="020B0606020202030204" pitchFamily="34" charset="0"/>
                <a:ea typeface="ＭＳ Ｐゴシック" panose="020B0600070205080204" pitchFamily="50" charset="-128"/>
                <a:cs typeface="+mj-cs"/>
              </a:defRPr>
            </a:lvl1pPr>
          </a:lstStyle>
          <a:p>
            <a:r>
              <a:rPr lang="en-US" altLang="ja-JP"/>
              <a:t>Click to edit Master title style</a:t>
            </a:r>
            <a:endParaRPr lang="en-US" dirty="0"/>
          </a:p>
        </p:txBody>
      </p:sp>
      <p:sp>
        <p:nvSpPr>
          <p:cNvPr id="3" name="Subtitle 2"/>
          <p:cNvSpPr>
            <a:spLocks noGrp="1"/>
          </p:cNvSpPr>
          <p:nvPr>
            <p:ph type="subTitle" idx="1"/>
          </p:nvPr>
        </p:nvSpPr>
        <p:spPr>
          <a:xfrm>
            <a:off x="641584" y="3359037"/>
            <a:ext cx="6886337" cy="1558317"/>
          </a:xfrm>
          <a:prstGeom prst="rect">
            <a:avLst/>
          </a:prstGeom>
        </p:spPr>
        <p:txBody>
          <a:bodyPr lIns="365760" tIns="182880" rIns="365760" bIns="182880">
            <a:normAutofit/>
          </a:bodyPr>
          <a:lstStyle>
            <a:lvl1pPr marL="0" indent="0" algn="l" defTabSz="457200" rtl="0" eaLnBrk="1" latinLnBrk="0" hangingPunct="1">
              <a:lnSpc>
                <a:spcPct val="100000"/>
              </a:lnSpc>
              <a:spcBef>
                <a:spcPts val="0"/>
              </a:spcBef>
              <a:buNone/>
              <a:defRPr lang="en-US" sz="1600" b="1" kern="1200" spc="0" dirty="0">
                <a:solidFill>
                  <a:schemeClr val="tx1"/>
                </a:solidFill>
                <a:latin typeface="+mn-lt"/>
                <a:ea typeface="ＭＳ Ｐゴシック" panose="020B0600070205080204" pitchFamily="50" charset="-128"/>
                <a:cs typeface="+mn-cs"/>
              </a:defRPr>
            </a:lvl1pPr>
            <a:lvl2pPr marL="483306" indent="0" algn="ctr">
              <a:buNone/>
              <a:defRPr>
                <a:solidFill>
                  <a:schemeClr val="tx1">
                    <a:tint val="75000"/>
                  </a:schemeClr>
                </a:solidFill>
              </a:defRPr>
            </a:lvl2pPr>
            <a:lvl3pPr marL="966612" indent="0" algn="ctr">
              <a:buNone/>
              <a:defRPr>
                <a:solidFill>
                  <a:schemeClr val="tx1">
                    <a:tint val="75000"/>
                  </a:schemeClr>
                </a:solidFill>
              </a:defRPr>
            </a:lvl3pPr>
            <a:lvl4pPr marL="1449918" indent="0" algn="ctr">
              <a:buNone/>
              <a:defRPr>
                <a:solidFill>
                  <a:schemeClr val="tx1">
                    <a:tint val="75000"/>
                  </a:schemeClr>
                </a:solidFill>
              </a:defRPr>
            </a:lvl4pPr>
            <a:lvl5pPr marL="1933224" indent="0" algn="ctr">
              <a:buNone/>
              <a:defRPr>
                <a:solidFill>
                  <a:schemeClr val="tx1">
                    <a:tint val="75000"/>
                  </a:schemeClr>
                </a:solidFill>
              </a:defRPr>
            </a:lvl5pPr>
            <a:lvl6pPr marL="2416531" indent="0" algn="ctr">
              <a:buNone/>
              <a:defRPr>
                <a:solidFill>
                  <a:schemeClr val="tx1">
                    <a:tint val="75000"/>
                  </a:schemeClr>
                </a:solidFill>
              </a:defRPr>
            </a:lvl6pPr>
            <a:lvl7pPr marL="2899837" indent="0" algn="ctr">
              <a:buNone/>
              <a:defRPr>
                <a:solidFill>
                  <a:schemeClr val="tx1">
                    <a:tint val="75000"/>
                  </a:schemeClr>
                </a:solidFill>
              </a:defRPr>
            </a:lvl7pPr>
            <a:lvl8pPr marL="3383143" indent="0" algn="ctr">
              <a:buNone/>
              <a:defRPr>
                <a:solidFill>
                  <a:schemeClr val="tx1">
                    <a:tint val="75000"/>
                  </a:schemeClr>
                </a:solidFill>
              </a:defRPr>
            </a:lvl8pPr>
            <a:lvl9pPr marL="3866449" indent="0" algn="ctr">
              <a:buNone/>
              <a:defRPr>
                <a:solidFill>
                  <a:schemeClr val="tx1">
                    <a:tint val="75000"/>
                  </a:schemeClr>
                </a:solidFill>
              </a:defRPr>
            </a:lvl9pPr>
          </a:lstStyle>
          <a:p>
            <a:r>
              <a:rPr lang="en-US" altLang="ja-JP"/>
              <a:t>Click to edit Master subtitle style</a:t>
            </a:r>
            <a:endParaRPr lang="en-US" altLang="ja-JP" dirty="0"/>
          </a:p>
        </p:txBody>
      </p:sp>
      <p:sp>
        <p:nvSpPr>
          <p:cNvPr id="8" name="Text Placeholder 7"/>
          <p:cNvSpPr>
            <a:spLocks noGrp="1"/>
          </p:cNvSpPr>
          <p:nvPr>
            <p:ph type="body" sz="quarter" idx="10" hasCustomPrompt="1"/>
          </p:nvPr>
        </p:nvSpPr>
        <p:spPr>
          <a:xfrm>
            <a:off x="641584" y="5090500"/>
            <a:ext cx="6886337" cy="623327"/>
          </a:xfrm>
          <a:prstGeom prst="rect">
            <a:avLst/>
          </a:prstGeom>
        </p:spPr>
        <p:txBody>
          <a:bodyPr lIns="365760" tIns="0" rIns="365760" bIns="0" anchor="ctr" anchorCtr="0">
            <a:normAutofit/>
          </a:bodyPr>
          <a:lstStyle>
            <a:lvl1pPr marL="0" indent="0" algn="l" defTabSz="457200" rtl="0" eaLnBrk="1" latinLnBrk="0" hangingPunct="1">
              <a:lnSpc>
                <a:spcPct val="100000"/>
              </a:lnSpc>
              <a:spcBef>
                <a:spcPts val="0"/>
              </a:spcBef>
              <a:buFont typeface="Arial" pitchFamily="34" charset="0"/>
              <a:buNone/>
              <a:defRPr lang="en-US" sz="1200" b="0" kern="1200" spc="0" baseline="0" dirty="0">
                <a:solidFill>
                  <a:schemeClr val="tx1"/>
                </a:solidFill>
                <a:latin typeface="+mn-lt"/>
                <a:ea typeface="ＭＳ Ｐゴシック" panose="020B0600070205080204" pitchFamily="50" charset="-128"/>
                <a:cs typeface="+mn-cs"/>
              </a:defRPr>
            </a:lvl1pPr>
            <a:lvl2pPr marL="0" indent="0">
              <a:spcBef>
                <a:spcPts val="0"/>
              </a:spcBef>
              <a:buNone/>
              <a:defRPr sz="1500"/>
            </a:lvl2pPr>
            <a:lvl3pPr marL="0" indent="0">
              <a:spcBef>
                <a:spcPts val="0"/>
              </a:spcBef>
              <a:buNone/>
              <a:defRPr sz="1500"/>
            </a:lvl3pPr>
            <a:lvl4pPr marL="0" indent="0">
              <a:spcBef>
                <a:spcPts val="0"/>
              </a:spcBef>
              <a:buNone/>
              <a:defRPr sz="1500"/>
            </a:lvl4pPr>
            <a:lvl5pPr marL="0" indent="0">
              <a:spcBef>
                <a:spcPts val="0"/>
              </a:spcBef>
              <a:buNone/>
              <a:defRPr sz="1500"/>
            </a:lvl5pPr>
          </a:lstStyle>
          <a:p>
            <a:pPr lvl="0"/>
            <a:r>
              <a:rPr lang="en-US" dirty="0"/>
              <a:t>Additional information can go here</a:t>
            </a:r>
          </a:p>
        </p:txBody>
      </p:sp>
      <p:sp>
        <p:nvSpPr>
          <p:cNvPr id="4" name="テキスト ボックス 3">
            <a:extLst>
              <a:ext uri="{FF2B5EF4-FFF2-40B4-BE49-F238E27FC236}">
                <a16:creationId xmlns:a16="http://schemas.microsoft.com/office/drawing/2014/main" xmlns="" id="{A64D35FA-6320-4DEC-8366-4BBB74CB4967}"/>
              </a:ext>
            </a:extLst>
          </p:cNvPr>
          <p:cNvSpPr txBox="1"/>
          <p:nvPr/>
        </p:nvSpPr>
        <p:spPr>
          <a:xfrm>
            <a:off x="641584" y="5713827"/>
            <a:ext cx="6886337" cy="623327"/>
          </a:xfrm>
          <a:prstGeom prst="rect">
            <a:avLst/>
          </a:prstGeom>
          <a:noFill/>
        </p:spPr>
        <p:txBody>
          <a:bodyPr wrap="square" lIns="367200" tIns="183600" rIns="367200" bIns="183600" rtlCol="0" anchor="ctr" anchorCtr="0">
            <a:normAutofit/>
          </a:bodyPr>
          <a:lstStyle/>
          <a:p>
            <a:pPr defTabSz="914400"/>
            <a:r>
              <a:rPr lang="en-US" altLang="ja-JP" sz="1000" dirty="0">
                <a:solidFill>
                  <a:prstClr val="black"/>
                </a:solidFill>
              </a:rPr>
              <a:t>Private and confidential</a:t>
            </a:r>
            <a:endParaRPr kumimoji="1" lang="ja-JP" altLang="en-US" sz="1000" dirty="0">
              <a:solidFill>
                <a:prstClr val="black"/>
              </a:solidFill>
            </a:endParaRPr>
          </a:p>
        </p:txBody>
      </p:sp>
      <p:pic>
        <p:nvPicPr>
          <p:cNvPr id="11" name="図 10">
            <a:extLst>
              <a:ext uri="{FF2B5EF4-FFF2-40B4-BE49-F238E27FC236}">
                <a16:creationId xmlns:a16="http://schemas.microsoft.com/office/drawing/2014/main" xmlns="" id="{35AE8DA3-5881-4CE6-9C71-9DF49A7D1533}"/>
              </a:ext>
            </a:extLst>
          </p:cNvPr>
          <p:cNvPicPr>
            <a:picLocks noChangeAspect="1"/>
          </p:cNvPicPr>
          <p:nvPr/>
        </p:nvPicPr>
        <p:blipFill>
          <a:blip r:embed="rId2"/>
          <a:stretch>
            <a:fillRect/>
          </a:stretch>
        </p:blipFill>
        <p:spPr>
          <a:xfrm>
            <a:off x="8684442" y="5090501"/>
            <a:ext cx="3519994" cy="624505"/>
          </a:xfrm>
          <a:prstGeom prst="rect">
            <a:avLst/>
          </a:prstGeom>
        </p:spPr>
      </p:pic>
    </p:spTree>
    <p:extLst>
      <p:ext uri="{BB962C8B-B14F-4D97-AF65-F5344CB8AC3E}">
        <p14:creationId xmlns:p14="http://schemas.microsoft.com/office/powerpoint/2010/main" val="183875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粗体副标题和内容">
    <p:spTree>
      <p:nvGrpSpPr>
        <p:cNvPr id="1" name=""/>
        <p:cNvGrpSpPr/>
        <p:nvPr/>
      </p:nvGrpSpPr>
      <p:grpSpPr>
        <a:xfrm>
          <a:off x="0" y="0"/>
          <a:ext cx="0" cy="0"/>
          <a:chOff x="0" y="0"/>
          <a:chExt cx="0" cy="0"/>
        </a:xfrm>
      </p:grpSpPr>
      <p:sp>
        <p:nvSpPr>
          <p:cNvPr id="11" name="长方形 10">
            <a:extLst>
              <a:ext uri="{FF2B5EF4-FFF2-40B4-BE49-F238E27FC236}">
                <a16:creationId xmlns=""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 xmlns:a16="http://schemas.microsoft.com/office/drawing/2014/main" id="{9015F2E0-A9EE-4095-8DFC-C3BBA80FAEEE}"/>
              </a:ext>
            </a:extLst>
          </p:cNvPr>
          <p:cNvSpPr>
            <a:spLocks noGrp="1"/>
          </p:cNvSpPr>
          <p:nvPr>
            <p:ph type="title"/>
          </p:nvPr>
        </p:nvSpPr>
        <p:spPr>
          <a:xfrm>
            <a:off x="548642" y="990600"/>
            <a:ext cx="10805160" cy="707886"/>
          </a:xfrm>
        </p:spPr>
        <p:txBody>
          <a:bodyPr rtlCol="0" anchor="t">
            <a:normAutofit/>
          </a:bodyPr>
          <a:lstStyle>
            <a:lvl1pPr>
              <a:lnSpc>
                <a:spcPct val="100000"/>
              </a:lnSpc>
              <a:defRPr sz="4000" b="0"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7" name="内容占位符 6">
            <a:extLst>
              <a:ext uri="{FF2B5EF4-FFF2-40B4-BE49-F238E27FC236}">
                <a16:creationId xmlns="" xmlns:a16="http://schemas.microsoft.com/office/drawing/2014/main" id="{35FB90DC-1879-4B22-883B-7444D1A858EC}"/>
              </a:ext>
            </a:extLst>
          </p:cNvPr>
          <p:cNvSpPr>
            <a:spLocks noGrp="1"/>
          </p:cNvSpPr>
          <p:nvPr>
            <p:ph sz="quarter" idx="13"/>
          </p:nvPr>
        </p:nvSpPr>
        <p:spPr>
          <a:xfrm>
            <a:off x="548640" y="2667002"/>
            <a:ext cx="10288693" cy="3660648"/>
          </a:xfrm>
        </p:spPr>
        <p:txBody>
          <a:bodyPr lIns="91440" rIns="91440" rtlCol="0"/>
          <a:lstStyle>
            <a:lvl1pPr>
              <a:defRPr baseline="0">
                <a:ea typeface="Microsoft YaHei UI" panose="020B0503020204020204" pitchFamily="34" charset="-122"/>
              </a:defRPr>
            </a:lvl1pPr>
            <a:lvl2pPr>
              <a:defRPr baseline="0">
                <a:ea typeface="Microsoft YaHei UI" panose="020B0503020204020204" pitchFamily="34" charset="-122"/>
              </a:defRPr>
            </a:lvl2pPr>
            <a:lvl3pPr>
              <a:defRPr baseline="0">
                <a:ea typeface="Microsoft YaHei UI" panose="020B0503020204020204" pitchFamily="34" charset="-122"/>
              </a:defRPr>
            </a:lvl3pPr>
            <a:lvl4pPr>
              <a:defRPr baseline="0">
                <a:ea typeface="Microsoft YaHei UI" panose="020B0503020204020204" pitchFamily="34" charset="-122"/>
              </a:defRPr>
            </a:lvl4pPr>
            <a:lvl5pPr>
              <a:defRPr baseline="0">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10" name="图片占位符 9">
            <a:extLst>
              <a:ext uri="{FF2B5EF4-FFF2-40B4-BE49-F238E27FC236}">
                <a16:creationId xmlns="" xmlns:a16="http://schemas.microsoft.com/office/drawing/2014/main"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rtlCol="0" anchor="ctr">
            <a:noAutofit/>
          </a:bodyPr>
          <a:lstStyle>
            <a:lvl1pPr marL="0" indent="0" algn="ctr">
              <a:buNone/>
              <a:defRPr sz="1600" baseline="0">
                <a:solidFill>
                  <a:schemeClr val="bg1">
                    <a:lumMod val="75000"/>
                  </a:schemeClr>
                </a:solidFill>
                <a:ea typeface="Microsoft YaHei UI" panose="020B0503020204020204" pitchFamily="34" charset="-122"/>
              </a:defRPr>
            </a:lvl1pPr>
          </a:lstStyle>
          <a:p>
            <a:pPr rtl="0"/>
            <a:r>
              <a:rPr lang="zh-CN" altLang="en-US" noProof="0"/>
              <a:t>插入图像</a:t>
            </a:r>
          </a:p>
        </p:txBody>
      </p:sp>
      <p:sp>
        <p:nvSpPr>
          <p:cNvPr id="8" name="文本占位符 7">
            <a:extLst>
              <a:ext uri="{FF2B5EF4-FFF2-40B4-BE49-F238E27FC236}">
                <a16:creationId xmlns="" xmlns:a16="http://schemas.microsoft.com/office/drawing/2014/main" id="{4D8DAD49-E192-4934-8CF1-25E9CA66F761}"/>
              </a:ext>
            </a:extLst>
          </p:cNvPr>
          <p:cNvSpPr>
            <a:spLocks noGrp="1"/>
          </p:cNvSpPr>
          <p:nvPr>
            <p:ph type="body" sz="quarter" idx="16" hasCustomPrompt="1"/>
          </p:nvPr>
        </p:nvSpPr>
        <p:spPr>
          <a:xfrm>
            <a:off x="0" y="1676400"/>
            <a:ext cx="10837333" cy="424732"/>
          </a:xfrm>
          <a:solidFill>
            <a:schemeClr val="accent1"/>
          </a:solidFill>
        </p:spPr>
        <p:txBody>
          <a:bodyPr wrap="square" lIns="640080" rIns="91440" rtlCol="0">
            <a:spAutoFit/>
          </a:bodyPr>
          <a:lstStyle>
            <a:lvl1pPr marL="0" indent="0">
              <a:buNone/>
              <a:defRPr sz="2400" b="0" baseline="0">
                <a:solidFill>
                  <a:schemeClr val="bg1"/>
                </a:solidFill>
                <a:ea typeface="Microsoft YaHei UI" panose="020B0503020204020204" pitchFamily="34" charset="-122"/>
              </a:defRPr>
            </a:lvl1pPr>
          </a:lstStyle>
          <a:p>
            <a:pPr lvl="0" rtl="0"/>
            <a:r>
              <a:rPr lang="zh-CN" altLang="en-US" noProof="0"/>
              <a:t>添加其他文本 </a:t>
            </a:r>
          </a:p>
        </p:txBody>
      </p:sp>
      <p:sp>
        <p:nvSpPr>
          <p:cNvPr id="13" name="幻灯片编号占位符 5">
            <a:extLst>
              <a:ext uri="{FF2B5EF4-FFF2-40B4-BE49-F238E27FC236}">
                <a16:creationId xmlns=""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4FAB73BC-B049-4115-A692-8D63A059BFB8}" type="slidenum">
              <a:rPr lang="en-US" altLang="zh-CN" smtClean="0"/>
              <a:pPr/>
              <a:t>‹#›</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1305947646"/>
      </p:ext>
    </p:extLst>
  </p:cSld>
  <p:clrMapOvr>
    <a:masterClrMapping/>
  </p:clrMapOvr>
  <p:extLst mod="1">
    <p:ext uri="{DCECCB84-F9BA-43D5-87BE-67443E8EF086}">
      <p15:sldGuideLst xmlns=""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tags" Target="../tags/tag1.xml"/><Relationship Id="rId3" Type="http://schemas.openxmlformats.org/officeDocument/2006/relationships/slideLayout" Target="../slideLayouts/slideLayout60.xml"/><Relationship Id="rId21" Type="http://schemas.openxmlformats.org/officeDocument/2006/relationships/tags" Target="../tags/tag4.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theme" Target="../theme/theme2.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tags" Target="../tags/tag3.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image" Target="../media/image3.png"/><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tags" Target="../tags/tag6.xml"/><Relationship Id="rId10" Type="http://schemas.openxmlformats.org/officeDocument/2006/relationships/slideLayout" Target="../slideLayouts/slideLayout67.xml"/><Relationship Id="rId19" Type="http://schemas.openxmlformats.org/officeDocument/2006/relationships/tags" Target="../tags/tag2.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tags" Target="../tags/tag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18" Type="http://schemas.openxmlformats.org/officeDocument/2006/relationships/tags" Target="../tags/tag9.xml"/><Relationship Id="rId3" Type="http://schemas.openxmlformats.org/officeDocument/2006/relationships/slideLayout" Target="../slideLayouts/slideLayout76.xml"/><Relationship Id="rId21" Type="http://schemas.openxmlformats.org/officeDocument/2006/relationships/tags" Target="../tags/tag12.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theme" Target="../theme/theme3.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20" Type="http://schemas.openxmlformats.org/officeDocument/2006/relationships/tags" Target="../tags/tag11.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24" Type="http://schemas.openxmlformats.org/officeDocument/2006/relationships/image" Target="../media/image3.png"/><Relationship Id="rId5" Type="http://schemas.openxmlformats.org/officeDocument/2006/relationships/slideLayout" Target="../slideLayouts/slideLayout78.xml"/><Relationship Id="rId15" Type="http://schemas.openxmlformats.org/officeDocument/2006/relationships/slideLayout" Target="../slideLayouts/slideLayout88.xml"/><Relationship Id="rId23" Type="http://schemas.openxmlformats.org/officeDocument/2006/relationships/tags" Target="../tags/tag14.xml"/><Relationship Id="rId10" Type="http://schemas.openxmlformats.org/officeDocument/2006/relationships/slideLayout" Target="../slideLayouts/slideLayout83.xml"/><Relationship Id="rId19" Type="http://schemas.openxmlformats.org/officeDocument/2006/relationships/tags" Target="../tags/tag10.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 Id="rId22" Type="http://schemas.openxmlformats.org/officeDocument/2006/relationships/tags" Target="../tags/tag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pPr rtl="0"/>
            <a:r>
              <a:rPr lang="zh-CN" altLang="en-US" noProof="0"/>
              <a:t>单击此处编辑母版标题样式</a:t>
            </a:r>
          </a:p>
        </p:txBody>
      </p:sp>
      <p:sp>
        <p:nvSpPr>
          <p:cNvPr id="3" name="文本占位符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 id="2147484013" r:id="rId57"/>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icrosoft YaHei UI" panose="020B0503020204020204" pitchFamily="34" charset="-122"/>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baseline="0">
          <a:solidFill>
            <a:schemeClr val="tx1"/>
          </a:solidFill>
          <a:latin typeface="Microsoft YaHei UI" panose="020B0503020204020204" pitchFamily="34" charset="-122"/>
          <a:ea typeface="Microsoft YaHei UI" panose="020B0503020204020204" pitchFamily="34" charset="-122"/>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baseline="0">
          <a:solidFill>
            <a:schemeClr val="tx1"/>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baseline="0">
          <a:solidFill>
            <a:schemeClr val="tx1"/>
          </a:solidFill>
          <a:latin typeface="Microsoft YaHei UI" panose="020B0503020204020204" pitchFamily="34" charset="-122"/>
          <a:ea typeface="Microsoft YaHei UI" panose="020B0503020204020204" pitchFamily="34" charset="-122"/>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baseline="0">
          <a:solidFill>
            <a:schemeClr val="tx1"/>
          </a:solidFill>
          <a:latin typeface="Microsoft YaHei UI" panose="020B0503020204020204" pitchFamily="34" charset="-122"/>
          <a:ea typeface="Microsoft YaHei UI" panose="020B0503020204020204" pitchFamily="34" charset="-122"/>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baseline="0">
          <a:solidFill>
            <a:schemeClr val="tx1"/>
          </a:solidFill>
          <a:latin typeface="Microsoft YaHei UI" panose="020B0503020204020204" pitchFamily="34" charset="-122"/>
          <a:ea typeface="Microsoft YaHei UI" panose="020B0503020204020204" pitchFamily="34" charset="-122"/>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xmlns="" id="{9FEA994B-2769-47DF-8526-863A9C3ED0FE}"/>
              </a:ext>
            </a:extLst>
          </p:cNvPr>
          <p:cNvSpPr>
            <a:spLocks noGrp="1"/>
          </p:cNvSpPr>
          <p:nvPr>
            <p:ph type="title"/>
            <p:custDataLst>
              <p:tags r:id="rId18"/>
            </p:custDataLst>
          </p:nvPr>
        </p:nvSpPr>
        <p:spPr>
          <a:xfrm>
            <a:off x="427723" y="3"/>
            <a:ext cx="11334653" cy="796473"/>
          </a:xfrm>
          <a:prstGeom prst="rect">
            <a:avLst/>
          </a:prstGeom>
        </p:spPr>
        <p:txBody>
          <a:bodyPr vert="horz" lIns="0" tIns="91440" rIns="0" bIns="91440" rtlCol="0" anchor="b" anchorCtr="0">
            <a:normAutofit/>
          </a:bodyPr>
          <a:lstStyle/>
          <a:p>
            <a:r>
              <a:rPr lang="en-US" altLang="ja-JP" dirty="0"/>
              <a:t>Click to edit Master title style</a:t>
            </a:r>
            <a:endParaRPr lang="en-US" dirty="0"/>
          </a:p>
        </p:txBody>
      </p:sp>
      <p:cxnSp>
        <p:nvCxnSpPr>
          <p:cNvPr id="12" name="Straight Connector 17">
            <a:extLst>
              <a:ext uri="{FF2B5EF4-FFF2-40B4-BE49-F238E27FC236}">
                <a16:creationId xmlns:a16="http://schemas.microsoft.com/office/drawing/2014/main" xmlns="" id="{4573BF35-B146-4132-BA87-044789BD697B}"/>
              </a:ext>
            </a:extLst>
          </p:cNvPr>
          <p:cNvCxnSpPr/>
          <p:nvPr>
            <p:custDataLst>
              <p:tags r:id="rId19"/>
            </p:custDataLst>
          </p:nvPr>
        </p:nvCxnSpPr>
        <p:spPr>
          <a:xfrm>
            <a:off x="0" y="796473"/>
            <a:ext cx="12192000" cy="0"/>
          </a:xfrm>
          <a:prstGeom prst="line">
            <a:avLst/>
          </a:prstGeom>
          <a:ln w="6350">
            <a:solidFill>
              <a:srgbClr val="818D93"/>
            </a:solidFill>
          </a:ln>
        </p:spPr>
        <p:style>
          <a:lnRef idx="1">
            <a:schemeClr val="accent1"/>
          </a:lnRef>
          <a:fillRef idx="0">
            <a:schemeClr val="accent1"/>
          </a:fillRef>
          <a:effectRef idx="0">
            <a:schemeClr val="accent1"/>
          </a:effectRef>
          <a:fontRef idx="minor">
            <a:schemeClr val="tx1"/>
          </a:fontRef>
        </p:style>
      </p:cxnSp>
      <p:sp>
        <p:nvSpPr>
          <p:cNvPr id="13" name="Slide Number Placeholder 7">
            <a:extLst>
              <a:ext uri="{FF2B5EF4-FFF2-40B4-BE49-F238E27FC236}">
                <a16:creationId xmlns:a16="http://schemas.microsoft.com/office/drawing/2014/main" xmlns="" id="{5EAC31B9-39B9-48B6-A24E-7DD0BBDA9269}"/>
              </a:ext>
            </a:extLst>
          </p:cNvPr>
          <p:cNvSpPr txBox="1">
            <a:spLocks/>
          </p:cNvSpPr>
          <p:nvPr>
            <p:custDataLst>
              <p:tags r:id="rId20"/>
            </p:custDataLst>
          </p:nvPr>
        </p:nvSpPr>
        <p:spPr>
          <a:xfrm>
            <a:off x="0" y="6511707"/>
            <a:ext cx="641584" cy="346293"/>
          </a:xfrm>
          <a:prstGeom prst="rect">
            <a:avLst/>
          </a:prstGeom>
        </p:spPr>
        <p:txBody>
          <a:bodyPr vert="horz" lIns="0" tIns="0" rIns="0" bIns="0" rtlCol="0" anchor="ctr"/>
          <a:lstStyle>
            <a:defPPr>
              <a:defRPr lang="en-US"/>
            </a:defPPr>
            <a:lvl1pPr marL="0" algn="r" defTabSz="457200" rtl="0" eaLnBrk="1" latinLnBrk="0" hangingPunct="1">
              <a:defRPr lang="en-US" sz="800" b="0" kern="1200" smtClean="0">
                <a:solidFill>
                  <a:srgbClr val="000000"/>
                </a:solidFill>
                <a:latin typeface="+mj-lt"/>
                <a:ea typeface="+mn-ea"/>
                <a:cs typeface="+mn-cs"/>
              </a:defRPr>
            </a:lvl1pPr>
            <a:lvl2pPr marL="483306" algn="l" defTabSz="483306" rtl="0" eaLnBrk="1" latinLnBrk="0" hangingPunct="1">
              <a:defRPr sz="1900" kern="1200">
                <a:solidFill>
                  <a:schemeClr val="tx1"/>
                </a:solidFill>
                <a:latin typeface="+mn-lt"/>
                <a:ea typeface="+mn-ea"/>
                <a:cs typeface="+mn-cs"/>
              </a:defRPr>
            </a:lvl2pPr>
            <a:lvl3pPr marL="966612" algn="l" defTabSz="483306" rtl="0" eaLnBrk="1" latinLnBrk="0" hangingPunct="1">
              <a:defRPr sz="1900" kern="1200">
                <a:solidFill>
                  <a:schemeClr val="tx1"/>
                </a:solidFill>
                <a:latin typeface="+mn-lt"/>
                <a:ea typeface="+mn-ea"/>
                <a:cs typeface="+mn-cs"/>
              </a:defRPr>
            </a:lvl3pPr>
            <a:lvl4pPr marL="1449918" algn="l" defTabSz="483306" rtl="0" eaLnBrk="1" latinLnBrk="0" hangingPunct="1">
              <a:defRPr sz="1900" kern="1200">
                <a:solidFill>
                  <a:schemeClr val="tx1"/>
                </a:solidFill>
                <a:latin typeface="+mn-lt"/>
                <a:ea typeface="+mn-ea"/>
                <a:cs typeface="+mn-cs"/>
              </a:defRPr>
            </a:lvl4pPr>
            <a:lvl5pPr marL="1933224" algn="l" defTabSz="483306" rtl="0" eaLnBrk="1" latinLnBrk="0" hangingPunct="1">
              <a:defRPr sz="1900" kern="1200">
                <a:solidFill>
                  <a:schemeClr val="tx1"/>
                </a:solidFill>
                <a:latin typeface="+mn-lt"/>
                <a:ea typeface="+mn-ea"/>
                <a:cs typeface="+mn-cs"/>
              </a:defRPr>
            </a:lvl5pPr>
            <a:lvl6pPr marL="2416531" algn="l" defTabSz="483306" rtl="0" eaLnBrk="1" latinLnBrk="0" hangingPunct="1">
              <a:defRPr sz="1900" kern="1200">
                <a:solidFill>
                  <a:schemeClr val="tx1"/>
                </a:solidFill>
                <a:latin typeface="+mn-lt"/>
                <a:ea typeface="+mn-ea"/>
                <a:cs typeface="+mn-cs"/>
              </a:defRPr>
            </a:lvl6pPr>
            <a:lvl7pPr marL="2899837" algn="l" defTabSz="483306" rtl="0" eaLnBrk="1" latinLnBrk="0" hangingPunct="1">
              <a:defRPr sz="1900" kern="1200">
                <a:solidFill>
                  <a:schemeClr val="tx1"/>
                </a:solidFill>
                <a:latin typeface="+mn-lt"/>
                <a:ea typeface="+mn-ea"/>
                <a:cs typeface="+mn-cs"/>
              </a:defRPr>
            </a:lvl7pPr>
            <a:lvl8pPr marL="3383143" algn="l" defTabSz="483306" rtl="0" eaLnBrk="1" latinLnBrk="0" hangingPunct="1">
              <a:defRPr sz="1900" kern="1200">
                <a:solidFill>
                  <a:schemeClr val="tx1"/>
                </a:solidFill>
                <a:latin typeface="+mn-lt"/>
                <a:ea typeface="+mn-ea"/>
                <a:cs typeface="+mn-cs"/>
              </a:defRPr>
            </a:lvl8pPr>
            <a:lvl9pPr marL="3866449" algn="l" defTabSz="483306" rtl="0" eaLnBrk="1" latinLnBrk="0" hangingPunct="1">
              <a:defRPr sz="1900" kern="1200">
                <a:solidFill>
                  <a:schemeClr val="tx1"/>
                </a:solidFill>
                <a:latin typeface="+mn-lt"/>
                <a:ea typeface="+mn-ea"/>
                <a:cs typeface="+mn-cs"/>
              </a:defRPr>
            </a:lvl9pPr>
          </a:lstStyle>
          <a:p>
            <a:fld id="{A0C08A6A-8EA3-4211-93FD-76FB27967F5A}" type="slidenum">
              <a:rPr/>
              <a:pPr/>
              <a:t>‹#›</a:t>
            </a:fld>
            <a:endParaRPr dirty="0"/>
          </a:p>
        </p:txBody>
      </p:sp>
      <p:sp>
        <p:nvSpPr>
          <p:cNvPr id="14" name="TextBox 3">
            <a:extLst>
              <a:ext uri="{FF2B5EF4-FFF2-40B4-BE49-F238E27FC236}">
                <a16:creationId xmlns:a16="http://schemas.microsoft.com/office/drawing/2014/main" xmlns="" id="{451B32AA-4034-4FF9-997F-4E411D0CEEE6}"/>
              </a:ext>
            </a:extLst>
          </p:cNvPr>
          <p:cNvSpPr txBox="1"/>
          <p:nvPr>
            <p:custDataLst>
              <p:tags r:id="rId21"/>
            </p:custDataLst>
          </p:nvPr>
        </p:nvSpPr>
        <p:spPr>
          <a:xfrm>
            <a:off x="641588" y="6511707"/>
            <a:ext cx="10008443" cy="346293"/>
          </a:xfrm>
          <a:prstGeom prst="rect">
            <a:avLst/>
          </a:prstGeom>
          <a:noFill/>
        </p:spPr>
        <p:txBody>
          <a:bodyPr wrap="square" tIns="0" rIns="457200" bIns="0" rtlCol="0" anchor="ctr" anchorCtr="0">
            <a:noAutofit/>
          </a:bodyPr>
          <a:lstStyle/>
          <a:p>
            <a:pPr defTabSz="483306">
              <a:defRPr/>
            </a:pPr>
            <a:r>
              <a:rPr lang="en-US" sz="800" dirty="0">
                <a:solidFill>
                  <a:prstClr val="black"/>
                </a:solidFill>
              </a:rPr>
              <a:t>|   Private and confidential</a:t>
            </a:r>
          </a:p>
        </p:txBody>
      </p:sp>
      <p:pic>
        <p:nvPicPr>
          <p:cNvPr id="15" name="図 7">
            <a:extLst>
              <a:ext uri="{FF2B5EF4-FFF2-40B4-BE49-F238E27FC236}">
                <a16:creationId xmlns:a16="http://schemas.microsoft.com/office/drawing/2014/main" xmlns="" id="{6B825C95-85FE-4FCB-B8FE-5A7FD3D2E37E}"/>
              </a:ext>
            </a:extLst>
          </p:cNvPr>
          <p:cNvPicPr>
            <a:picLocks noChangeAspect="1"/>
          </p:cNvPicPr>
          <p:nvPr>
            <p:custDataLst>
              <p:tags r:id="rId22"/>
            </p:custDataLst>
          </p:nvPr>
        </p:nvPicPr>
        <p:blipFill>
          <a:blip r:embed="rId24"/>
          <a:stretch>
            <a:fillRect/>
          </a:stretch>
        </p:blipFill>
        <p:spPr>
          <a:xfrm>
            <a:off x="10651855" y="6515942"/>
            <a:ext cx="1542714" cy="343038"/>
          </a:xfrm>
          <a:prstGeom prst="rect">
            <a:avLst/>
          </a:prstGeom>
        </p:spPr>
      </p:pic>
      <p:sp>
        <p:nvSpPr>
          <p:cNvPr id="19" name="Text Placeholder 4">
            <a:extLst>
              <a:ext uri="{FF2B5EF4-FFF2-40B4-BE49-F238E27FC236}">
                <a16:creationId xmlns:a16="http://schemas.microsoft.com/office/drawing/2014/main" xmlns="" id="{3FA9E7B3-2BAF-4F8F-B944-A560D1DA4525}"/>
              </a:ext>
            </a:extLst>
          </p:cNvPr>
          <p:cNvSpPr>
            <a:spLocks noGrp="1"/>
          </p:cNvSpPr>
          <p:nvPr>
            <p:ph type="body" idx="1"/>
            <p:custDataLst>
              <p:tags r:id="rId23"/>
            </p:custDataLst>
          </p:nvPr>
        </p:nvSpPr>
        <p:spPr>
          <a:xfrm>
            <a:off x="427723" y="934990"/>
            <a:ext cx="11334653" cy="5506052"/>
          </a:xfrm>
          <a:prstGeom prst="rect">
            <a:avLst/>
          </a:prstGeom>
        </p:spPr>
        <p:txBody>
          <a:bodyPr vert="horz" lIns="0" tIns="0" rIns="0" bIns="0" rtlCol="0">
            <a:normAutofit/>
          </a:bodyPr>
          <a:lstStyle/>
          <a:p>
            <a:pPr lvl="0"/>
            <a:r>
              <a:rPr kumimoji="1" lang="en-US" altLang="ja-JP" dirty="0"/>
              <a:t>Edit Master text styles</a:t>
            </a:r>
          </a:p>
          <a:p>
            <a:pPr lvl="1"/>
            <a:r>
              <a:rPr kumimoji="1" lang="en-US" altLang="ja-JP" dirty="0"/>
              <a:t>Second level</a:t>
            </a:r>
          </a:p>
          <a:p>
            <a:pPr lvl="2"/>
            <a:r>
              <a:rPr kumimoji="1" lang="en-US" altLang="ja-JP" dirty="0"/>
              <a:t>Third level</a:t>
            </a:r>
          </a:p>
          <a:p>
            <a:pPr lvl="3"/>
            <a:r>
              <a:rPr kumimoji="1" lang="en-US" altLang="ja-JP" dirty="0"/>
              <a:t>Fourth level</a:t>
            </a:r>
          </a:p>
          <a:p>
            <a:pPr lvl="4"/>
            <a:r>
              <a:rPr kumimoji="1" lang="en-US" altLang="ja-JP" dirty="0"/>
              <a:t>Fifth level</a:t>
            </a:r>
            <a:endParaRPr kumimoji="1" lang="ja-JP" altLang="en-US" dirty="0"/>
          </a:p>
        </p:txBody>
      </p:sp>
    </p:spTree>
    <p:extLst>
      <p:ext uri="{BB962C8B-B14F-4D97-AF65-F5344CB8AC3E}">
        <p14:creationId xmlns:p14="http://schemas.microsoft.com/office/powerpoint/2010/main" val="322806795"/>
      </p:ext>
    </p:extLst>
  </p:cSld>
  <p:clrMap bg1="lt1" tx1="dk1" bg2="lt2" tx2="dk2" accent1="accent1" accent2="accent2" accent3="accent3" accent4="accent4" accent5="accent5" accent6="accent6" hlink="hlink" folHlink="folHlink"/>
  <p:sldLayoutIdLst>
    <p:sldLayoutId id="2147484015" r:id="rId1"/>
    <p:sldLayoutId id="2147484016" r:id="rId2"/>
    <p:sldLayoutId id="2147484017" r:id="rId3"/>
    <p:sldLayoutId id="2147484018" r:id="rId4"/>
    <p:sldLayoutId id="2147484019" r:id="rId5"/>
    <p:sldLayoutId id="2147484020" r:id="rId6"/>
    <p:sldLayoutId id="2147484021" r:id="rId7"/>
    <p:sldLayoutId id="2147484022" r:id="rId8"/>
    <p:sldLayoutId id="2147484023" r:id="rId9"/>
    <p:sldLayoutId id="2147484024" r:id="rId10"/>
    <p:sldLayoutId id="2147484025" r:id="rId11"/>
    <p:sldLayoutId id="2147484026" r:id="rId12"/>
    <p:sldLayoutId id="2147484027" r:id="rId13"/>
    <p:sldLayoutId id="2147484028" r:id="rId14"/>
    <p:sldLayoutId id="2147484029" r:id="rId15"/>
    <p:sldLayoutId id="2147484030" r:id="rId16"/>
  </p:sldLayoutIdLst>
  <p:txStyles>
    <p:titleStyle>
      <a:lvl1pPr marL="0" algn="l" defTabSz="457200" rtl="0" eaLnBrk="1" latinLnBrk="0" hangingPunct="1">
        <a:lnSpc>
          <a:spcPct val="100000"/>
        </a:lnSpc>
        <a:spcBef>
          <a:spcPct val="0"/>
        </a:spcBef>
        <a:buNone/>
        <a:defRPr kumimoji="1" lang="en-US" sz="2200" b="1" kern="1200" baseline="0" dirty="0">
          <a:solidFill>
            <a:schemeClr val="tx2"/>
          </a:solidFill>
          <a:latin typeface="Arial Narrow" panose="020B0606020202030204" pitchFamily="34" charset="0"/>
          <a:ea typeface="ＭＳ Ｐゴシック" panose="020B0600070205080204" pitchFamily="50" charset="-128"/>
          <a:cs typeface="+mj-cs"/>
        </a:defRPr>
      </a:lvl1pPr>
    </p:titleStyle>
    <p:bodyStyle>
      <a:lvl1pPr marL="230400" marR="0" indent="-230400" algn="l" defTabSz="483306" rtl="0" eaLnBrk="1" fontAlgn="auto" latinLnBrk="0" hangingPunct="1">
        <a:lnSpc>
          <a:spcPct val="110000"/>
        </a:lnSpc>
        <a:spcBef>
          <a:spcPts val="900"/>
        </a:spcBef>
        <a:spcAft>
          <a:spcPts val="0"/>
        </a:spcAft>
        <a:buClrTx/>
        <a:buSzPct val="90000"/>
        <a:buFont typeface="Wingdings 2" panose="05020102010507070707" pitchFamily="18" charset="2"/>
        <a:buChar char=""/>
        <a:tabLst/>
        <a:defRPr kumimoji="1" lang="en-US" sz="1400" b="0" kern="1200" baseline="0" dirty="0" smtClean="0">
          <a:solidFill>
            <a:schemeClr val="tx1"/>
          </a:solidFill>
          <a:latin typeface="+mn-lt"/>
          <a:ea typeface="ＭＳ Ｐゴシック" panose="020B0600070205080204" pitchFamily="50" charset="-128"/>
          <a:cs typeface="+mn-cs"/>
        </a:defRPr>
      </a:lvl1pPr>
      <a:lvl2pPr marL="457200" marR="0" indent="-230400" algn="l" defTabSz="483306" rtl="0" eaLnBrk="1" fontAlgn="auto" latinLnBrk="0" hangingPunct="1">
        <a:lnSpc>
          <a:spcPct val="110000"/>
        </a:lnSpc>
        <a:spcBef>
          <a:spcPts val="300"/>
        </a:spcBef>
        <a:spcAft>
          <a:spcPts val="0"/>
        </a:spcAft>
        <a:buClrTx/>
        <a:buSzPct val="90000"/>
        <a:buFont typeface="Wingdings 2" panose="05020102010507070707" pitchFamily="18" charset="2"/>
        <a:buChar char=""/>
        <a:tabLst/>
        <a:defRPr kumimoji="1" lang="en-US" sz="1400" kern="1200" baseline="0">
          <a:solidFill>
            <a:schemeClr val="tx1"/>
          </a:solidFill>
          <a:latin typeface="+mn-lt"/>
          <a:ea typeface="Yu Gothic" panose="020B0400000000000000" pitchFamily="34" charset="-128"/>
          <a:cs typeface="+mn-cs"/>
        </a:defRPr>
      </a:lvl2pPr>
      <a:lvl3pPr marL="684000" marR="0" indent="-230400" algn="l" defTabSz="483306" rtl="0" eaLnBrk="1" fontAlgn="auto" latinLnBrk="0" hangingPunct="1">
        <a:lnSpc>
          <a:spcPct val="110000"/>
        </a:lnSpc>
        <a:spcBef>
          <a:spcPts val="300"/>
        </a:spcBef>
        <a:spcAft>
          <a:spcPts val="0"/>
        </a:spcAft>
        <a:buClrTx/>
        <a:buSzTx/>
        <a:buFont typeface="Wingdings 2" panose="05020102010507070707" pitchFamily="18" charset="2"/>
        <a:buChar char=""/>
        <a:tabLst/>
        <a:defRPr kumimoji="1" lang="en-US" sz="1200" kern="1200" baseline="0">
          <a:solidFill>
            <a:schemeClr val="tx1"/>
          </a:solidFill>
          <a:latin typeface="+mn-lt"/>
          <a:ea typeface="Yu Gothic" panose="020B0400000000000000" pitchFamily="34" charset="-128"/>
          <a:cs typeface="+mn-cs"/>
        </a:defRPr>
      </a:lvl3pPr>
      <a:lvl4pPr marL="914400" marR="0" indent="-230400" algn="l" defTabSz="483306" rtl="0" eaLnBrk="1" fontAlgn="auto" latinLnBrk="0" hangingPunct="1">
        <a:lnSpc>
          <a:spcPct val="110000"/>
        </a:lnSpc>
        <a:spcBef>
          <a:spcPts val="300"/>
        </a:spcBef>
        <a:spcAft>
          <a:spcPts val="0"/>
        </a:spcAft>
        <a:buClrTx/>
        <a:buSzPct val="110000"/>
        <a:buFont typeface="Arial" panose="020B0604020202020204" pitchFamily="34" charset="0"/>
        <a:buChar char="○"/>
        <a:tabLst/>
        <a:defRPr kumimoji="1" lang="en-US" sz="1200" kern="1200" baseline="0">
          <a:solidFill>
            <a:schemeClr val="tx1"/>
          </a:solidFill>
          <a:latin typeface="+mn-lt"/>
          <a:ea typeface="Yu Gothic" panose="020B0400000000000000" pitchFamily="34" charset="-128"/>
          <a:cs typeface="+mn-cs"/>
        </a:defRPr>
      </a:lvl4pPr>
      <a:lvl5pPr marL="1144800" marR="0" indent="-230400" algn="l" defTabSz="483306" rtl="0" eaLnBrk="1" fontAlgn="auto" latinLnBrk="0" hangingPunct="1">
        <a:lnSpc>
          <a:spcPct val="110000"/>
        </a:lnSpc>
        <a:spcBef>
          <a:spcPts val="300"/>
        </a:spcBef>
        <a:spcAft>
          <a:spcPts val="0"/>
        </a:spcAft>
        <a:buClrTx/>
        <a:buSzTx/>
        <a:buFont typeface="Arial" panose="020B0604020202020204" pitchFamily="34" charset="0"/>
        <a:buChar char="□"/>
        <a:tabLst/>
        <a:defRPr kumimoji="1" lang="en-US" sz="1200" kern="1200" baseline="0">
          <a:solidFill>
            <a:schemeClr val="tx1"/>
          </a:solidFill>
          <a:latin typeface="+mn-lt"/>
          <a:ea typeface="Yu Gothic" panose="020B0400000000000000" pitchFamily="34" charset="-128"/>
          <a:cs typeface="+mn-cs"/>
        </a:defRPr>
      </a:lvl5pPr>
      <a:lvl6pPr marL="2658184" indent="-241653" algn="l" defTabSz="483306" rtl="0" eaLnBrk="1" latinLnBrk="0" hangingPunct="1">
        <a:spcBef>
          <a:spcPct val="20000"/>
        </a:spcBef>
        <a:buFont typeface="Arial"/>
        <a:buChar char="•"/>
        <a:defRPr kumimoji="1" sz="2100" kern="1200">
          <a:solidFill>
            <a:schemeClr val="tx1"/>
          </a:solidFill>
          <a:latin typeface="+mn-lt"/>
          <a:ea typeface="+mn-ea"/>
          <a:cs typeface="+mn-cs"/>
        </a:defRPr>
      </a:lvl6pPr>
      <a:lvl7pPr marL="3141490" indent="-241653" algn="l" defTabSz="483306" rtl="0" eaLnBrk="1" latinLnBrk="0" hangingPunct="1">
        <a:spcBef>
          <a:spcPct val="20000"/>
        </a:spcBef>
        <a:buFont typeface="Arial"/>
        <a:buChar char="•"/>
        <a:defRPr kumimoji="1" sz="2100" kern="1200">
          <a:solidFill>
            <a:schemeClr val="tx1"/>
          </a:solidFill>
          <a:latin typeface="+mn-lt"/>
          <a:ea typeface="+mn-ea"/>
          <a:cs typeface="+mn-cs"/>
        </a:defRPr>
      </a:lvl7pPr>
      <a:lvl8pPr marL="3624796" indent="-241653" algn="l" defTabSz="483306" rtl="0" eaLnBrk="1" latinLnBrk="0" hangingPunct="1">
        <a:spcBef>
          <a:spcPct val="20000"/>
        </a:spcBef>
        <a:buFont typeface="Arial"/>
        <a:buChar char="•"/>
        <a:defRPr kumimoji="1" sz="2100" kern="1200">
          <a:solidFill>
            <a:schemeClr val="tx1"/>
          </a:solidFill>
          <a:latin typeface="+mn-lt"/>
          <a:ea typeface="+mn-ea"/>
          <a:cs typeface="+mn-cs"/>
        </a:defRPr>
      </a:lvl8pPr>
      <a:lvl9pPr marL="4108102" indent="-241653" algn="l" defTabSz="483306" rtl="0" eaLnBrk="1" latinLnBrk="0" hangingPunct="1">
        <a:spcBef>
          <a:spcPct val="20000"/>
        </a:spcBef>
        <a:buFont typeface="Arial"/>
        <a:buChar char="•"/>
        <a:defRPr kumimoji="1" sz="2100" kern="1200">
          <a:solidFill>
            <a:schemeClr val="tx1"/>
          </a:solidFill>
          <a:latin typeface="+mn-lt"/>
          <a:ea typeface="+mn-ea"/>
          <a:cs typeface="+mn-cs"/>
        </a:defRPr>
      </a:lvl9pPr>
    </p:bodyStyle>
    <p:otherStyle>
      <a:defPPr>
        <a:defRPr lang="en-US"/>
      </a:defPPr>
      <a:lvl1pPr marL="0" algn="l" defTabSz="483306" rtl="0" eaLnBrk="1" latinLnBrk="0" hangingPunct="1">
        <a:defRPr kumimoji="1" sz="1900" kern="1200">
          <a:solidFill>
            <a:schemeClr val="tx1"/>
          </a:solidFill>
          <a:latin typeface="+mn-lt"/>
          <a:ea typeface="+mn-ea"/>
          <a:cs typeface="+mn-cs"/>
        </a:defRPr>
      </a:lvl1pPr>
      <a:lvl2pPr marL="483306" algn="l" defTabSz="483306" rtl="0" eaLnBrk="1" latinLnBrk="0" hangingPunct="1">
        <a:defRPr kumimoji="1" sz="1900" kern="1200">
          <a:solidFill>
            <a:schemeClr val="tx1"/>
          </a:solidFill>
          <a:latin typeface="+mn-lt"/>
          <a:ea typeface="+mn-ea"/>
          <a:cs typeface="+mn-cs"/>
        </a:defRPr>
      </a:lvl2pPr>
      <a:lvl3pPr marL="966612" algn="l" defTabSz="483306" rtl="0" eaLnBrk="1" latinLnBrk="0" hangingPunct="1">
        <a:defRPr kumimoji="1" sz="1900" kern="1200">
          <a:solidFill>
            <a:schemeClr val="tx1"/>
          </a:solidFill>
          <a:latin typeface="+mn-lt"/>
          <a:ea typeface="+mn-ea"/>
          <a:cs typeface="+mn-cs"/>
        </a:defRPr>
      </a:lvl3pPr>
      <a:lvl4pPr marL="1449918" algn="l" defTabSz="483306" rtl="0" eaLnBrk="1" latinLnBrk="0" hangingPunct="1">
        <a:defRPr kumimoji="1" sz="1900" kern="1200">
          <a:solidFill>
            <a:schemeClr val="tx1"/>
          </a:solidFill>
          <a:latin typeface="+mn-lt"/>
          <a:ea typeface="+mn-ea"/>
          <a:cs typeface="+mn-cs"/>
        </a:defRPr>
      </a:lvl4pPr>
      <a:lvl5pPr marL="1933224" algn="l" defTabSz="483306" rtl="0" eaLnBrk="1" latinLnBrk="0" hangingPunct="1">
        <a:defRPr kumimoji="1" sz="1900" kern="1200">
          <a:solidFill>
            <a:schemeClr val="tx1"/>
          </a:solidFill>
          <a:latin typeface="+mn-lt"/>
          <a:ea typeface="+mn-ea"/>
          <a:cs typeface="+mn-cs"/>
        </a:defRPr>
      </a:lvl5pPr>
      <a:lvl6pPr marL="2416531" algn="l" defTabSz="483306" rtl="0" eaLnBrk="1" latinLnBrk="0" hangingPunct="1">
        <a:defRPr kumimoji="1" sz="1900" kern="1200">
          <a:solidFill>
            <a:schemeClr val="tx1"/>
          </a:solidFill>
          <a:latin typeface="+mn-lt"/>
          <a:ea typeface="+mn-ea"/>
          <a:cs typeface="+mn-cs"/>
        </a:defRPr>
      </a:lvl6pPr>
      <a:lvl7pPr marL="2899837" algn="l" defTabSz="483306" rtl="0" eaLnBrk="1" latinLnBrk="0" hangingPunct="1">
        <a:defRPr kumimoji="1" sz="1900" kern="1200">
          <a:solidFill>
            <a:schemeClr val="tx1"/>
          </a:solidFill>
          <a:latin typeface="+mn-lt"/>
          <a:ea typeface="+mn-ea"/>
          <a:cs typeface="+mn-cs"/>
        </a:defRPr>
      </a:lvl7pPr>
      <a:lvl8pPr marL="3383143" algn="l" defTabSz="483306" rtl="0" eaLnBrk="1" latinLnBrk="0" hangingPunct="1">
        <a:defRPr kumimoji="1" sz="1900" kern="1200">
          <a:solidFill>
            <a:schemeClr val="tx1"/>
          </a:solidFill>
          <a:latin typeface="+mn-lt"/>
          <a:ea typeface="+mn-ea"/>
          <a:cs typeface="+mn-cs"/>
        </a:defRPr>
      </a:lvl8pPr>
      <a:lvl9pPr marL="3866449" algn="l" defTabSz="483306" rtl="0" eaLnBrk="1" latinLnBrk="0" hangingPunct="1">
        <a:defRPr kumimoji="1"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xmlns="" id="{9FEA994B-2769-47DF-8526-863A9C3ED0FE}"/>
              </a:ext>
            </a:extLst>
          </p:cNvPr>
          <p:cNvSpPr>
            <a:spLocks noGrp="1"/>
          </p:cNvSpPr>
          <p:nvPr>
            <p:ph type="title"/>
            <p:custDataLst>
              <p:tags r:id="rId18"/>
            </p:custDataLst>
          </p:nvPr>
        </p:nvSpPr>
        <p:spPr>
          <a:xfrm>
            <a:off x="427723" y="0"/>
            <a:ext cx="11334653" cy="796473"/>
          </a:xfrm>
          <a:prstGeom prst="rect">
            <a:avLst/>
          </a:prstGeom>
        </p:spPr>
        <p:txBody>
          <a:bodyPr vert="horz" lIns="0" tIns="91440" rIns="0" bIns="91440" rtlCol="0" anchor="b" anchorCtr="0">
            <a:normAutofit/>
          </a:bodyPr>
          <a:lstStyle/>
          <a:p>
            <a:r>
              <a:rPr lang="en-US" altLang="ja-JP" dirty="0"/>
              <a:t>Click to edit Master title style</a:t>
            </a:r>
            <a:endParaRPr lang="en-US" dirty="0"/>
          </a:p>
        </p:txBody>
      </p:sp>
      <p:cxnSp>
        <p:nvCxnSpPr>
          <p:cNvPr id="12" name="Straight Connector 17">
            <a:extLst>
              <a:ext uri="{FF2B5EF4-FFF2-40B4-BE49-F238E27FC236}">
                <a16:creationId xmlns:a16="http://schemas.microsoft.com/office/drawing/2014/main" xmlns="" id="{4573BF35-B146-4132-BA87-044789BD697B}"/>
              </a:ext>
            </a:extLst>
          </p:cNvPr>
          <p:cNvCxnSpPr/>
          <p:nvPr>
            <p:custDataLst>
              <p:tags r:id="rId19"/>
            </p:custDataLst>
          </p:nvPr>
        </p:nvCxnSpPr>
        <p:spPr>
          <a:xfrm>
            <a:off x="0" y="796473"/>
            <a:ext cx="12192000" cy="0"/>
          </a:xfrm>
          <a:prstGeom prst="line">
            <a:avLst/>
          </a:prstGeom>
          <a:ln w="6350">
            <a:solidFill>
              <a:srgbClr val="818D93"/>
            </a:solidFill>
          </a:ln>
        </p:spPr>
        <p:style>
          <a:lnRef idx="1">
            <a:schemeClr val="accent1"/>
          </a:lnRef>
          <a:fillRef idx="0">
            <a:schemeClr val="accent1"/>
          </a:fillRef>
          <a:effectRef idx="0">
            <a:schemeClr val="accent1"/>
          </a:effectRef>
          <a:fontRef idx="minor">
            <a:schemeClr val="tx1"/>
          </a:fontRef>
        </p:style>
      </p:cxnSp>
      <p:sp>
        <p:nvSpPr>
          <p:cNvPr id="13" name="Slide Number Placeholder 7">
            <a:extLst>
              <a:ext uri="{FF2B5EF4-FFF2-40B4-BE49-F238E27FC236}">
                <a16:creationId xmlns:a16="http://schemas.microsoft.com/office/drawing/2014/main" xmlns="" id="{5EAC31B9-39B9-48B6-A24E-7DD0BBDA9269}"/>
              </a:ext>
            </a:extLst>
          </p:cNvPr>
          <p:cNvSpPr txBox="1">
            <a:spLocks/>
          </p:cNvSpPr>
          <p:nvPr>
            <p:custDataLst>
              <p:tags r:id="rId20"/>
            </p:custDataLst>
          </p:nvPr>
        </p:nvSpPr>
        <p:spPr>
          <a:xfrm>
            <a:off x="0" y="6511707"/>
            <a:ext cx="641584" cy="346293"/>
          </a:xfrm>
          <a:prstGeom prst="rect">
            <a:avLst/>
          </a:prstGeom>
        </p:spPr>
        <p:txBody>
          <a:bodyPr vert="horz" lIns="0" tIns="0" rIns="0" bIns="0" rtlCol="0" anchor="ctr"/>
          <a:lstStyle>
            <a:defPPr>
              <a:defRPr lang="en-US"/>
            </a:defPPr>
            <a:lvl1pPr marL="0" algn="r" defTabSz="457200" rtl="0" eaLnBrk="1" latinLnBrk="0" hangingPunct="1">
              <a:defRPr lang="en-US" sz="800" b="0" kern="1200" smtClean="0">
                <a:solidFill>
                  <a:srgbClr val="000000"/>
                </a:solidFill>
                <a:latin typeface="+mj-lt"/>
                <a:ea typeface="+mn-ea"/>
                <a:cs typeface="+mn-cs"/>
              </a:defRPr>
            </a:lvl1pPr>
            <a:lvl2pPr marL="483306" algn="l" defTabSz="483306" rtl="0" eaLnBrk="1" latinLnBrk="0" hangingPunct="1">
              <a:defRPr sz="1900" kern="1200">
                <a:solidFill>
                  <a:schemeClr val="tx1"/>
                </a:solidFill>
                <a:latin typeface="+mn-lt"/>
                <a:ea typeface="+mn-ea"/>
                <a:cs typeface="+mn-cs"/>
              </a:defRPr>
            </a:lvl2pPr>
            <a:lvl3pPr marL="966612" algn="l" defTabSz="483306" rtl="0" eaLnBrk="1" latinLnBrk="0" hangingPunct="1">
              <a:defRPr sz="1900" kern="1200">
                <a:solidFill>
                  <a:schemeClr val="tx1"/>
                </a:solidFill>
                <a:latin typeface="+mn-lt"/>
                <a:ea typeface="+mn-ea"/>
                <a:cs typeface="+mn-cs"/>
              </a:defRPr>
            </a:lvl3pPr>
            <a:lvl4pPr marL="1449918" algn="l" defTabSz="483306" rtl="0" eaLnBrk="1" latinLnBrk="0" hangingPunct="1">
              <a:defRPr sz="1900" kern="1200">
                <a:solidFill>
                  <a:schemeClr val="tx1"/>
                </a:solidFill>
                <a:latin typeface="+mn-lt"/>
                <a:ea typeface="+mn-ea"/>
                <a:cs typeface="+mn-cs"/>
              </a:defRPr>
            </a:lvl4pPr>
            <a:lvl5pPr marL="1933224" algn="l" defTabSz="483306" rtl="0" eaLnBrk="1" latinLnBrk="0" hangingPunct="1">
              <a:defRPr sz="1900" kern="1200">
                <a:solidFill>
                  <a:schemeClr val="tx1"/>
                </a:solidFill>
                <a:latin typeface="+mn-lt"/>
                <a:ea typeface="+mn-ea"/>
                <a:cs typeface="+mn-cs"/>
              </a:defRPr>
            </a:lvl5pPr>
            <a:lvl6pPr marL="2416531" algn="l" defTabSz="483306" rtl="0" eaLnBrk="1" latinLnBrk="0" hangingPunct="1">
              <a:defRPr sz="1900" kern="1200">
                <a:solidFill>
                  <a:schemeClr val="tx1"/>
                </a:solidFill>
                <a:latin typeface="+mn-lt"/>
                <a:ea typeface="+mn-ea"/>
                <a:cs typeface="+mn-cs"/>
              </a:defRPr>
            </a:lvl6pPr>
            <a:lvl7pPr marL="2899837" algn="l" defTabSz="483306" rtl="0" eaLnBrk="1" latinLnBrk="0" hangingPunct="1">
              <a:defRPr sz="1900" kern="1200">
                <a:solidFill>
                  <a:schemeClr val="tx1"/>
                </a:solidFill>
                <a:latin typeface="+mn-lt"/>
                <a:ea typeface="+mn-ea"/>
                <a:cs typeface="+mn-cs"/>
              </a:defRPr>
            </a:lvl7pPr>
            <a:lvl8pPr marL="3383143" algn="l" defTabSz="483306" rtl="0" eaLnBrk="1" latinLnBrk="0" hangingPunct="1">
              <a:defRPr sz="1900" kern="1200">
                <a:solidFill>
                  <a:schemeClr val="tx1"/>
                </a:solidFill>
                <a:latin typeface="+mn-lt"/>
                <a:ea typeface="+mn-ea"/>
                <a:cs typeface="+mn-cs"/>
              </a:defRPr>
            </a:lvl8pPr>
            <a:lvl9pPr marL="3866449" algn="l" defTabSz="483306" rtl="0" eaLnBrk="1" latinLnBrk="0" hangingPunct="1">
              <a:defRPr sz="1900" kern="1200">
                <a:solidFill>
                  <a:schemeClr val="tx1"/>
                </a:solidFill>
                <a:latin typeface="+mn-lt"/>
                <a:ea typeface="+mn-ea"/>
                <a:cs typeface="+mn-cs"/>
              </a:defRPr>
            </a:lvl9pPr>
          </a:lstStyle>
          <a:p>
            <a:fld id="{A0C08A6A-8EA3-4211-93FD-76FB27967F5A}" type="slidenum">
              <a:rPr/>
              <a:pPr/>
              <a:t>‹#›</a:t>
            </a:fld>
            <a:endParaRPr dirty="0"/>
          </a:p>
        </p:txBody>
      </p:sp>
      <p:sp>
        <p:nvSpPr>
          <p:cNvPr id="14" name="TextBox 3">
            <a:extLst>
              <a:ext uri="{FF2B5EF4-FFF2-40B4-BE49-F238E27FC236}">
                <a16:creationId xmlns:a16="http://schemas.microsoft.com/office/drawing/2014/main" xmlns="" id="{451B32AA-4034-4FF9-997F-4E411D0CEEE6}"/>
              </a:ext>
            </a:extLst>
          </p:cNvPr>
          <p:cNvSpPr txBox="1"/>
          <p:nvPr>
            <p:custDataLst>
              <p:tags r:id="rId21"/>
            </p:custDataLst>
          </p:nvPr>
        </p:nvSpPr>
        <p:spPr>
          <a:xfrm>
            <a:off x="641585" y="6511707"/>
            <a:ext cx="10008443" cy="346293"/>
          </a:xfrm>
          <a:prstGeom prst="rect">
            <a:avLst/>
          </a:prstGeom>
          <a:noFill/>
        </p:spPr>
        <p:txBody>
          <a:bodyPr wrap="square" tIns="0" rIns="457200" bIns="0" rtlCol="0" anchor="ctr" anchorCtr="0">
            <a:noAutofit/>
          </a:bodyPr>
          <a:lstStyle/>
          <a:p>
            <a:pPr defTabSz="483306">
              <a:defRPr/>
            </a:pPr>
            <a:r>
              <a:rPr lang="en-US" sz="800" dirty="0">
                <a:solidFill>
                  <a:prstClr val="black"/>
                </a:solidFill>
              </a:rPr>
              <a:t>|   Private and confidential</a:t>
            </a:r>
          </a:p>
        </p:txBody>
      </p:sp>
      <p:pic>
        <p:nvPicPr>
          <p:cNvPr id="15" name="図 7">
            <a:extLst>
              <a:ext uri="{FF2B5EF4-FFF2-40B4-BE49-F238E27FC236}">
                <a16:creationId xmlns:a16="http://schemas.microsoft.com/office/drawing/2014/main" xmlns="" id="{6B825C95-85FE-4FCB-B8FE-5A7FD3D2E37E}"/>
              </a:ext>
            </a:extLst>
          </p:cNvPr>
          <p:cNvPicPr>
            <a:picLocks noChangeAspect="1"/>
          </p:cNvPicPr>
          <p:nvPr>
            <p:custDataLst>
              <p:tags r:id="rId22"/>
            </p:custDataLst>
          </p:nvPr>
        </p:nvPicPr>
        <p:blipFill>
          <a:blip r:embed="rId24"/>
          <a:stretch>
            <a:fillRect/>
          </a:stretch>
        </p:blipFill>
        <p:spPr>
          <a:xfrm>
            <a:off x="10651855" y="6515941"/>
            <a:ext cx="1542714" cy="343038"/>
          </a:xfrm>
          <a:prstGeom prst="rect">
            <a:avLst/>
          </a:prstGeom>
        </p:spPr>
      </p:pic>
      <p:sp>
        <p:nvSpPr>
          <p:cNvPr id="19" name="Text Placeholder 4">
            <a:extLst>
              <a:ext uri="{FF2B5EF4-FFF2-40B4-BE49-F238E27FC236}">
                <a16:creationId xmlns:a16="http://schemas.microsoft.com/office/drawing/2014/main" xmlns="" id="{3FA9E7B3-2BAF-4F8F-B944-A560D1DA4525}"/>
              </a:ext>
            </a:extLst>
          </p:cNvPr>
          <p:cNvSpPr>
            <a:spLocks noGrp="1"/>
          </p:cNvSpPr>
          <p:nvPr>
            <p:ph type="body" idx="1"/>
            <p:custDataLst>
              <p:tags r:id="rId23"/>
            </p:custDataLst>
          </p:nvPr>
        </p:nvSpPr>
        <p:spPr>
          <a:xfrm>
            <a:off x="427722" y="934990"/>
            <a:ext cx="11334653" cy="5506052"/>
          </a:xfrm>
          <a:prstGeom prst="rect">
            <a:avLst/>
          </a:prstGeom>
        </p:spPr>
        <p:txBody>
          <a:bodyPr vert="horz" lIns="0" tIns="0" rIns="0" bIns="0" rtlCol="0">
            <a:normAutofit/>
          </a:bodyPr>
          <a:lstStyle/>
          <a:p>
            <a:pPr lvl="0"/>
            <a:r>
              <a:rPr kumimoji="1" lang="en-US" altLang="ja-JP" dirty="0"/>
              <a:t>Edit Master text styles</a:t>
            </a:r>
          </a:p>
          <a:p>
            <a:pPr lvl="1"/>
            <a:r>
              <a:rPr kumimoji="1" lang="en-US" altLang="ja-JP" dirty="0"/>
              <a:t>Second level</a:t>
            </a:r>
          </a:p>
          <a:p>
            <a:pPr lvl="2"/>
            <a:r>
              <a:rPr kumimoji="1" lang="en-US" altLang="ja-JP" dirty="0"/>
              <a:t>Third level</a:t>
            </a:r>
          </a:p>
          <a:p>
            <a:pPr lvl="3"/>
            <a:r>
              <a:rPr kumimoji="1" lang="en-US" altLang="ja-JP" dirty="0"/>
              <a:t>Fourth level</a:t>
            </a:r>
          </a:p>
          <a:p>
            <a:pPr lvl="4"/>
            <a:r>
              <a:rPr kumimoji="1" lang="en-US" altLang="ja-JP" dirty="0"/>
              <a:t>Fifth level</a:t>
            </a:r>
            <a:endParaRPr kumimoji="1" lang="ja-JP" altLang="en-US" dirty="0"/>
          </a:p>
        </p:txBody>
      </p:sp>
    </p:spTree>
    <p:extLst>
      <p:ext uri="{BB962C8B-B14F-4D97-AF65-F5344CB8AC3E}">
        <p14:creationId xmlns:p14="http://schemas.microsoft.com/office/powerpoint/2010/main" val="1257204721"/>
      </p:ext>
    </p:extLst>
  </p:cSld>
  <p:clrMap bg1="lt1" tx1="dk1" bg2="lt2" tx2="dk2" accent1="accent1" accent2="accent2" accent3="accent3" accent4="accent4" accent5="accent5" accent6="accent6" hlink="hlink" folHlink="folHlink"/>
  <p:sldLayoutIdLst>
    <p:sldLayoutId id="2147484032" r:id="rId1"/>
    <p:sldLayoutId id="2147484033" r:id="rId2"/>
    <p:sldLayoutId id="2147484034" r:id="rId3"/>
    <p:sldLayoutId id="2147484035" r:id="rId4"/>
    <p:sldLayoutId id="2147484036" r:id="rId5"/>
    <p:sldLayoutId id="2147484037" r:id="rId6"/>
    <p:sldLayoutId id="2147484038" r:id="rId7"/>
    <p:sldLayoutId id="2147484039" r:id="rId8"/>
    <p:sldLayoutId id="2147484040" r:id="rId9"/>
    <p:sldLayoutId id="2147484041" r:id="rId10"/>
    <p:sldLayoutId id="2147484042" r:id="rId11"/>
    <p:sldLayoutId id="2147484043" r:id="rId12"/>
    <p:sldLayoutId id="2147484044" r:id="rId13"/>
    <p:sldLayoutId id="2147484045" r:id="rId14"/>
    <p:sldLayoutId id="2147484046" r:id="rId15"/>
    <p:sldLayoutId id="2147484047" r:id="rId16"/>
  </p:sldLayoutIdLst>
  <p:txStyles>
    <p:titleStyle>
      <a:lvl1pPr marL="0" algn="l" defTabSz="457200" rtl="0" eaLnBrk="1" latinLnBrk="0" hangingPunct="1">
        <a:lnSpc>
          <a:spcPct val="100000"/>
        </a:lnSpc>
        <a:spcBef>
          <a:spcPct val="0"/>
        </a:spcBef>
        <a:buNone/>
        <a:defRPr kumimoji="1" lang="en-US" sz="2200" b="1" kern="1200" baseline="0" dirty="0">
          <a:solidFill>
            <a:schemeClr val="tx2"/>
          </a:solidFill>
          <a:latin typeface="Arial Narrow" panose="020B0606020202030204" pitchFamily="34" charset="0"/>
          <a:ea typeface="ＭＳ Ｐゴシック" panose="020B0600070205080204" pitchFamily="50" charset="-128"/>
          <a:cs typeface="+mj-cs"/>
        </a:defRPr>
      </a:lvl1pPr>
    </p:titleStyle>
    <p:bodyStyle>
      <a:lvl1pPr marL="230400" marR="0" indent="-230400" algn="l" defTabSz="483306" rtl="0" eaLnBrk="1" fontAlgn="auto" latinLnBrk="0" hangingPunct="1">
        <a:lnSpc>
          <a:spcPct val="110000"/>
        </a:lnSpc>
        <a:spcBef>
          <a:spcPts val="900"/>
        </a:spcBef>
        <a:spcAft>
          <a:spcPts val="0"/>
        </a:spcAft>
        <a:buClrTx/>
        <a:buSzPct val="90000"/>
        <a:buFont typeface="Wingdings 2" panose="05020102010507070707" pitchFamily="18" charset="2"/>
        <a:buChar char=""/>
        <a:tabLst/>
        <a:defRPr kumimoji="1" lang="en-US" sz="1400" b="0" kern="1200" baseline="0" dirty="0" smtClean="0">
          <a:solidFill>
            <a:schemeClr val="tx1"/>
          </a:solidFill>
          <a:latin typeface="+mn-lt"/>
          <a:ea typeface="ＭＳ Ｐゴシック" panose="020B0600070205080204" pitchFamily="50" charset="-128"/>
          <a:cs typeface="+mn-cs"/>
        </a:defRPr>
      </a:lvl1pPr>
      <a:lvl2pPr marL="457200" marR="0" indent="-230400" algn="l" defTabSz="483306" rtl="0" eaLnBrk="1" fontAlgn="auto" latinLnBrk="0" hangingPunct="1">
        <a:lnSpc>
          <a:spcPct val="110000"/>
        </a:lnSpc>
        <a:spcBef>
          <a:spcPts val="300"/>
        </a:spcBef>
        <a:spcAft>
          <a:spcPts val="0"/>
        </a:spcAft>
        <a:buClrTx/>
        <a:buSzPct val="90000"/>
        <a:buFont typeface="Wingdings 2" panose="05020102010507070707" pitchFamily="18" charset="2"/>
        <a:buChar char=""/>
        <a:tabLst/>
        <a:defRPr kumimoji="1" lang="en-US" sz="1400" kern="1200" baseline="0">
          <a:solidFill>
            <a:schemeClr val="tx1"/>
          </a:solidFill>
          <a:latin typeface="+mn-lt"/>
          <a:ea typeface="Yu Gothic" panose="020B0400000000000000" pitchFamily="34" charset="-128"/>
          <a:cs typeface="+mn-cs"/>
        </a:defRPr>
      </a:lvl2pPr>
      <a:lvl3pPr marL="684000" marR="0" indent="-230400" algn="l" defTabSz="483306" rtl="0" eaLnBrk="1" fontAlgn="auto" latinLnBrk="0" hangingPunct="1">
        <a:lnSpc>
          <a:spcPct val="110000"/>
        </a:lnSpc>
        <a:spcBef>
          <a:spcPts val="300"/>
        </a:spcBef>
        <a:spcAft>
          <a:spcPts val="0"/>
        </a:spcAft>
        <a:buClrTx/>
        <a:buSzTx/>
        <a:buFont typeface="Wingdings 2" panose="05020102010507070707" pitchFamily="18" charset="2"/>
        <a:buChar char=""/>
        <a:tabLst/>
        <a:defRPr kumimoji="1" lang="en-US" sz="1200" kern="1200" baseline="0">
          <a:solidFill>
            <a:schemeClr val="tx1"/>
          </a:solidFill>
          <a:latin typeface="+mn-lt"/>
          <a:ea typeface="Yu Gothic" panose="020B0400000000000000" pitchFamily="34" charset="-128"/>
          <a:cs typeface="+mn-cs"/>
        </a:defRPr>
      </a:lvl3pPr>
      <a:lvl4pPr marL="914400" marR="0" indent="-230400" algn="l" defTabSz="483306" rtl="0" eaLnBrk="1" fontAlgn="auto" latinLnBrk="0" hangingPunct="1">
        <a:lnSpc>
          <a:spcPct val="110000"/>
        </a:lnSpc>
        <a:spcBef>
          <a:spcPts val="300"/>
        </a:spcBef>
        <a:spcAft>
          <a:spcPts val="0"/>
        </a:spcAft>
        <a:buClrTx/>
        <a:buSzPct val="110000"/>
        <a:buFont typeface="Arial" panose="020B0604020202020204" pitchFamily="34" charset="0"/>
        <a:buChar char="○"/>
        <a:tabLst/>
        <a:defRPr kumimoji="1" lang="en-US" sz="1200" kern="1200" baseline="0">
          <a:solidFill>
            <a:schemeClr val="tx1"/>
          </a:solidFill>
          <a:latin typeface="+mn-lt"/>
          <a:ea typeface="Yu Gothic" panose="020B0400000000000000" pitchFamily="34" charset="-128"/>
          <a:cs typeface="+mn-cs"/>
        </a:defRPr>
      </a:lvl4pPr>
      <a:lvl5pPr marL="1144800" marR="0" indent="-230400" algn="l" defTabSz="483306" rtl="0" eaLnBrk="1" fontAlgn="auto" latinLnBrk="0" hangingPunct="1">
        <a:lnSpc>
          <a:spcPct val="110000"/>
        </a:lnSpc>
        <a:spcBef>
          <a:spcPts val="300"/>
        </a:spcBef>
        <a:spcAft>
          <a:spcPts val="0"/>
        </a:spcAft>
        <a:buClrTx/>
        <a:buSzTx/>
        <a:buFont typeface="Arial" panose="020B0604020202020204" pitchFamily="34" charset="0"/>
        <a:buChar char="□"/>
        <a:tabLst/>
        <a:defRPr kumimoji="1" lang="en-US" sz="1200" kern="1200" baseline="0">
          <a:solidFill>
            <a:schemeClr val="tx1"/>
          </a:solidFill>
          <a:latin typeface="+mn-lt"/>
          <a:ea typeface="Yu Gothic" panose="020B0400000000000000" pitchFamily="34" charset="-128"/>
          <a:cs typeface="+mn-cs"/>
        </a:defRPr>
      </a:lvl5pPr>
      <a:lvl6pPr marL="2658184" indent="-241653" algn="l" defTabSz="483306" rtl="0" eaLnBrk="1" latinLnBrk="0" hangingPunct="1">
        <a:spcBef>
          <a:spcPct val="20000"/>
        </a:spcBef>
        <a:buFont typeface="Arial"/>
        <a:buChar char="•"/>
        <a:defRPr kumimoji="1" sz="2100" kern="1200">
          <a:solidFill>
            <a:schemeClr val="tx1"/>
          </a:solidFill>
          <a:latin typeface="+mn-lt"/>
          <a:ea typeface="+mn-ea"/>
          <a:cs typeface="+mn-cs"/>
        </a:defRPr>
      </a:lvl6pPr>
      <a:lvl7pPr marL="3141490" indent="-241653" algn="l" defTabSz="483306" rtl="0" eaLnBrk="1" latinLnBrk="0" hangingPunct="1">
        <a:spcBef>
          <a:spcPct val="20000"/>
        </a:spcBef>
        <a:buFont typeface="Arial"/>
        <a:buChar char="•"/>
        <a:defRPr kumimoji="1" sz="2100" kern="1200">
          <a:solidFill>
            <a:schemeClr val="tx1"/>
          </a:solidFill>
          <a:latin typeface="+mn-lt"/>
          <a:ea typeface="+mn-ea"/>
          <a:cs typeface="+mn-cs"/>
        </a:defRPr>
      </a:lvl7pPr>
      <a:lvl8pPr marL="3624796" indent="-241653" algn="l" defTabSz="483306" rtl="0" eaLnBrk="1" latinLnBrk="0" hangingPunct="1">
        <a:spcBef>
          <a:spcPct val="20000"/>
        </a:spcBef>
        <a:buFont typeface="Arial"/>
        <a:buChar char="•"/>
        <a:defRPr kumimoji="1" sz="2100" kern="1200">
          <a:solidFill>
            <a:schemeClr val="tx1"/>
          </a:solidFill>
          <a:latin typeface="+mn-lt"/>
          <a:ea typeface="+mn-ea"/>
          <a:cs typeface="+mn-cs"/>
        </a:defRPr>
      </a:lvl8pPr>
      <a:lvl9pPr marL="4108102" indent="-241653" algn="l" defTabSz="483306" rtl="0" eaLnBrk="1" latinLnBrk="0" hangingPunct="1">
        <a:spcBef>
          <a:spcPct val="20000"/>
        </a:spcBef>
        <a:buFont typeface="Arial"/>
        <a:buChar char="•"/>
        <a:defRPr kumimoji="1" sz="2100" kern="1200">
          <a:solidFill>
            <a:schemeClr val="tx1"/>
          </a:solidFill>
          <a:latin typeface="+mn-lt"/>
          <a:ea typeface="+mn-ea"/>
          <a:cs typeface="+mn-cs"/>
        </a:defRPr>
      </a:lvl9pPr>
    </p:bodyStyle>
    <p:otherStyle>
      <a:defPPr>
        <a:defRPr lang="en-US"/>
      </a:defPPr>
      <a:lvl1pPr marL="0" algn="l" defTabSz="483306" rtl="0" eaLnBrk="1" latinLnBrk="0" hangingPunct="1">
        <a:defRPr kumimoji="1" sz="1900" kern="1200">
          <a:solidFill>
            <a:schemeClr val="tx1"/>
          </a:solidFill>
          <a:latin typeface="+mn-lt"/>
          <a:ea typeface="+mn-ea"/>
          <a:cs typeface="+mn-cs"/>
        </a:defRPr>
      </a:lvl1pPr>
      <a:lvl2pPr marL="483306" algn="l" defTabSz="483306" rtl="0" eaLnBrk="1" latinLnBrk="0" hangingPunct="1">
        <a:defRPr kumimoji="1" sz="1900" kern="1200">
          <a:solidFill>
            <a:schemeClr val="tx1"/>
          </a:solidFill>
          <a:latin typeface="+mn-lt"/>
          <a:ea typeface="+mn-ea"/>
          <a:cs typeface="+mn-cs"/>
        </a:defRPr>
      </a:lvl2pPr>
      <a:lvl3pPr marL="966612" algn="l" defTabSz="483306" rtl="0" eaLnBrk="1" latinLnBrk="0" hangingPunct="1">
        <a:defRPr kumimoji="1" sz="1900" kern="1200">
          <a:solidFill>
            <a:schemeClr val="tx1"/>
          </a:solidFill>
          <a:latin typeface="+mn-lt"/>
          <a:ea typeface="+mn-ea"/>
          <a:cs typeface="+mn-cs"/>
        </a:defRPr>
      </a:lvl3pPr>
      <a:lvl4pPr marL="1449918" algn="l" defTabSz="483306" rtl="0" eaLnBrk="1" latinLnBrk="0" hangingPunct="1">
        <a:defRPr kumimoji="1" sz="1900" kern="1200">
          <a:solidFill>
            <a:schemeClr val="tx1"/>
          </a:solidFill>
          <a:latin typeface="+mn-lt"/>
          <a:ea typeface="+mn-ea"/>
          <a:cs typeface="+mn-cs"/>
        </a:defRPr>
      </a:lvl4pPr>
      <a:lvl5pPr marL="1933224" algn="l" defTabSz="483306" rtl="0" eaLnBrk="1" latinLnBrk="0" hangingPunct="1">
        <a:defRPr kumimoji="1" sz="1900" kern="1200">
          <a:solidFill>
            <a:schemeClr val="tx1"/>
          </a:solidFill>
          <a:latin typeface="+mn-lt"/>
          <a:ea typeface="+mn-ea"/>
          <a:cs typeface="+mn-cs"/>
        </a:defRPr>
      </a:lvl5pPr>
      <a:lvl6pPr marL="2416531" algn="l" defTabSz="483306" rtl="0" eaLnBrk="1" latinLnBrk="0" hangingPunct="1">
        <a:defRPr kumimoji="1" sz="1900" kern="1200">
          <a:solidFill>
            <a:schemeClr val="tx1"/>
          </a:solidFill>
          <a:latin typeface="+mn-lt"/>
          <a:ea typeface="+mn-ea"/>
          <a:cs typeface="+mn-cs"/>
        </a:defRPr>
      </a:lvl6pPr>
      <a:lvl7pPr marL="2899837" algn="l" defTabSz="483306" rtl="0" eaLnBrk="1" latinLnBrk="0" hangingPunct="1">
        <a:defRPr kumimoji="1" sz="1900" kern="1200">
          <a:solidFill>
            <a:schemeClr val="tx1"/>
          </a:solidFill>
          <a:latin typeface="+mn-lt"/>
          <a:ea typeface="+mn-ea"/>
          <a:cs typeface="+mn-cs"/>
        </a:defRPr>
      </a:lvl7pPr>
      <a:lvl8pPr marL="3383143" algn="l" defTabSz="483306" rtl="0" eaLnBrk="1" latinLnBrk="0" hangingPunct="1">
        <a:defRPr kumimoji="1" sz="1900" kern="1200">
          <a:solidFill>
            <a:schemeClr val="tx1"/>
          </a:solidFill>
          <a:latin typeface="+mn-lt"/>
          <a:ea typeface="+mn-ea"/>
          <a:cs typeface="+mn-cs"/>
        </a:defRPr>
      </a:lvl8pPr>
      <a:lvl9pPr marL="3866449" algn="l" defTabSz="483306" rtl="0" eaLnBrk="1" latinLnBrk="0" hangingPunct="1">
        <a:defRPr kumimoji="1"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7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dasvtableau01/#/home" TargetMode="External"/><Relationship Id="rId1" Type="http://schemas.openxmlformats.org/officeDocument/2006/relationships/slideLayout" Target="../slideLayouts/slideLayout7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2.xml"/><Relationship Id="rId5" Type="http://schemas.openxmlformats.org/officeDocument/2006/relationships/image" Target="../media/image23.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5.xml.rels><?xml version="1.0" encoding="UTF-8" standalone="yes"?>
<Relationships xmlns="http://schemas.openxmlformats.org/package/2006/relationships"><Relationship Id="rId3" Type="http://schemas.openxmlformats.org/officeDocument/2006/relationships/hyperlink" Target="https://www.bloomberg.com/graphics/2020-us-election-results" TargetMode="External"/><Relationship Id="rId2" Type="http://schemas.openxmlformats.org/officeDocument/2006/relationships/hyperlink" Target="https://public.tableau.com/profile/xiang.shang#!/vizhome/MizuhoinCovid19/Sheet1" TargetMode="External"/><Relationship Id="rId1" Type="http://schemas.openxmlformats.org/officeDocument/2006/relationships/slideLayout" Target="../slideLayouts/slideLayout5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p:txBody>
          <a:bodyPr>
            <a:normAutofit/>
          </a:bodyPr>
          <a:lstStyle/>
          <a:p>
            <a:pPr>
              <a:lnSpc>
                <a:spcPct val="100000"/>
              </a:lnSpc>
            </a:pPr>
            <a:r>
              <a:rPr lang="en-US" sz="3200" b="1" dirty="0"/>
              <a:t>Mizuho </a:t>
            </a:r>
            <a:r>
              <a:rPr lang="en-US" sz="3200" b="1" dirty="0" smtClean="0"/>
              <a:t>dashboard</a:t>
            </a:r>
            <a:endParaRPr lang="en-US" sz="1600" b="1" dirty="0">
              <a:latin typeface="+mj-lt"/>
            </a:endParaRPr>
          </a:p>
        </p:txBody>
      </p:sp>
      <p:sp>
        <p:nvSpPr>
          <p:cNvPr id="11" name="Subtitle 10"/>
          <p:cNvSpPr>
            <a:spLocks noGrp="1"/>
          </p:cNvSpPr>
          <p:nvPr>
            <p:ph type="subTitle" idx="1"/>
          </p:nvPr>
        </p:nvSpPr>
        <p:spPr/>
        <p:txBody>
          <a:bodyPr/>
          <a:lstStyle/>
          <a:p>
            <a:r>
              <a:rPr lang="en-US" b="0" dirty="0"/>
              <a:t>6</a:t>
            </a:r>
            <a:r>
              <a:rPr lang="en-US" b="0" dirty="0" smtClean="0"/>
              <a:t> Nov 2020</a:t>
            </a:r>
          </a:p>
        </p:txBody>
      </p:sp>
      <p:sp>
        <p:nvSpPr>
          <p:cNvPr id="29" name="Text Placeholder 28"/>
          <p:cNvSpPr>
            <a:spLocks noGrp="1"/>
          </p:cNvSpPr>
          <p:nvPr>
            <p:ph type="body" sz="quarter" idx="10"/>
          </p:nvPr>
        </p:nvSpPr>
        <p:spPr/>
        <p:txBody>
          <a:bodyPr/>
          <a:lstStyle/>
          <a:p>
            <a:r>
              <a:rPr lang="en-US" dirty="0"/>
              <a:t>Presented </a:t>
            </a:r>
            <a:r>
              <a:rPr lang="en-US" dirty="0" smtClean="0"/>
              <a:t>by Xiang Shang</a:t>
            </a:r>
            <a:endParaRPr lang="en-US" dirty="0"/>
          </a:p>
        </p:txBody>
      </p:sp>
    </p:spTree>
    <p:extLst>
      <p:ext uri="{BB962C8B-B14F-4D97-AF65-F5344CB8AC3E}">
        <p14:creationId xmlns:p14="http://schemas.microsoft.com/office/powerpoint/2010/main" val="182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bwMode="auto">
          <a:xfrm>
            <a:off x="623392" y="404664"/>
            <a:ext cx="10972800" cy="379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US" altLang="en-US" dirty="0" smtClean="0"/>
              <a:t>Example from AOTD</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127447" y="1039980"/>
            <a:ext cx="9577065" cy="5269341"/>
          </a:xfrm>
          <a:prstGeom prst="rect">
            <a:avLst/>
          </a:prstGeom>
          <a:noFill/>
          <a:ln>
            <a:noFill/>
          </a:ln>
        </p:spPr>
      </p:pic>
    </p:spTree>
    <p:extLst>
      <p:ext uri="{BB962C8B-B14F-4D97-AF65-F5344CB8AC3E}">
        <p14:creationId xmlns:p14="http://schemas.microsoft.com/office/powerpoint/2010/main" val="32253134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bwMode="auto">
          <a:xfrm>
            <a:off x="623392" y="404664"/>
            <a:ext cx="10972800" cy="379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US" altLang="en-US" dirty="0" smtClean="0"/>
              <a:t>Example from AOTD</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55440" y="980728"/>
            <a:ext cx="9433048" cy="5112568"/>
          </a:xfrm>
          <a:prstGeom prst="rect">
            <a:avLst/>
          </a:prstGeom>
          <a:noFill/>
          <a:ln>
            <a:noFill/>
          </a:ln>
        </p:spPr>
      </p:pic>
    </p:spTree>
    <p:extLst>
      <p:ext uri="{BB962C8B-B14F-4D97-AF65-F5344CB8AC3E}">
        <p14:creationId xmlns:p14="http://schemas.microsoft.com/office/powerpoint/2010/main" val="1119340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Development</a:t>
            </a:r>
            <a:endParaRPr lang="en-US" dirty="0"/>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4332845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Server </a:t>
            </a:r>
            <a:r>
              <a:rPr lang="en-US" sz="2000" dirty="0" smtClean="0"/>
              <a:t>Benefits</a:t>
            </a:r>
            <a:endParaRPr lang="en-US" sz="2000" dirty="0"/>
          </a:p>
        </p:txBody>
      </p:sp>
      <p:sp>
        <p:nvSpPr>
          <p:cNvPr id="5" name="Rectangle 4"/>
          <p:cNvSpPr/>
          <p:nvPr/>
        </p:nvSpPr>
        <p:spPr>
          <a:xfrm>
            <a:off x="983432" y="1018831"/>
            <a:ext cx="10009112" cy="522646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endParaRPr lang="en-US" sz="2800" dirty="0">
              <a:solidFill>
                <a:prstClr val="white"/>
              </a:solidFill>
            </a:endParaRPr>
          </a:p>
        </p:txBody>
      </p:sp>
      <p:sp>
        <p:nvSpPr>
          <p:cNvPr id="6" name="TextBox 5"/>
          <p:cNvSpPr txBox="1"/>
          <p:nvPr/>
        </p:nvSpPr>
        <p:spPr>
          <a:xfrm>
            <a:off x="1846359" y="2442374"/>
            <a:ext cx="2161402" cy="338554"/>
          </a:xfrm>
          <a:prstGeom prst="rect">
            <a:avLst/>
          </a:prstGeom>
          <a:solidFill>
            <a:srgbClr val="FAECBA"/>
          </a:solidFill>
          <a:ln>
            <a:solidFill>
              <a:srgbClr val="262626"/>
            </a:solidFill>
          </a:ln>
        </p:spPr>
        <p:txBody>
          <a:bodyPr wrap="square" rtlCol="0">
            <a:spAutoFit/>
          </a:bodyPr>
          <a:lstStyle/>
          <a:p>
            <a:pPr algn="ctr" defTabSz="914400"/>
            <a:r>
              <a:rPr lang="en-US" sz="1600" dirty="0" smtClean="0">
                <a:solidFill>
                  <a:prstClr val="black"/>
                </a:solidFill>
              </a:rPr>
              <a:t>Excel</a:t>
            </a:r>
          </a:p>
        </p:txBody>
      </p:sp>
      <p:sp>
        <p:nvSpPr>
          <p:cNvPr id="7" name="TextBox 6"/>
          <p:cNvSpPr txBox="1"/>
          <p:nvPr/>
        </p:nvSpPr>
        <p:spPr>
          <a:xfrm>
            <a:off x="1846366" y="1650286"/>
            <a:ext cx="2161402" cy="338554"/>
          </a:xfrm>
          <a:prstGeom prst="rect">
            <a:avLst/>
          </a:prstGeom>
          <a:solidFill>
            <a:srgbClr val="FAECBA"/>
          </a:solidFill>
          <a:ln>
            <a:solidFill>
              <a:srgbClr val="262626"/>
            </a:solidFill>
          </a:ln>
        </p:spPr>
        <p:txBody>
          <a:bodyPr wrap="square" rtlCol="0">
            <a:spAutoFit/>
          </a:bodyPr>
          <a:lstStyle/>
          <a:p>
            <a:pPr algn="ctr" defTabSz="914400"/>
            <a:r>
              <a:rPr lang="en-US" sz="1600" dirty="0" smtClean="0">
                <a:solidFill>
                  <a:prstClr val="black"/>
                </a:solidFill>
              </a:rPr>
              <a:t>Usage</a:t>
            </a:r>
          </a:p>
        </p:txBody>
      </p:sp>
      <p:sp>
        <p:nvSpPr>
          <p:cNvPr id="8" name="TextBox 7"/>
          <p:cNvSpPr txBox="1"/>
          <p:nvPr/>
        </p:nvSpPr>
        <p:spPr>
          <a:xfrm>
            <a:off x="1846354" y="3162454"/>
            <a:ext cx="2161402" cy="338554"/>
          </a:xfrm>
          <a:prstGeom prst="rect">
            <a:avLst/>
          </a:prstGeom>
          <a:solidFill>
            <a:srgbClr val="FAECBA"/>
          </a:solidFill>
          <a:ln>
            <a:solidFill>
              <a:srgbClr val="262626"/>
            </a:solidFill>
          </a:ln>
        </p:spPr>
        <p:txBody>
          <a:bodyPr wrap="square" rtlCol="0">
            <a:spAutoFit/>
          </a:bodyPr>
          <a:lstStyle/>
          <a:p>
            <a:pPr algn="ctr" defTabSz="914400"/>
            <a:r>
              <a:rPr lang="en-US" sz="1600" dirty="0" smtClean="0">
                <a:solidFill>
                  <a:prstClr val="black"/>
                </a:solidFill>
              </a:rPr>
              <a:t>Chart</a:t>
            </a:r>
          </a:p>
        </p:txBody>
      </p:sp>
      <p:sp>
        <p:nvSpPr>
          <p:cNvPr id="9" name="TextBox 8"/>
          <p:cNvSpPr txBox="1"/>
          <p:nvPr/>
        </p:nvSpPr>
        <p:spPr>
          <a:xfrm>
            <a:off x="1846351" y="3954542"/>
            <a:ext cx="2161402" cy="338554"/>
          </a:xfrm>
          <a:prstGeom prst="rect">
            <a:avLst/>
          </a:prstGeom>
          <a:solidFill>
            <a:srgbClr val="FAECBA"/>
          </a:solidFill>
          <a:ln>
            <a:solidFill>
              <a:srgbClr val="262626"/>
            </a:solidFill>
          </a:ln>
        </p:spPr>
        <p:txBody>
          <a:bodyPr wrap="square" rtlCol="0">
            <a:spAutoFit/>
          </a:bodyPr>
          <a:lstStyle/>
          <a:p>
            <a:pPr algn="ctr" defTabSz="914400"/>
            <a:r>
              <a:rPr lang="en-US" sz="1600" dirty="0" smtClean="0">
                <a:solidFill>
                  <a:prstClr val="black"/>
                </a:solidFill>
              </a:rPr>
              <a:t>Data</a:t>
            </a:r>
          </a:p>
        </p:txBody>
      </p:sp>
      <p:sp>
        <p:nvSpPr>
          <p:cNvPr id="10" name="TextBox 9"/>
          <p:cNvSpPr txBox="1"/>
          <p:nvPr/>
        </p:nvSpPr>
        <p:spPr>
          <a:xfrm>
            <a:off x="1846351" y="4581128"/>
            <a:ext cx="2161402" cy="338554"/>
          </a:xfrm>
          <a:prstGeom prst="rect">
            <a:avLst/>
          </a:prstGeom>
          <a:solidFill>
            <a:srgbClr val="FAECBA"/>
          </a:solidFill>
          <a:ln>
            <a:solidFill>
              <a:srgbClr val="262626"/>
            </a:solidFill>
          </a:ln>
        </p:spPr>
        <p:txBody>
          <a:bodyPr wrap="square" rtlCol="0">
            <a:spAutoFit/>
          </a:bodyPr>
          <a:lstStyle/>
          <a:p>
            <a:pPr algn="ctr" defTabSz="914400"/>
            <a:r>
              <a:rPr lang="en-US" sz="1600" dirty="0" smtClean="0">
                <a:solidFill>
                  <a:prstClr val="black"/>
                </a:solidFill>
              </a:rPr>
              <a:t>Accessibility</a:t>
            </a:r>
          </a:p>
        </p:txBody>
      </p:sp>
      <p:cxnSp>
        <p:nvCxnSpPr>
          <p:cNvPr id="11" name="Straight Arrow Connector 10"/>
          <p:cNvCxnSpPr/>
          <p:nvPr/>
        </p:nvCxnSpPr>
        <p:spPr>
          <a:xfrm>
            <a:off x="4016610" y="1770394"/>
            <a:ext cx="1257206" cy="1"/>
          </a:xfrm>
          <a:prstGeom prst="straightConnector1">
            <a:avLst/>
          </a:prstGeom>
          <a:ln w="6350">
            <a:solidFill>
              <a:srgbClr val="262626"/>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01726" y="1569168"/>
            <a:ext cx="4688586" cy="584775"/>
          </a:xfrm>
          <a:prstGeom prst="rect">
            <a:avLst/>
          </a:prstGeom>
          <a:solidFill>
            <a:srgbClr val="F3D6AF"/>
          </a:solidFill>
          <a:ln>
            <a:solidFill>
              <a:srgbClr val="262626"/>
            </a:solidFill>
          </a:ln>
        </p:spPr>
        <p:txBody>
          <a:bodyPr wrap="square" rtlCol="0">
            <a:spAutoFit/>
          </a:bodyPr>
          <a:lstStyle/>
          <a:p>
            <a:r>
              <a:rPr lang="en-US" sz="1600" dirty="0"/>
              <a:t>With implementation of server Tableau, we can expand usage more </a:t>
            </a:r>
            <a:r>
              <a:rPr lang="en-US" sz="1600" dirty="0" smtClean="0"/>
              <a:t>efficiently.</a:t>
            </a:r>
            <a:endParaRPr lang="en-US" sz="1600" dirty="0"/>
          </a:p>
        </p:txBody>
      </p:sp>
      <p:cxnSp>
        <p:nvCxnSpPr>
          <p:cNvPr id="13" name="Straight Arrow Connector 12"/>
          <p:cNvCxnSpPr/>
          <p:nvPr/>
        </p:nvCxnSpPr>
        <p:spPr>
          <a:xfrm>
            <a:off x="4016602" y="2568201"/>
            <a:ext cx="1257206" cy="1"/>
          </a:xfrm>
          <a:prstGeom prst="straightConnector1">
            <a:avLst/>
          </a:prstGeom>
          <a:ln w="6350">
            <a:solidFill>
              <a:srgbClr val="262626"/>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295837" y="2312441"/>
            <a:ext cx="4688586" cy="584775"/>
          </a:xfrm>
          <a:prstGeom prst="rect">
            <a:avLst/>
          </a:prstGeom>
          <a:solidFill>
            <a:srgbClr val="F3D6AF"/>
          </a:solidFill>
          <a:ln>
            <a:solidFill>
              <a:srgbClr val="262626"/>
            </a:solidFill>
          </a:ln>
        </p:spPr>
        <p:txBody>
          <a:bodyPr wrap="square" rtlCol="0">
            <a:spAutoFit/>
          </a:bodyPr>
          <a:lstStyle/>
          <a:p>
            <a:pPr defTabSz="914400"/>
            <a:r>
              <a:rPr lang="en-US" sz="1600" dirty="0"/>
              <a:t>Excel sheets unable to process huge amount of data and much slower </a:t>
            </a:r>
            <a:r>
              <a:rPr lang="en-US" sz="1600" dirty="0" smtClean="0"/>
              <a:t>compared </a:t>
            </a:r>
            <a:r>
              <a:rPr lang="en-US" sz="1600" dirty="0"/>
              <a:t>to </a:t>
            </a:r>
            <a:r>
              <a:rPr lang="en-US" sz="1600" dirty="0" smtClean="0"/>
              <a:t>Tableau.</a:t>
            </a:r>
            <a:endParaRPr lang="en-US" sz="1600" dirty="0" smtClean="0">
              <a:solidFill>
                <a:prstClr val="black"/>
              </a:solidFill>
            </a:endParaRPr>
          </a:p>
        </p:txBody>
      </p:sp>
      <p:cxnSp>
        <p:nvCxnSpPr>
          <p:cNvPr id="15" name="Straight Arrow Connector 14"/>
          <p:cNvCxnSpPr/>
          <p:nvPr/>
        </p:nvCxnSpPr>
        <p:spPr>
          <a:xfrm>
            <a:off x="4016610" y="3293260"/>
            <a:ext cx="1257206" cy="1"/>
          </a:xfrm>
          <a:prstGeom prst="straightConnector1">
            <a:avLst/>
          </a:prstGeom>
          <a:ln w="6350">
            <a:solidFill>
              <a:srgbClr val="262626"/>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295837" y="3047287"/>
            <a:ext cx="4688586" cy="584775"/>
          </a:xfrm>
          <a:prstGeom prst="rect">
            <a:avLst/>
          </a:prstGeom>
          <a:solidFill>
            <a:srgbClr val="F3D6AF"/>
          </a:solidFill>
          <a:ln>
            <a:solidFill>
              <a:srgbClr val="262626"/>
            </a:solidFill>
          </a:ln>
        </p:spPr>
        <p:txBody>
          <a:bodyPr wrap="square" rtlCol="0">
            <a:spAutoFit/>
          </a:bodyPr>
          <a:lstStyle/>
          <a:p>
            <a:pPr defTabSz="914400"/>
            <a:r>
              <a:rPr lang="en-US" sz="1600" dirty="0"/>
              <a:t>Better Chart representations of data which is not available in Excel</a:t>
            </a:r>
            <a:r>
              <a:rPr lang="en-US" sz="1600" dirty="0" smtClean="0"/>
              <a:t>.</a:t>
            </a:r>
            <a:endParaRPr lang="en-US" sz="1600" dirty="0"/>
          </a:p>
        </p:txBody>
      </p:sp>
      <p:cxnSp>
        <p:nvCxnSpPr>
          <p:cNvPr id="17" name="Straight Arrow Connector 16"/>
          <p:cNvCxnSpPr/>
          <p:nvPr/>
        </p:nvCxnSpPr>
        <p:spPr>
          <a:xfrm>
            <a:off x="4016602" y="4105515"/>
            <a:ext cx="1257206" cy="1"/>
          </a:xfrm>
          <a:prstGeom prst="straightConnector1">
            <a:avLst/>
          </a:prstGeom>
          <a:ln w="6350">
            <a:solidFill>
              <a:srgbClr val="262626"/>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295837" y="3843883"/>
            <a:ext cx="4688586" cy="584775"/>
          </a:xfrm>
          <a:prstGeom prst="rect">
            <a:avLst/>
          </a:prstGeom>
          <a:solidFill>
            <a:srgbClr val="F3D6AF"/>
          </a:solidFill>
          <a:ln>
            <a:solidFill>
              <a:srgbClr val="262626"/>
            </a:solidFill>
          </a:ln>
        </p:spPr>
        <p:txBody>
          <a:bodyPr wrap="square" rtlCol="0">
            <a:spAutoFit/>
          </a:bodyPr>
          <a:lstStyle/>
          <a:p>
            <a:r>
              <a:rPr lang="en-US" sz="1600" dirty="0"/>
              <a:t>Centralized data source to be </a:t>
            </a:r>
            <a:r>
              <a:rPr lang="en-US" sz="1600" dirty="0" smtClean="0"/>
              <a:t>shared </a:t>
            </a:r>
            <a:r>
              <a:rPr lang="en-US" sz="1600" dirty="0"/>
              <a:t>with departments/sections.</a:t>
            </a:r>
          </a:p>
        </p:txBody>
      </p:sp>
      <p:cxnSp>
        <p:nvCxnSpPr>
          <p:cNvPr id="19" name="Straight Arrow Connector 18"/>
          <p:cNvCxnSpPr/>
          <p:nvPr/>
        </p:nvCxnSpPr>
        <p:spPr>
          <a:xfrm>
            <a:off x="4016594" y="4750404"/>
            <a:ext cx="1257206" cy="1"/>
          </a:xfrm>
          <a:prstGeom prst="straightConnector1">
            <a:avLst/>
          </a:prstGeom>
          <a:ln w="6350">
            <a:solidFill>
              <a:srgbClr val="262626"/>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295846" y="4627875"/>
            <a:ext cx="4688586" cy="338554"/>
          </a:xfrm>
          <a:prstGeom prst="rect">
            <a:avLst/>
          </a:prstGeom>
          <a:solidFill>
            <a:srgbClr val="F3D6AF"/>
          </a:solidFill>
          <a:ln>
            <a:solidFill>
              <a:srgbClr val="262626"/>
            </a:solidFill>
          </a:ln>
        </p:spPr>
        <p:txBody>
          <a:bodyPr wrap="square" rtlCol="0">
            <a:spAutoFit/>
          </a:bodyPr>
          <a:lstStyle/>
          <a:p>
            <a:r>
              <a:rPr lang="en-US" sz="1600" dirty="0"/>
              <a:t>No </a:t>
            </a:r>
            <a:r>
              <a:rPr lang="en-US" sz="1600" dirty="0" smtClean="0"/>
              <a:t>individual installation required.</a:t>
            </a:r>
            <a:endParaRPr lang="en-US" sz="1600" dirty="0"/>
          </a:p>
        </p:txBody>
      </p:sp>
      <p:sp>
        <p:nvSpPr>
          <p:cNvPr id="21" name="Rectangle 20"/>
          <p:cNvSpPr/>
          <p:nvPr/>
        </p:nvSpPr>
        <p:spPr>
          <a:xfrm>
            <a:off x="2495600" y="1196751"/>
            <a:ext cx="8107206" cy="631661"/>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defTabSz="914400"/>
            <a:endParaRPr lang="en-US" sz="2000" b="1" dirty="0" smtClean="0">
              <a:solidFill>
                <a:srgbClr val="000000"/>
              </a:solidFill>
            </a:endParaRPr>
          </a:p>
        </p:txBody>
      </p:sp>
      <p:sp>
        <p:nvSpPr>
          <p:cNvPr id="22" name="TextBox 21"/>
          <p:cNvSpPr txBox="1"/>
          <p:nvPr/>
        </p:nvSpPr>
        <p:spPr>
          <a:xfrm>
            <a:off x="1847528" y="5157192"/>
            <a:ext cx="2161402" cy="338554"/>
          </a:xfrm>
          <a:prstGeom prst="rect">
            <a:avLst/>
          </a:prstGeom>
          <a:solidFill>
            <a:srgbClr val="FAECBA"/>
          </a:solidFill>
          <a:ln>
            <a:solidFill>
              <a:srgbClr val="262626"/>
            </a:solidFill>
          </a:ln>
        </p:spPr>
        <p:txBody>
          <a:bodyPr wrap="square" rtlCol="0">
            <a:spAutoFit/>
          </a:bodyPr>
          <a:lstStyle/>
          <a:p>
            <a:pPr algn="ctr" defTabSz="914400"/>
            <a:r>
              <a:rPr lang="en-US" sz="1600" dirty="0" smtClean="0">
                <a:solidFill>
                  <a:prstClr val="black"/>
                </a:solidFill>
              </a:rPr>
              <a:t>Cost</a:t>
            </a:r>
          </a:p>
        </p:txBody>
      </p:sp>
      <p:cxnSp>
        <p:nvCxnSpPr>
          <p:cNvPr id="23" name="Straight Arrow Connector 22"/>
          <p:cNvCxnSpPr/>
          <p:nvPr/>
        </p:nvCxnSpPr>
        <p:spPr>
          <a:xfrm>
            <a:off x="4017771" y="5326468"/>
            <a:ext cx="1257206" cy="1"/>
          </a:xfrm>
          <a:prstGeom prst="straightConnector1">
            <a:avLst/>
          </a:prstGeom>
          <a:ln w="6350">
            <a:solidFill>
              <a:srgbClr val="262626"/>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297023" y="5203939"/>
            <a:ext cx="4688586" cy="584775"/>
          </a:xfrm>
          <a:prstGeom prst="rect">
            <a:avLst/>
          </a:prstGeom>
          <a:solidFill>
            <a:srgbClr val="F3D6AF"/>
          </a:solidFill>
          <a:ln>
            <a:solidFill>
              <a:srgbClr val="262626"/>
            </a:solidFill>
          </a:ln>
        </p:spPr>
        <p:txBody>
          <a:bodyPr wrap="square" rtlCol="0">
            <a:spAutoFit/>
          </a:bodyPr>
          <a:lstStyle/>
          <a:p>
            <a:r>
              <a:rPr lang="en-US" altLang="ja-JP" sz="1600" kern="0" dirty="0">
                <a:latin typeface="Arial" panose="020B0604020202020204" pitchFamily="34" charset="0"/>
                <a:ea typeface="HG丸ｺﾞｼｯｸM-PRO" panose="020F0600000000000000" pitchFamily="50" charset="-128"/>
                <a:cs typeface="Arial" panose="020B0604020202020204" pitchFamily="34" charset="0"/>
              </a:rPr>
              <a:t>No Overall Cost. Use of existing Tableau license and server resource</a:t>
            </a:r>
            <a:r>
              <a:rPr lang="en-US" altLang="ja-JP" sz="1600" kern="0" dirty="0" smtClean="0">
                <a:latin typeface="Arial" panose="020B0604020202020204" pitchFamily="34" charset="0"/>
                <a:ea typeface="HG丸ｺﾞｼｯｸM-PRO" panose="020F0600000000000000" pitchFamily="50" charset="-128"/>
                <a:cs typeface="Arial" panose="020B0604020202020204" pitchFamily="34" charset="0"/>
              </a:rPr>
              <a:t>.</a:t>
            </a:r>
            <a:endParaRPr lang="en-US" sz="1600" dirty="0"/>
          </a:p>
        </p:txBody>
      </p:sp>
    </p:spTree>
    <p:extLst>
      <p:ext uri="{BB962C8B-B14F-4D97-AF65-F5344CB8AC3E}">
        <p14:creationId xmlns:p14="http://schemas.microsoft.com/office/powerpoint/2010/main" val="1896985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Workshop to </a:t>
            </a:r>
            <a:r>
              <a:rPr lang="en-US" dirty="0"/>
              <a:t>understand different Roles and Permissions</a:t>
            </a:r>
          </a:p>
        </p:txBody>
      </p:sp>
      <p:pic>
        <p:nvPicPr>
          <p:cNvPr id="3" name="Picture 2"/>
          <p:cNvPicPr/>
          <p:nvPr/>
        </p:nvPicPr>
        <p:blipFill>
          <a:blip r:embed="rId2"/>
          <a:stretch>
            <a:fillRect/>
          </a:stretch>
        </p:blipFill>
        <p:spPr>
          <a:xfrm>
            <a:off x="191346" y="1124744"/>
            <a:ext cx="3456384" cy="4176464"/>
          </a:xfrm>
          <a:prstGeom prst="rect">
            <a:avLst/>
          </a:prstGeom>
        </p:spPr>
      </p:pic>
      <p:graphicFrame>
        <p:nvGraphicFramePr>
          <p:cNvPr id="4" name="Content Placeholder 2"/>
          <p:cNvGraphicFramePr>
            <a:graphicFrameLocks/>
          </p:cNvGraphicFramePr>
          <p:nvPr>
            <p:extLst>
              <p:ext uri="{D42A27DB-BD31-4B8C-83A1-F6EECF244321}">
                <p14:modId xmlns:p14="http://schemas.microsoft.com/office/powerpoint/2010/main" val="521414981"/>
              </p:ext>
            </p:extLst>
          </p:nvPr>
        </p:nvGraphicFramePr>
        <p:xfrm>
          <a:off x="3863752" y="908720"/>
          <a:ext cx="7747352" cy="5577840"/>
        </p:xfrm>
        <a:graphic>
          <a:graphicData uri="http://schemas.openxmlformats.org/drawingml/2006/table">
            <a:tbl>
              <a:tblPr firstRow="1" bandRow="1">
                <a:tableStyleId>{5C22544A-7EE6-4342-B048-85BDC9FD1C3A}</a:tableStyleId>
              </a:tblPr>
              <a:tblGrid>
                <a:gridCol w="7747352">
                  <a:extLst>
                    <a:ext uri="{9D8B030D-6E8A-4147-A177-3AD203B41FA5}">
                      <a16:colId xmlns:a16="http://schemas.microsoft.com/office/drawing/2014/main" xmlns="" val="20000"/>
                    </a:ext>
                  </a:extLst>
                </a:gridCol>
              </a:tblGrid>
              <a:tr h="5544616">
                <a:tc>
                  <a:txBody>
                    <a:bodyPr/>
                    <a:lstStyle/>
                    <a:p>
                      <a:pPr>
                        <a:buNone/>
                      </a:pPr>
                      <a:r>
                        <a:rPr lang="en-SG" altLang="en-US" sz="2000" dirty="0">
                          <a:solidFill>
                            <a:schemeClr val="tx1"/>
                          </a:solidFill>
                        </a:rPr>
                        <a:t>1. Tableau Creator</a:t>
                      </a:r>
                    </a:p>
                    <a:p>
                      <a:pPr marL="622935" indent="-288290" defTabSz="914400">
                        <a:buNone/>
                      </a:pPr>
                      <a:r>
                        <a:rPr lang="en-SG" altLang="en-US" sz="2000" dirty="0">
                          <a:solidFill>
                            <a:schemeClr val="tx1"/>
                          </a:solidFill>
                        </a:rPr>
                        <a:t>-  to create and publish data sources</a:t>
                      </a:r>
                    </a:p>
                    <a:p>
                      <a:pPr marL="567055" indent="-245745">
                        <a:buNone/>
                      </a:pPr>
                      <a:endParaRPr lang="en-SG" altLang="en-US" sz="2000" dirty="0">
                        <a:solidFill>
                          <a:schemeClr val="tx1"/>
                        </a:solidFill>
                      </a:endParaRPr>
                    </a:p>
                    <a:p>
                      <a:pPr>
                        <a:buNone/>
                      </a:pPr>
                      <a:r>
                        <a:rPr lang="en-US" altLang="en-SG" sz="2000" dirty="0">
                          <a:solidFill>
                            <a:schemeClr val="tx1"/>
                          </a:solidFill>
                          <a:sym typeface="+mn-ea"/>
                        </a:rPr>
                        <a:t>2</a:t>
                      </a:r>
                      <a:r>
                        <a:rPr lang="en-SG" altLang="en-US" sz="2000" dirty="0">
                          <a:solidFill>
                            <a:schemeClr val="tx1"/>
                          </a:solidFill>
                          <a:sym typeface="+mn-ea"/>
                        </a:rPr>
                        <a:t>. Tableau Viewer</a:t>
                      </a:r>
                    </a:p>
                    <a:p>
                      <a:pPr marL="610870" indent="-287655">
                        <a:buNone/>
                      </a:pPr>
                      <a:r>
                        <a:rPr lang="en-SG" altLang="en-US" sz="2000" dirty="0">
                          <a:solidFill>
                            <a:schemeClr val="tx1"/>
                          </a:solidFill>
                          <a:sym typeface="+mn-ea"/>
                        </a:rPr>
                        <a:t>-  </a:t>
                      </a:r>
                      <a:r>
                        <a:rPr lang="en-US" altLang="en-SG" sz="2000" dirty="0">
                          <a:solidFill>
                            <a:schemeClr val="tx1"/>
                          </a:solidFill>
                          <a:sym typeface="+mn-ea"/>
                        </a:rPr>
                        <a:t>to view </a:t>
                      </a:r>
                      <a:r>
                        <a:rPr lang="en-SG" altLang="en-US" sz="2000" dirty="0">
                          <a:solidFill>
                            <a:schemeClr val="tx1"/>
                          </a:solidFill>
                          <a:sym typeface="+mn-ea"/>
                        </a:rPr>
                        <a:t>and interact with trusted content </a:t>
                      </a:r>
                      <a:r>
                        <a:rPr lang="en-US" altLang="en-SG" sz="2000" dirty="0">
                          <a:solidFill>
                            <a:schemeClr val="tx1"/>
                          </a:solidFill>
                          <a:sym typeface="+mn-ea"/>
                        </a:rPr>
                        <a:t>in the server</a:t>
                      </a:r>
                      <a:endParaRPr lang="en-SG" altLang="en-US" sz="2000" dirty="0">
                        <a:solidFill>
                          <a:schemeClr val="tx1"/>
                        </a:solidFill>
                        <a:sym typeface="+mn-ea"/>
                      </a:endParaRPr>
                    </a:p>
                    <a:p>
                      <a:pPr marL="610870" indent="-287655">
                        <a:buNone/>
                      </a:pPr>
                      <a:r>
                        <a:rPr lang="en-SG" altLang="en-US" sz="2000" dirty="0">
                          <a:solidFill>
                            <a:schemeClr val="tx1"/>
                          </a:solidFill>
                          <a:sym typeface="+mn-ea"/>
                        </a:rPr>
                        <a:t>-  gives users access to the right data within a governed platform without the exporting and emailing that puts the security of the data at risk</a:t>
                      </a:r>
                    </a:p>
                    <a:p>
                      <a:pPr>
                        <a:buNone/>
                      </a:pPr>
                      <a:endParaRPr lang="en-SG" altLang="en-US" sz="2000" dirty="0">
                        <a:solidFill>
                          <a:schemeClr val="tx1"/>
                        </a:solidFill>
                      </a:endParaRPr>
                    </a:p>
                    <a:p>
                      <a:pPr>
                        <a:buNone/>
                      </a:pPr>
                      <a:r>
                        <a:rPr lang="en-US" altLang="en-SG" sz="2000" dirty="0">
                          <a:solidFill>
                            <a:schemeClr val="tx1"/>
                          </a:solidFill>
                        </a:rPr>
                        <a:t>3</a:t>
                      </a:r>
                      <a:r>
                        <a:rPr lang="en-SG" altLang="en-US" sz="2000" dirty="0">
                          <a:solidFill>
                            <a:schemeClr val="tx1"/>
                          </a:solidFill>
                        </a:rPr>
                        <a:t>. Tableau Explorer</a:t>
                      </a:r>
                    </a:p>
                    <a:p>
                      <a:pPr marL="541655" indent="-219075">
                        <a:buNone/>
                      </a:pPr>
                      <a:r>
                        <a:rPr lang="en-SG" altLang="en-US" sz="2000" dirty="0">
                          <a:solidFill>
                            <a:schemeClr val="tx1"/>
                          </a:solidFill>
                        </a:rPr>
                        <a:t>-  can create new workbook using data sources published to Tableau Server</a:t>
                      </a:r>
                    </a:p>
                    <a:p>
                      <a:pPr marL="541655" indent="-219075">
                        <a:buNone/>
                      </a:pPr>
                      <a:r>
                        <a:rPr lang="en-SG" altLang="en-US" sz="2000" dirty="0">
                          <a:solidFill>
                            <a:schemeClr val="tx1"/>
                          </a:solidFill>
                        </a:rPr>
                        <a:t>-  but cannot create new data sources</a:t>
                      </a:r>
                    </a:p>
                    <a:p>
                      <a:pPr>
                        <a:buNone/>
                      </a:pPr>
                      <a:endParaRPr lang="en-SG" altLang="en-US" sz="2000" dirty="0">
                        <a:solidFill>
                          <a:schemeClr val="tx1"/>
                        </a:solidFill>
                      </a:endParaRPr>
                    </a:p>
                    <a:p>
                      <a:pPr>
                        <a:buNone/>
                      </a:pPr>
                      <a:r>
                        <a:rPr lang="en-SG" altLang="en-US" sz="2000" dirty="0">
                          <a:solidFill>
                            <a:schemeClr val="tx1"/>
                          </a:solidFill>
                        </a:rPr>
                        <a:t>4. Tableau Server</a:t>
                      </a:r>
                    </a:p>
                    <a:p>
                      <a:pPr marL="565150" indent="-231140">
                        <a:buNone/>
                      </a:pPr>
                      <a:r>
                        <a:rPr lang="en-US" altLang="en-SG" sz="2000" dirty="0">
                          <a:solidFill>
                            <a:schemeClr val="tx1"/>
                          </a:solidFill>
                        </a:rPr>
                        <a:t>-  </a:t>
                      </a:r>
                      <a:r>
                        <a:rPr lang="en-SG" altLang="en-US" sz="2000" dirty="0">
                          <a:solidFill>
                            <a:schemeClr val="tx1"/>
                          </a:solidFill>
                        </a:rPr>
                        <a:t>allows users to </a:t>
                      </a:r>
                      <a:r>
                        <a:rPr lang="en-SG" altLang="en-US" sz="2000" dirty="0" smtClean="0">
                          <a:solidFill>
                            <a:schemeClr val="tx1"/>
                          </a:solidFill>
                        </a:rPr>
                        <a:t>publish</a:t>
                      </a:r>
                      <a:r>
                        <a:rPr lang="en-SG" altLang="en-US" sz="2000" baseline="0" dirty="0" smtClean="0">
                          <a:solidFill>
                            <a:schemeClr val="tx1"/>
                          </a:solidFill>
                        </a:rPr>
                        <a:t> and retrieve</a:t>
                      </a:r>
                      <a:r>
                        <a:rPr lang="en-SG" altLang="en-US" sz="2000" dirty="0" smtClean="0">
                          <a:solidFill>
                            <a:schemeClr val="tx1"/>
                          </a:solidFill>
                        </a:rPr>
                        <a:t> </a:t>
                      </a:r>
                      <a:r>
                        <a:rPr lang="en-SG" altLang="en-US" sz="2000" dirty="0">
                          <a:solidFill>
                            <a:schemeClr val="tx1"/>
                          </a:solidFill>
                        </a:rPr>
                        <a:t>workbooks securely</a:t>
                      </a:r>
                    </a:p>
                    <a:p>
                      <a:pPr marL="565150" indent="-231140">
                        <a:buNone/>
                      </a:pPr>
                      <a:r>
                        <a:rPr lang="en-SG" altLang="en-US" sz="2000" dirty="0">
                          <a:solidFill>
                            <a:schemeClr val="tx1"/>
                          </a:solidFill>
                        </a:rPr>
                        <a:t>-  to centrally manage collaboration, security and performance</a:t>
                      </a:r>
                    </a:p>
                  </a:txBody>
                  <a:tcPr>
                    <a:solidFill>
                      <a:schemeClr val="accent1">
                        <a:lumMod val="20000"/>
                        <a:lumOff val="80000"/>
                      </a:schemeClr>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440302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a:t>
            </a:r>
            <a:r>
              <a:rPr lang="en-US" dirty="0"/>
              <a:t>the best </a:t>
            </a:r>
            <a:r>
              <a:rPr lang="en-US" dirty="0" smtClean="0"/>
              <a:t>practice </a:t>
            </a:r>
            <a:r>
              <a:rPr lang="en-US" dirty="0"/>
              <a:t>of </a:t>
            </a:r>
            <a:r>
              <a:rPr lang="en-US" dirty="0" smtClean="0"/>
              <a:t>Roles, Groups and </a:t>
            </a:r>
            <a:r>
              <a:rPr lang="en-US" dirty="0" smtClean="0">
                <a:solidFill>
                  <a:schemeClr val="tx1"/>
                </a:solidFill>
              </a:rPr>
              <a:t>Permissions</a:t>
            </a:r>
            <a:r>
              <a:rPr lang="en-US" dirty="0" smtClean="0"/>
              <a:t> </a:t>
            </a:r>
            <a:r>
              <a:rPr lang="en-US" dirty="0"/>
              <a:t>for </a:t>
            </a:r>
            <a:r>
              <a:rPr lang="en-US" dirty="0" smtClean="0"/>
              <a:t>Mizuho Scenario</a:t>
            </a:r>
            <a:endParaRPr lang="en-US" dirty="0"/>
          </a:p>
        </p:txBody>
      </p:sp>
      <p:pic>
        <p:nvPicPr>
          <p:cNvPr id="3" name="Picture 2" descr="\\203.21.48.23\udata$\sx2383\Desktop\best practice.jpg"/>
          <p:cNvPicPr/>
          <p:nvPr/>
        </p:nvPicPr>
        <p:blipFill rotWithShape="1">
          <a:blip r:embed="rId2" cstate="print">
            <a:extLst>
              <a:ext uri="{28A0092B-C50C-407E-A947-70E740481C1C}">
                <a14:useLocalDpi xmlns:a14="http://schemas.microsoft.com/office/drawing/2010/main" val="0"/>
              </a:ext>
            </a:extLst>
          </a:blip>
          <a:srcRect l="12573" t="13256" r="13370" b="43741"/>
          <a:stretch/>
        </p:blipFill>
        <p:spPr bwMode="auto">
          <a:xfrm rot="16200000">
            <a:off x="1072921" y="503869"/>
            <a:ext cx="4168858" cy="5355941"/>
          </a:xfrm>
          <a:prstGeom prst="rect">
            <a:avLst/>
          </a:prstGeom>
          <a:noFill/>
          <a:ln>
            <a:noFill/>
          </a:ln>
          <a:extLst>
            <a:ext uri="{53640926-AAD7-44D8-BBD7-CCE9431645EC}">
              <a14:shadowObscured xmlns:a14="http://schemas.microsoft.com/office/drawing/2010/main"/>
            </a:ext>
          </a:extLst>
        </p:spPr>
      </p:pic>
      <p:grpSp>
        <p:nvGrpSpPr>
          <p:cNvPr id="1027" name="Group 1026"/>
          <p:cNvGrpSpPr/>
          <p:nvPr/>
        </p:nvGrpSpPr>
        <p:grpSpPr>
          <a:xfrm>
            <a:off x="5835320" y="1353742"/>
            <a:ext cx="5793229" cy="3769676"/>
            <a:chOff x="6312024" y="2492896"/>
            <a:chExt cx="5793229" cy="3769676"/>
          </a:xfrm>
        </p:grpSpPr>
        <p:sp>
          <p:nvSpPr>
            <p:cNvPr id="7" name="Rectangle 6"/>
            <p:cNvSpPr/>
            <p:nvPr/>
          </p:nvSpPr>
          <p:spPr>
            <a:xfrm>
              <a:off x="7055776" y="2492896"/>
              <a:ext cx="4341708" cy="323467"/>
            </a:xfrm>
            <a:prstGeom prst="rect">
              <a:avLst/>
            </a:prstGeom>
            <a:solidFill>
              <a:srgbClr val="18008E"/>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sz="1200" dirty="0"/>
                <a:t>Best Practice</a:t>
              </a:r>
              <a:endParaRPr lang="en-US" sz="1200" dirty="0">
                <a:solidFill>
                  <a:srgbClr val="FFFFFF"/>
                </a:solidFill>
              </a:endParaRPr>
            </a:p>
          </p:txBody>
        </p:sp>
        <p:sp>
          <p:nvSpPr>
            <p:cNvPr id="8" name="TextBox 7"/>
            <p:cNvSpPr txBox="1"/>
            <p:nvPr/>
          </p:nvSpPr>
          <p:spPr>
            <a:xfrm>
              <a:off x="8586501" y="4031486"/>
              <a:ext cx="1280175" cy="261610"/>
            </a:xfrm>
            <a:prstGeom prst="rect">
              <a:avLst/>
            </a:prstGeom>
            <a:solidFill>
              <a:srgbClr val="F69E1D"/>
            </a:solidFill>
            <a:ln>
              <a:solidFill>
                <a:srgbClr val="262626"/>
              </a:solidFill>
            </a:ln>
          </p:spPr>
          <p:txBody>
            <a:bodyPr wrap="square" rtlCol="0">
              <a:spAutoFit/>
            </a:bodyPr>
            <a:lstStyle/>
            <a:p>
              <a:pPr algn="ctr"/>
              <a:r>
                <a:rPr lang="en-US" sz="1100" dirty="0" smtClean="0"/>
                <a:t>Dashboards </a:t>
              </a:r>
            </a:p>
          </p:txBody>
        </p:sp>
        <p:cxnSp>
          <p:nvCxnSpPr>
            <p:cNvPr id="9" name="Straight Arrow Connector 8"/>
            <p:cNvCxnSpPr/>
            <p:nvPr/>
          </p:nvCxnSpPr>
          <p:spPr>
            <a:xfrm flipH="1">
              <a:off x="7692487" y="3251812"/>
              <a:ext cx="2997283" cy="1"/>
            </a:xfrm>
            <a:prstGeom prst="straightConnector1">
              <a:avLst/>
            </a:prstGeom>
            <a:ln w="6350">
              <a:solidFill>
                <a:srgbClr val="00000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 idx="1"/>
            </p:cNvCxnSpPr>
            <p:nvPr/>
          </p:nvCxnSpPr>
          <p:spPr>
            <a:xfrm flipH="1" flipV="1">
              <a:off x="7724832" y="3692169"/>
              <a:ext cx="861669" cy="470122"/>
            </a:xfrm>
            <a:prstGeom prst="straightConnector1">
              <a:avLst/>
            </a:prstGeom>
            <a:ln w="6350">
              <a:solidFill>
                <a:srgbClr val="00000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pic>
          <p:nvPicPr>
            <p:cNvPr id="1028" name="Picture 4" descr="Data protection premium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9731" y="2970693"/>
              <a:ext cx="752669" cy="7526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otection, shield, gdpr, personal data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0096" y="2960975"/>
              <a:ext cx="752400" cy="752400"/>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p:cNvCxnSpPr/>
            <p:nvPr/>
          </p:nvCxnSpPr>
          <p:spPr>
            <a:xfrm>
              <a:off x="7323616" y="3651935"/>
              <a:ext cx="1" cy="891238"/>
            </a:xfrm>
            <a:prstGeom prst="straightConnector1">
              <a:avLst/>
            </a:prstGeom>
            <a:ln w="6350">
              <a:solidFill>
                <a:srgbClr val="00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312024" y="4572372"/>
              <a:ext cx="2048813" cy="756000"/>
            </a:xfrm>
            <a:prstGeom prst="rect">
              <a:avLst/>
            </a:prstGeom>
            <a:solidFill>
              <a:schemeClr val="accent1"/>
            </a:solidFill>
            <a:ln>
              <a:solidFill>
                <a:srgbClr val="262626"/>
              </a:solidFill>
            </a:ln>
          </p:spPr>
          <p:txBody>
            <a:bodyPr wrap="square" rtlCol="0">
              <a:spAutoFit/>
            </a:bodyPr>
            <a:lstStyle/>
            <a:p>
              <a:r>
                <a:rPr kumimoji="1" lang="en-US" sz="1100" dirty="0"/>
                <a:t>1</a:t>
              </a:r>
              <a:r>
                <a:rPr kumimoji="1" lang="en-US" sz="1100" baseline="30000" dirty="0"/>
                <a:t>st</a:t>
              </a:r>
              <a:r>
                <a:rPr kumimoji="1" lang="en-US" sz="1100" dirty="0"/>
                <a:t> level permission: Control of </a:t>
              </a:r>
              <a:r>
                <a:rPr kumimoji="1" lang="en-US" sz="1100" dirty="0" smtClean="0"/>
                <a:t>access. Permission </a:t>
              </a:r>
              <a:r>
                <a:rPr kumimoji="1" lang="en-US" sz="1100" dirty="0"/>
                <a:t>will be assigned via Groups in </a:t>
              </a:r>
              <a:r>
                <a:rPr kumimoji="1" lang="en-US" sz="1100" dirty="0" smtClean="0"/>
                <a:t>each </a:t>
              </a:r>
              <a:r>
                <a:rPr kumimoji="1" lang="en-US" sz="1100" dirty="0"/>
                <a:t>Project.</a:t>
              </a:r>
            </a:p>
            <a:p>
              <a:pPr algn="ctr"/>
              <a:endParaRPr lang="en-US" sz="1100" dirty="0"/>
            </a:p>
          </p:txBody>
        </p:sp>
        <p:cxnSp>
          <p:nvCxnSpPr>
            <p:cNvPr id="16" name="Straight Arrow Connector 15"/>
            <p:cNvCxnSpPr>
              <a:stCxn id="8" idx="3"/>
            </p:cNvCxnSpPr>
            <p:nvPr/>
          </p:nvCxnSpPr>
          <p:spPr>
            <a:xfrm flipV="1">
              <a:off x="9866676" y="3692169"/>
              <a:ext cx="855439" cy="470122"/>
            </a:xfrm>
            <a:prstGeom prst="straightConnector1">
              <a:avLst/>
            </a:prstGeom>
            <a:ln w="6350">
              <a:solidFill>
                <a:srgbClr val="00000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0056440" y="4581128"/>
              <a:ext cx="2048813" cy="396000"/>
            </a:xfrm>
            <a:prstGeom prst="rect">
              <a:avLst/>
            </a:prstGeom>
            <a:solidFill>
              <a:schemeClr val="accent1"/>
            </a:solidFill>
            <a:ln>
              <a:solidFill>
                <a:srgbClr val="262626"/>
              </a:solidFill>
            </a:ln>
          </p:spPr>
          <p:txBody>
            <a:bodyPr wrap="square" rtlCol="0">
              <a:spAutoFit/>
            </a:bodyPr>
            <a:lstStyle/>
            <a:p>
              <a:r>
                <a:rPr kumimoji="1" lang="en-US" sz="1100" dirty="0"/>
                <a:t>2</a:t>
              </a:r>
              <a:r>
                <a:rPr kumimoji="1" lang="en-US" sz="1100" baseline="30000" dirty="0"/>
                <a:t>nd</a:t>
              </a:r>
              <a:r>
                <a:rPr kumimoji="1" lang="en-US" sz="1100" dirty="0"/>
                <a:t> level permission: Control of data</a:t>
              </a:r>
            </a:p>
            <a:p>
              <a:pPr algn="ctr"/>
              <a:endParaRPr lang="en-US" sz="1100" dirty="0"/>
            </a:p>
          </p:txBody>
        </p:sp>
        <p:cxnSp>
          <p:nvCxnSpPr>
            <p:cNvPr id="22" name="Straight Arrow Connector 21"/>
            <p:cNvCxnSpPr/>
            <p:nvPr/>
          </p:nvCxnSpPr>
          <p:spPr>
            <a:xfrm>
              <a:off x="11072990" y="3651935"/>
              <a:ext cx="1" cy="900000"/>
            </a:xfrm>
            <a:prstGeom prst="straightConnector1">
              <a:avLst/>
            </a:prstGeom>
            <a:ln w="6350">
              <a:solidFill>
                <a:srgbClr val="00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178391" y="5493131"/>
              <a:ext cx="2138729" cy="769441"/>
            </a:xfrm>
            <a:prstGeom prst="rect">
              <a:avLst/>
            </a:prstGeom>
            <a:solidFill>
              <a:schemeClr val="accent1"/>
            </a:solidFill>
            <a:ln>
              <a:solidFill>
                <a:srgbClr val="262626"/>
              </a:solidFill>
            </a:ln>
          </p:spPr>
          <p:txBody>
            <a:bodyPr wrap="square" rtlCol="0">
              <a:spAutoFit/>
            </a:bodyPr>
            <a:lstStyle/>
            <a:p>
              <a:r>
                <a:rPr kumimoji="1" lang="en-US" sz="1100" dirty="0" smtClean="0"/>
                <a:t>Assign </a:t>
              </a:r>
              <a:r>
                <a:rPr kumimoji="1" lang="en-US" sz="1100" dirty="0"/>
                <a:t>project leader to a few users in each group</a:t>
              </a:r>
              <a:r>
                <a:rPr kumimoji="1" lang="en-US" sz="1100" dirty="0" smtClean="0"/>
                <a:t>.</a:t>
              </a:r>
            </a:p>
            <a:p>
              <a:r>
                <a:rPr kumimoji="1" lang="en-US" sz="1100" dirty="0" smtClean="0"/>
                <a:t>(</a:t>
              </a:r>
              <a:r>
                <a:rPr kumimoji="1" lang="en-US" sz="1100" dirty="0"/>
                <a:t>Project leader: Users that can modify permission</a:t>
              </a:r>
              <a:r>
                <a:rPr kumimoji="1" lang="en-US" sz="1100" dirty="0" smtClean="0"/>
                <a:t>.)</a:t>
              </a:r>
              <a:endParaRPr kumimoji="1" lang="en-US" sz="1100" dirty="0"/>
            </a:p>
          </p:txBody>
        </p:sp>
        <p:cxnSp>
          <p:nvCxnSpPr>
            <p:cNvPr id="25" name="Straight Arrow Connector 24"/>
            <p:cNvCxnSpPr>
              <a:stCxn id="8" idx="2"/>
              <a:endCxn id="24" idx="0"/>
            </p:cNvCxnSpPr>
            <p:nvPr/>
          </p:nvCxnSpPr>
          <p:spPr>
            <a:xfrm>
              <a:off x="9226589" y="4293096"/>
              <a:ext cx="21167" cy="1200035"/>
            </a:xfrm>
            <a:prstGeom prst="straightConnector1">
              <a:avLst/>
            </a:prstGeom>
            <a:ln w="6350">
              <a:solidFill>
                <a:srgbClr val="00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7493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5912" y="1052736"/>
            <a:ext cx="5581502" cy="4824536"/>
          </a:xfrm>
          <a:prstGeom prst="rect">
            <a:avLst/>
          </a:prstGeom>
          <a:noFill/>
          <a:ln>
            <a:solidFill>
              <a:srgbClr val="B4B4B4"/>
            </a:solidFill>
            <a:prstDash val="dash"/>
          </a:ln>
          <a:extLst>
            <a:ext uri="{909E8E84-426E-40DD-AFC4-6F175D3DCCD1}">
              <a14:hiddenFill xmlns:a14="http://schemas.microsoft.com/office/drawing/2010/main">
                <a:solidFill>
                  <a:schemeClr val="bg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p>
        </p:txBody>
      </p:sp>
      <p:sp>
        <p:nvSpPr>
          <p:cNvPr id="2" name="Title 1"/>
          <p:cNvSpPr>
            <a:spLocks noGrp="1"/>
          </p:cNvSpPr>
          <p:nvPr>
            <p:ph type="title"/>
          </p:nvPr>
        </p:nvSpPr>
        <p:spPr/>
        <p:txBody>
          <a:bodyPr/>
          <a:lstStyle/>
          <a:p>
            <a:r>
              <a:rPr lang="en-US" dirty="0"/>
              <a:t>Preparation</a:t>
            </a:r>
          </a:p>
        </p:txBody>
      </p:sp>
      <p:sp>
        <p:nvSpPr>
          <p:cNvPr id="3" name="AutoShape 2" descr="Image result for screening icon"/>
          <p:cNvSpPr>
            <a:spLocks noChangeAspect="1" noChangeArrowheads="1"/>
          </p:cNvSpPr>
          <p:nvPr/>
        </p:nvSpPr>
        <p:spPr bwMode="auto">
          <a:xfrm>
            <a:off x="184841" y="-138962"/>
            <a:ext cx="362139" cy="29319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screening icon"/>
          <p:cNvSpPr>
            <a:spLocks noChangeAspect="1" noChangeArrowheads="1"/>
          </p:cNvSpPr>
          <p:nvPr/>
        </p:nvSpPr>
        <p:spPr bwMode="auto">
          <a:xfrm>
            <a:off x="365911" y="7635"/>
            <a:ext cx="362139" cy="29319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Rectangle 17"/>
          <p:cNvSpPr/>
          <p:nvPr/>
        </p:nvSpPr>
        <p:spPr>
          <a:xfrm>
            <a:off x="546981" y="1700808"/>
            <a:ext cx="5277598" cy="4032448"/>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342900" lvl="0" indent="-342900">
              <a:buFontTx/>
              <a:buAutoNum type="arabicPeriod"/>
            </a:pPr>
            <a:r>
              <a:rPr lang="en-US" sz="2000" dirty="0">
                <a:solidFill>
                  <a:prstClr val="black"/>
                </a:solidFill>
              </a:rPr>
              <a:t>Collected the </a:t>
            </a:r>
            <a:r>
              <a:rPr lang="en-US" sz="2000" dirty="0" smtClean="0">
                <a:solidFill>
                  <a:prstClr val="black"/>
                </a:solidFill>
              </a:rPr>
              <a:t>license information and current usage </a:t>
            </a:r>
            <a:r>
              <a:rPr lang="en-US" sz="2000" dirty="0">
                <a:solidFill>
                  <a:prstClr val="black"/>
                </a:solidFill>
              </a:rPr>
              <a:t>from various </a:t>
            </a:r>
            <a:r>
              <a:rPr lang="en-US" sz="2000" dirty="0" smtClean="0">
                <a:solidFill>
                  <a:prstClr val="black"/>
                </a:solidFill>
              </a:rPr>
              <a:t>stakeholders. (</a:t>
            </a:r>
            <a:r>
              <a:rPr lang="en-US" sz="2000" dirty="0">
                <a:solidFill>
                  <a:prstClr val="black"/>
                </a:solidFill>
              </a:rPr>
              <a:t>RMD, AOTD/planning, MRDD, AOOP &amp; AOAD)</a:t>
            </a:r>
          </a:p>
          <a:p>
            <a:pPr marL="342900" indent="-342900">
              <a:buFontTx/>
              <a:buAutoNum type="arabicPeriod"/>
            </a:pPr>
            <a:r>
              <a:rPr lang="en-US" sz="2000" dirty="0" smtClean="0">
                <a:solidFill>
                  <a:prstClr val="black"/>
                </a:solidFill>
              </a:rPr>
              <a:t>Discussed with stakeholders </a:t>
            </a:r>
            <a:r>
              <a:rPr lang="en-US" sz="2000" dirty="0">
                <a:solidFill>
                  <a:prstClr val="black"/>
                </a:solidFill>
              </a:rPr>
              <a:t>about </a:t>
            </a:r>
            <a:r>
              <a:rPr lang="en-US" sz="2000" dirty="0" smtClean="0">
                <a:solidFill>
                  <a:prstClr val="black"/>
                </a:solidFill>
              </a:rPr>
              <a:t>project details on July 14</a:t>
            </a:r>
          </a:p>
          <a:p>
            <a:pPr marL="800100" lvl="1" indent="-342900">
              <a:buFont typeface="Arial" panose="020B0604020202020204" pitchFamily="34" charset="0"/>
              <a:buChar char="•"/>
            </a:pPr>
            <a:r>
              <a:rPr lang="en-US" sz="2000" dirty="0" smtClean="0">
                <a:solidFill>
                  <a:prstClr val="black"/>
                </a:solidFill>
              </a:rPr>
              <a:t>Aligned the expiry date of all licenses from different departments to May 2021</a:t>
            </a:r>
          </a:p>
          <a:p>
            <a:pPr marL="800100" lvl="1" indent="-342900">
              <a:buFont typeface="Arial" panose="020B0604020202020204" pitchFamily="34" charset="0"/>
              <a:buChar char="•"/>
            </a:pPr>
            <a:r>
              <a:rPr lang="en-US" sz="2000" dirty="0" smtClean="0">
                <a:solidFill>
                  <a:prstClr val="black"/>
                </a:solidFill>
              </a:rPr>
              <a:t>Introduced </a:t>
            </a:r>
            <a:r>
              <a:rPr lang="en-US" sz="2000" dirty="0">
                <a:solidFill>
                  <a:prstClr val="black"/>
                </a:solidFill>
              </a:rPr>
              <a:t>the concept of </a:t>
            </a:r>
            <a:r>
              <a:rPr lang="en-US" sz="2000" dirty="0" smtClean="0">
                <a:solidFill>
                  <a:prstClr val="black"/>
                </a:solidFill>
              </a:rPr>
              <a:t>different licenses </a:t>
            </a:r>
            <a:r>
              <a:rPr lang="en-US" sz="2000" dirty="0">
                <a:solidFill>
                  <a:prstClr val="black"/>
                </a:solidFill>
              </a:rPr>
              <a:t>to stakeholders </a:t>
            </a:r>
          </a:p>
          <a:p>
            <a:pPr marL="800100" lvl="1" indent="-342900">
              <a:buFont typeface="Arial" panose="020B0604020202020204" pitchFamily="34" charset="0"/>
              <a:buChar char="•"/>
            </a:pPr>
            <a:r>
              <a:rPr lang="en-US" sz="2000" dirty="0" smtClean="0">
                <a:solidFill>
                  <a:prstClr val="black"/>
                </a:solidFill>
              </a:rPr>
              <a:t>Obtained input from stakeholders and estimated </a:t>
            </a:r>
            <a:r>
              <a:rPr lang="en-US" sz="2000" dirty="0">
                <a:solidFill>
                  <a:prstClr val="black"/>
                </a:solidFill>
              </a:rPr>
              <a:t>number of licenses may need.</a:t>
            </a:r>
          </a:p>
        </p:txBody>
      </p:sp>
      <p:sp>
        <p:nvSpPr>
          <p:cNvPr id="22" name="Pentagon 21"/>
          <p:cNvSpPr/>
          <p:nvPr/>
        </p:nvSpPr>
        <p:spPr>
          <a:xfrm>
            <a:off x="546981" y="1196752"/>
            <a:ext cx="5277599" cy="342060"/>
          </a:xfrm>
          <a:prstGeom prst="homePlate">
            <a:avLst/>
          </a:prstGeom>
          <a:solidFill>
            <a:srgbClr val="CD5A0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300" b="1" dirty="0" smtClean="0"/>
              <a:t>Stakeholders</a:t>
            </a:r>
            <a:endParaRPr lang="en-US" sz="1300" b="1" dirty="0"/>
          </a:p>
        </p:txBody>
      </p:sp>
      <p:sp>
        <p:nvSpPr>
          <p:cNvPr id="23" name="Pentagon 22"/>
          <p:cNvSpPr/>
          <p:nvPr/>
        </p:nvSpPr>
        <p:spPr>
          <a:xfrm>
            <a:off x="6201814" y="1196752"/>
            <a:ext cx="5277599" cy="342060"/>
          </a:xfrm>
          <a:prstGeom prst="homePlate">
            <a:avLst/>
          </a:prstGeom>
          <a:solidFill>
            <a:srgbClr val="D7A50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300" b="1" dirty="0" smtClean="0"/>
              <a:t>Software</a:t>
            </a:r>
            <a:endParaRPr lang="en-US" sz="1300" b="1" dirty="0"/>
          </a:p>
        </p:txBody>
      </p:sp>
      <p:sp>
        <p:nvSpPr>
          <p:cNvPr id="24" name="Rectangle 23"/>
          <p:cNvSpPr/>
          <p:nvPr/>
        </p:nvSpPr>
        <p:spPr>
          <a:xfrm>
            <a:off x="6049862" y="1052736"/>
            <a:ext cx="5581502" cy="4824536"/>
          </a:xfrm>
          <a:prstGeom prst="rect">
            <a:avLst/>
          </a:prstGeom>
          <a:noFill/>
          <a:ln>
            <a:solidFill>
              <a:srgbClr val="B4B4B4"/>
            </a:solidFill>
            <a:prstDash val="dash"/>
          </a:ln>
          <a:extLst>
            <a:ext uri="{909E8E84-426E-40DD-AFC4-6F175D3DCCD1}">
              <a14:hiddenFill xmlns:a14="http://schemas.microsoft.com/office/drawing/2010/main">
                <a:solidFill>
                  <a:schemeClr val="bg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p>
        </p:txBody>
      </p:sp>
      <p:sp>
        <p:nvSpPr>
          <p:cNvPr id="25" name="Rectangle 24"/>
          <p:cNvSpPr/>
          <p:nvPr/>
        </p:nvSpPr>
        <p:spPr>
          <a:xfrm>
            <a:off x="6201812" y="1631812"/>
            <a:ext cx="5277599" cy="4101444"/>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342900" lvl="0" indent="-342900">
              <a:buFont typeface="+mj-lt"/>
              <a:buAutoNum type="arabicPeriod"/>
            </a:pPr>
            <a:r>
              <a:rPr lang="en-US" sz="2000" dirty="0" smtClean="0">
                <a:solidFill>
                  <a:prstClr val="black"/>
                </a:solidFill>
              </a:rPr>
              <a:t>Obtained installation package with help from Helpdesk and conducted system checking; </a:t>
            </a:r>
            <a:r>
              <a:rPr lang="en-US" sz="2000" dirty="0">
                <a:solidFill>
                  <a:prstClr val="black"/>
                </a:solidFill>
              </a:rPr>
              <a:t>Necessary ID application was created for installation. </a:t>
            </a:r>
          </a:p>
          <a:p>
            <a:pPr marL="342900" lvl="0" indent="-342900">
              <a:buFont typeface="+mj-lt"/>
              <a:buAutoNum type="arabicPeriod"/>
            </a:pPr>
            <a:r>
              <a:rPr lang="en-US" sz="2000" dirty="0">
                <a:solidFill>
                  <a:prstClr val="black"/>
                </a:solidFill>
              </a:rPr>
              <a:t>License purchase proposal submitted to </a:t>
            </a:r>
            <a:r>
              <a:rPr lang="en-US" sz="2000" dirty="0" smtClean="0">
                <a:solidFill>
                  <a:prstClr val="black"/>
                </a:solidFill>
              </a:rPr>
              <a:t>AIOD for </a:t>
            </a:r>
            <a:r>
              <a:rPr lang="en-US" sz="2000" dirty="0">
                <a:solidFill>
                  <a:prstClr val="black"/>
                </a:solidFill>
              </a:rPr>
              <a:t>review. </a:t>
            </a:r>
            <a:r>
              <a:rPr lang="en-US" sz="2000" dirty="0" smtClean="0">
                <a:solidFill>
                  <a:prstClr val="black"/>
                </a:solidFill>
              </a:rPr>
              <a:t>However, due to the bank cutting cost under special situation, </a:t>
            </a:r>
            <a:r>
              <a:rPr lang="en-US" sz="2000" dirty="0">
                <a:solidFill>
                  <a:prstClr val="black"/>
                </a:solidFill>
              </a:rPr>
              <a:t>additional </a:t>
            </a:r>
            <a:r>
              <a:rPr lang="en-US" sz="2000" dirty="0" smtClean="0">
                <a:solidFill>
                  <a:prstClr val="black"/>
                </a:solidFill>
              </a:rPr>
              <a:t>Creator</a:t>
            </a:r>
            <a:r>
              <a:rPr lang="en-US" sz="2000" dirty="0">
                <a:solidFill>
                  <a:prstClr val="black"/>
                </a:solidFill>
              </a:rPr>
              <a:t> </a:t>
            </a:r>
            <a:r>
              <a:rPr lang="en-US" sz="2000" dirty="0" smtClean="0">
                <a:solidFill>
                  <a:prstClr val="black"/>
                </a:solidFill>
              </a:rPr>
              <a:t>and Explorer licenses proposal is not approved.</a:t>
            </a:r>
          </a:p>
          <a:p>
            <a:pPr marL="342900" lvl="0" indent="-342900">
              <a:buFont typeface="+mj-lt"/>
              <a:buAutoNum type="arabicPeriod"/>
            </a:pPr>
            <a:r>
              <a:rPr lang="en-US" sz="2000" dirty="0" smtClean="0">
                <a:solidFill>
                  <a:prstClr val="black"/>
                </a:solidFill>
              </a:rPr>
              <a:t>Troubleshooting of the Tableau Server issues. Raised several issue tickets to Tableau and get support from their Australia and Singapore Branch </a:t>
            </a:r>
            <a:endParaRPr lang="en-US" sz="2000" dirty="0">
              <a:solidFill>
                <a:prstClr val="black"/>
              </a:solidFill>
            </a:endParaRPr>
          </a:p>
        </p:txBody>
      </p:sp>
    </p:spTree>
    <p:extLst>
      <p:ext uri="{BB962C8B-B14F-4D97-AF65-F5344CB8AC3E}">
        <p14:creationId xmlns:p14="http://schemas.microsoft.com/office/powerpoint/2010/main" val="28681540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Directory and Internal </a:t>
            </a:r>
            <a:r>
              <a:rPr lang="en-US" dirty="0"/>
              <a:t>S</a:t>
            </a:r>
            <a:r>
              <a:rPr lang="en-US" dirty="0" smtClean="0"/>
              <a:t>etup</a:t>
            </a:r>
            <a:endParaRPr lang="en-US" dirty="0"/>
          </a:p>
        </p:txBody>
      </p:sp>
      <p:graphicFrame>
        <p:nvGraphicFramePr>
          <p:cNvPr id="7" name="Diagram 6"/>
          <p:cNvGraphicFramePr/>
          <p:nvPr>
            <p:extLst>
              <p:ext uri="{D42A27DB-BD31-4B8C-83A1-F6EECF244321}">
                <p14:modId xmlns:p14="http://schemas.microsoft.com/office/powerpoint/2010/main" val="3817890100"/>
              </p:ext>
            </p:extLst>
          </p:nvPr>
        </p:nvGraphicFramePr>
        <p:xfrm>
          <a:off x="263352" y="692696"/>
          <a:ext cx="11305256" cy="58056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4732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pic>
        <p:nvPicPr>
          <p:cNvPr id="4" name="Picture 3"/>
          <p:cNvPicPr/>
          <p:nvPr/>
        </p:nvPicPr>
        <p:blipFill>
          <a:blip r:embed="rId2"/>
          <a:stretch>
            <a:fillRect/>
          </a:stretch>
        </p:blipFill>
        <p:spPr>
          <a:xfrm>
            <a:off x="119336" y="1474932"/>
            <a:ext cx="3632200" cy="4260850"/>
          </a:xfrm>
          <a:prstGeom prst="rect">
            <a:avLst/>
          </a:prstGeom>
        </p:spPr>
      </p:pic>
      <p:pic>
        <p:nvPicPr>
          <p:cNvPr id="5" name="Picture 4"/>
          <p:cNvPicPr/>
          <p:nvPr/>
        </p:nvPicPr>
        <p:blipFill>
          <a:blip r:embed="rId3"/>
          <a:stretch>
            <a:fillRect/>
          </a:stretch>
        </p:blipFill>
        <p:spPr>
          <a:xfrm>
            <a:off x="4048531" y="1519608"/>
            <a:ext cx="3486150" cy="3994150"/>
          </a:xfrm>
          <a:prstGeom prst="rect">
            <a:avLst/>
          </a:prstGeom>
        </p:spPr>
      </p:pic>
      <p:pic>
        <p:nvPicPr>
          <p:cNvPr id="6" name="Picture 5"/>
          <p:cNvPicPr/>
          <p:nvPr/>
        </p:nvPicPr>
        <p:blipFill>
          <a:blip r:embed="rId4"/>
          <a:stretch>
            <a:fillRect/>
          </a:stretch>
        </p:blipFill>
        <p:spPr>
          <a:xfrm>
            <a:off x="7810562" y="2276874"/>
            <a:ext cx="4000501" cy="2228850"/>
          </a:xfrm>
          <a:prstGeom prst="rect">
            <a:avLst/>
          </a:prstGeom>
        </p:spPr>
      </p:pic>
      <p:sp>
        <p:nvSpPr>
          <p:cNvPr id="7" name="Pentagon 6"/>
          <p:cNvSpPr/>
          <p:nvPr/>
        </p:nvSpPr>
        <p:spPr>
          <a:xfrm>
            <a:off x="423436" y="1084182"/>
            <a:ext cx="3024000" cy="355600"/>
          </a:xfrm>
          <a:prstGeom prst="homePlate">
            <a:avLst/>
          </a:prstGeom>
          <a:solidFill>
            <a:srgbClr val="286A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t>Configuration</a:t>
            </a:r>
            <a:endParaRPr lang="en-US" sz="1400" b="1" dirty="0"/>
          </a:p>
        </p:txBody>
      </p:sp>
      <p:sp>
        <p:nvSpPr>
          <p:cNvPr id="8" name="Pentagon 7"/>
          <p:cNvSpPr/>
          <p:nvPr/>
        </p:nvSpPr>
        <p:spPr>
          <a:xfrm>
            <a:off x="4279606" y="1084182"/>
            <a:ext cx="3024000" cy="355600"/>
          </a:xfrm>
          <a:prstGeom prst="homePlate">
            <a:avLst/>
          </a:prstGeom>
          <a:solidFill>
            <a:srgbClr val="308DA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t>Installation</a:t>
            </a:r>
            <a:endParaRPr lang="en-US" sz="1400" b="1" dirty="0"/>
          </a:p>
        </p:txBody>
      </p:sp>
      <p:sp>
        <p:nvSpPr>
          <p:cNvPr id="9" name="Pentagon 8"/>
          <p:cNvSpPr/>
          <p:nvPr/>
        </p:nvSpPr>
        <p:spPr>
          <a:xfrm>
            <a:off x="8298813" y="1085522"/>
            <a:ext cx="3024000" cy="355600"/>
          </a:xfrm>
          <a:prstGeom prst="homePlate">
            <a:avLst/>
          </a:prstGeom>
          <a:solidFill>
            <a:srgbClr val="68B1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t>Create account</a:t>
            </a:r>
            <a:endParaRPr lang="en-US" sz="1400" b="1" dirty="0"/>
          </a:p>
        </p:txBody>
      </p:sp>
    </p:spTree>
    <p:extLst>
      <p:ext uri="{BB962C8B-B14F-4D97-AF65-F5344CB8AC3E}">
        <p14:creationId xmlns:p14="http://schemas.microsoft.com/office/powerpoint/2010/main" val="1117626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a:t>
            </a:r>
            <a:endParaRPr lang="en-US" dirty="0"/>
          </a:p>
        </p:txBody>
      </p:sp>
      <p:sp>
        <p:nvSpPr>
          <p:cNvPr id="3" name="TextBox 2"/>
          <p:cNvSpPr txBox="1"/>
          <p:nvPr/>
        </p:nvSpPr>
        <p:spPr>
          <a:xfrm>
            <a:off x="479376" y="1061954"/>
            <a:ext cx="4536504" cy="307777"/>
          </a:xfrm>
          <a:prstGeom prst="rect">
            <a:avLst/>
          </a:prstGeom>
          <a:noFill/>
        </p:spPr>
        <p:txBody>
          <a:bodyPr wrap="square" rtlCol="0">
            <a:spAutoFit/>
          </a:bodyPr>
          <a:lstStyle/>
          <a:p>
            <a:r>
              <a:rPr kumimoji="1" lang="en-US" sz="1400" dirty="0">
                <a:hlinkClick r:id="rId2"/>
              </a:rPr>
              <a:t>http://</a:t>
            </a:r>
            <a:r>
              <a:rPr kumimoji="1" lang="en-US" sz="1400" dirty="0" smtClean="0">
                <a:hlinkClick r:id="rId2"/>
              </a:rPr>
              <a:t>dasvtableau01</a:t>
            </a:r>
            <a:endParaRPr kumimoji="1" lang="en-US" sz="1400"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157" y="1340768"/>
            <a:ext cx="10513168" cy="5145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2335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Background</a:t>
            </a:r>
            <a:endParaRPr lang="en-US" dirty="0"/>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016964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Response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416" y="980728"/>
            <a:ext cx="8886825" cy="420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1199456" y="1124744"/>
            <a:ext cx="864096"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en-US" sz="1400" dirty="0" smtClean="0">
              <a:solidFill>
                <a:schemeClr val="tx1"/>
              </a:solidFill>
            </a:endParaRPr>
          </a:p>
        </p:txBody>
      </p:sp>
    </p:spTree>
    <p:extLst>
      <p:ext uri="{BB962C8B-B14F-4D97-AF65-F5344CB8AC3E}">
        <p14:creationId xmlns:p14="http://schemas.microsoft.com/office/powerpoint/2010/main" val="406038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788" y="332658"/>
            <a:ext cx="11334653" cy="463818"/>
          </a:xfrm>
        </p:spPr>
        <p:txBody>
          <a:bodyPr>
            <a:noAutofit/>
          </a:bodyPr>
          <a:lstStyle/>
          <a:p>
            <a:r>
              <a:rPr lang="en-US" dirty="0"/>
              <a:t>Next </a:t>
            </a:r>
            <a:r>
              <a:rPr lang="en-US" dirty="0" smtClean="0"/>
              <a:t>Steps</a:t>
            </a:r>
            <a:endParaRPr lang="en-US" dirty="0"/>
          </a:p>
        </p:txBody>
      </p:sp>
      <p:sp>
        <p:nvSpPr>
          <p:cNvPr id="5" name="内容占位符 2">
            <a:extLst>
              <a:ext uri="{FF2B5EF4-FFF2-40B4-BE49-F238E27FC236}">
                <a16:creationId xmlns="" xmlns:a16="http://schemas.microsoft.com/office/drawing/2014/main" id="{416CCEA0-89A3-4DA3-9071-DC33E7046BBA}"/>
              </a:ext>
            </a:extLst>
          </p:cNvPr>
          <p:cNvSpPr txBox="1">
            <a:spLocks/>
          </p:cNvSpPr>
          <p:nvPr/>
        </p:nvSpPr>
        <p:spPr>
          <a:xfrm>
            <a:off x="628788" y="1124744"/>
            <a:ext cx="10288693" cy="5112568"/>
          </a:xfrm>
          <a:prstGeom prst="rect">
            <a:avLst/>
          </a:prstGeom>
        </p:spPr>
        <p:txBody>
          <a:bodyPr>
            <a:normAutofit/>
          </a:bodyPr>
          <a:lstStyle>
            <a:lvl1pPr marL="230400" marR="0" indent="-230400" algn="l" defTabSz="483306" rtl="0" eaLnBrk="1" fontAlgn="auto" latinLnBrk="0" hangingPunct="1">
              <a:lnSpc>
                <a:spcPct val="110000"/>
              </a:lnSpc>
              <a:spcBef>
                <a:spcPts val="900"/>
              </a:spcBef>
              <a:spcAft>
                <a:spcPts val="0"/>
              </a:spcAft>
              <a:buClrTx/>
              <a:buSzPct val="90000"/>
              <a:buFont typeface="Wingdings 2" panose="05020102010507070707" pitchFamily="18" charset="2"/>
              <a:buChar char=""/>
              <a:tabLst/>
              <a:defRPr kumimoji="1" lang="en-US" sz="1400" b="0" kern="1200" baseline="0" dirty="0" smtClean="0">
                <a:solidFill>
                  <a:schemeClr val="tx1"/>
                </a:solidFill>
                <a:latin typeface="+mn-lt"/>
                <a:ea typeface="ＭＳ Ｐゴシック" panose="020B0600070205080204" pitchFamily="50" charset="-128"/>
                <a:cs typeface="+mn-cs"/>
              </a:defRPr>
            </a:lvl1pPr>
            <a:lvl2pPr marL="457200" marR="0" indent="-230400" algn="l" defTabSz="483306" rtl="0" eaLnBrk="1" fontAlgn="auto" latinLnBrk="0" hangingPunct="1">
              <a:lnSpc>
                <a:spcPct val="110000"/>
              </a:lnSpc>
              <a:spcBef>
                <a:spcPts val="300"/>
              </a:spcBef>
              <a:spcAft>
                <a:spcPts val="0"/>
              </a:spcAft>
              <a:buClrTx/>
              <a:buSzPct val="90000"/>
              <a:buFont typeface="Wingdings 2" panose="05020102010507070707" pitchFamily="18" charset="2"/>
              <a:buChar char=""/>
              <a:tabLst/>
              <a:defRPr kumimoji="1" lang="en-US" sz="1400" kern="1200" baseline="0">
                <a:solidFill>
                  <a:schemeClr val="tx1"/>
                </a:solidFill>
                <a:latin typeface="+mn-lt"/>
                <a:ea typeface="Yu Gothic" panose="020B0400000000000000" pitchFamily="34" charset="-128"/>
                <a:cs typeface="+mn-cs"/>
              </a:defRPr>
            </a:lvl2pPr>
            <a:lvl3pPr marL="684000" marR="0" indent="-230400" algn="l" defTabSz="483306" rtl="0" eaLnBrk="1" fontAlgn="auto" latinLnBrk="0" hangingPunct="1">
              <a:lnSpc>
                <a:spcPct val="110000"/>
              </a:lnSpc>
              <a:spcBef>
                <a:spcPts val="300"/>
              </a:spcBef>
              <a:spcAft>
                <a:spcPts val="0"/>
              </a:spcAft>
              <a:buClrTx/>
              <a:buSzTx/>
              <a:buFont typeface="Wingdings 2" panose="05020102010507070707" pitchFamily="18" charset="2"/>
              <a:buChar char=""/>
              <a:tabLst/>
              <a:defRPr kumimoji="1" lang="en-US" sz="1200" kern="1200" baseline="0">
                <a:solidFill>
                  <a:schemeClr val="tx1"/>
                </a:solidFill>
                <a:latin typeface="+mn-lt"/>
                <a:ea typeface="Yu Gothic" panose="020B0400000000000000" pitchFamily="34" charset="-128"/>
                <a:cs typeface="+mn-cs"/>
              </a:defRPr>
            </a:lvl3pPr>
            <a:lvl4pPr marL="914400" marR="0" indent="-230400" algn="l" defTabSz="483306" rtl="0" eaLnBrk="1" fontAlgn="auto" latinLnBrk="0" hangingPunct="1">
              <a:lnSpc>
                <a:spcPct val="110000"/>
              </a:lnSpc>
              <a:spcBef>
                <a:spcPts val="300"/>
              </a:spcBef>
              <a:spcAft>
                <a:spcPts val="0"/>
              </a:spcAft>
              <a:buClrTx/>
              <a:buSzPct val="110000"/>
              <a:buFont typeface="Arial" panose="020B0604020202020204" pitchFamily="34" charset="0"/>
              <a:buChar char="○"/>
              <a:tabLst/>
              <a:defRPr kumimoji="1" lang="en-US" sz="1200" kern="1200" baseline="0">
                <a:solidFill>
                  <a:schemeClr val="tx1"/>
                </a:solidFill>
                <a:latin typeface="+mn-lt"/>
                <a:ea typeface="Yu Gothic" panose="020B0400000000000000" pitchFamily="34" charset="-128"/>
                <a:cs typeface="+mn-cs"/>
              </a:defRPr>
            </a:lvl4pPr>
            <a:lvl5pPr marL="1144800" marR="0" indent="-230400" algn="l" defTabSz="483306" rtl="0" eaLnBrk="1" fontAlgn="auto" latinLnBrk="0" hangingPunct="1">
              <a:lnSpc>
                <a:spcPct val="110000"/>
              </a:lnSpc>
              <a:spcBef>
                <a:spcPts val="300"/>
              </a:spcBef>
              <a:spcAft>
                <a:spcPts val="0"/>
              </a:spcAft>
              <a:buClrTx/>
              <a:buSzTx/>
              <a:buFont typeface="Arial" panose="020B0604020202020204" pitchFamily="34" charset="0"/>
              <a:buChar char="□"/>
              <a:tabLst/>
              <a:defRPr kumimoji="1" lang="en-US" sz="1200" kern="1200" baseline="0">
                <a:solidFill>
                  <a:schemeClr val="tx1"/>
                </a:solidFill>
                <a:latin typeface="+mn-lt"/>
                <a:ea typeface="Yu Gothic" panose="020B0400000000000000" pitchFamily="34" charset="-128"/>
                <a:cs typeface="+mn-cs"/>
              </a:defRPr>
            </a:lvl5pPr>
            <a:lvl6pPr marL="2658184" indent="-241653" algn="l" defTabSz="483306" rtl="0" eaLnBrk="1" latinLnBrk="0" hangingPunct="1">
              <a:spcBef>
                <a:spcPct val="20000"/>
              </a:spcBef>
              <a:buFont typeface="Arial"/>
              <a:buChar char="•"/>
              <a:defRPr kumimoji="1" sz="2100" kern="1200">
                <a:solidFill>
                  <a:schemeClr val="tx1"/>
                </a:solidFill>
                <a:latin typeface="+mn-lt"/>
                <a:ea typeface="+mn-ea"/>
                <a:cs typeface="+mn-cs"/>
              </a:defRPr>
            </a:lvl6pPr>
            <a:lvl7pPr marL="3141490" indent="-241653" algn="l" defTabSz="483306" rtl="0" eaLnBrk="1" latinLnBrk="0" hangingPunct="1">
              <a:spcBef>
                <a:spcPct val="20000"/>
              </a:spcBef>
              <a:buFont typeface="Arial"/>
              <a:buChar char="•"/>
              <a:defRPr kumimoji="1" sz="2100" kern="1200">
                <a:solidFill>
                  <a:schemeClr val="tx1"/>
                </a:solidFill>
                <a:latin typeface="+mn-lt"/>
                <a:ea typeface="+mn-ea"/>
                <a:cs typeface="+mn-cs"/>
              </a:defRPr>
            </a:lvl7pPr>
            <a:lvl8pPr marL="3624796" indent="-241653" algn="l" defTabSz="483306" rtl="0" eaLnBrk="1" latinLnBrk="0" hangingPunct="1">
              <a:spcBef>
                <a:spcPct val="20000"/>
              </a:spcBef>
              <a:buFont typeface="Arial"/>
              <a:buChar char="•"/>
              <a:defRPr kumimoji="1" sz="2100" kern="1200">
                <a:solidFill>
                  <a:schemeClr val="tx1"/>
                </a:solidFill>
                <a:latin typeface="+mn-lt"/>
                <a:ea typeface="+mn-ea"/>
                <a:cs typeface="+mn-cs"/>
              </a:defRPr>
            </a:lvl8pPr>
            <a:lvl9pPr marL="4108102" indent="-241653" algn="l" defTabSz="483306" rtl="0" eaLnBrk="1" latinLnBrk="0" hangingPunct="1">
              <a:spcBef>
                <a:spcPct val="20000"/>
              </a:spcBef>
              <a:buFont typeface="Arial"/>
              <a:buChar char="•"/>
              <a:defRPr kumimoji="1" sz="2100" kern="1200">
                <a:solidFill>
                  <a:schemeClr val="tx1"/>
                </a:solidFill>
                <a:latin typeface="+mn-lt"/>
                <a:ea typeface="+mn-ea"/>
                <a:cs typeface="+mn-cs"/>
              </a:defRPr>
            </a:lvl9pPr>
          </a:lstStyle>
          <a:p>
            <a:r>
              <a:rPr lang="en-SG" altLang="en-US" sz="2000" dirty="0" smtClean="0"/>
              <a:t>Training</a:t>
            </a:r>
          </a:p>
          <a:p>
            <a:pPr lvl="1"/>
            <a:r>
              <a:rPr lang="en-SG" altLang="en-US" sz="2000" dirty="0"/>
              <a:t>Tableau</a:t>
            </a:r>
          </a:p>
          <a:p>
            <a:pPr marL="798300" lvl="2" indent="-342900">
              <a:buFont typeface="+mj-lt"/>
              <a:buAutoNum type="arabicPeriod"/>
            </a:pPr>
            <a:r>
              <a:rPr lang="en-SG" sz="1800" dirty="0"/>
              <a:t>Tableau Virtual Bootcamp – 13 Jul to 24 Jul</a:t>
            </a:r>
          </a:p>
          <a:p>
            <a:pPr marL="798300" lvl="2" indent="-342900">
              <a:buFont typeface="+mj-lt"/>
              <a:buAutoNum type="arabicPeriod"/>
            </a:pPr>
            <a:r>
              <a:rPr lang="en-SG" sz="1800" dirty="0"/>
              <a:t>Tableau online eLearning </a:t>
            </a:r>
            <a:endParaRPr lang="en-SG" altLang="en-US" sz="2000" dirty="0"/>
          </a:p>
          <a:p>
            <a:pPr lvl="1"/>
            <a:r>
              <a:rPr lang="en-SG" altLang="en-US" sz="2000" dirty="0"/>
              <a:t>Innovation Team</a:t>
            </a:r>
          </a:p>
          <a:p>
            <a:pPr lvl="2"/>
            <a:r>
              <a:rPr lang="en-SG" altLang="en-US" sz="1800" dirty="0"/>
              <a:t>Workshops </a:t>
            </a:r>
          </a:p>
          <a:p>
            <a:pPr lvl="2"/>
            <a:r>
              <a:rPr lang="en-SG" altLang="en-US" sz="1800" dirty="0"/>
              <a:t>For users who need to create new workbooks, dashboards (Creators)</a:t>
            </a:r>
          </a:p>
          <a:p>
            <a:pPr lvl="2"/>
            <a:r>
              <a:rPr lang="en-SG" altLang="en-US" sz="1800" dirty="0"/>
              <a:t>For users who need to view and interact with published workbooks, dashboards (Viewers</a:t>
            </a:r>
            <a:r>
              <a:rPr lang="en-SG" altLang="en-US" sz="1800" dirty="0" smtClean="0"/>
              <a:t>)</a:t>
            </a:r>
            <a:endParaRPr lang="en-SG" altLang="en-US" sz="2000" dirty="0"/>
          </a:p>
          <a:p>
            <a:r>
              <a:rPr lang="en-SG" altLang="en-US" sz="2000" dirty="0" smtClean="0"/>
              <a:t>Backup and Disaster Recovery </a:t>
            </a:r>
            <a:endParaRPr lang="en-SG" altLang="en-US" sz="2400" dirty="0"/>
          </a:p>
          <a:p>
            <a:pPr lvl="1"/>
            <a:r>
              <a:rPr lang="en-SG" altLang="en-US" sz="2000" dirty="0" smtClean="0"/>
              <a:t>AIOD</a:t>
            </a:r>
            <a:endParaRPr lang="en-SG" altLang="en-US" sz="2000" dirty="0"/>
          </a:p>
          <a:p>
            <a:endParaRPr lang="en-SG" altLang="en-US" sz="2000" dirty="0" smtClean="0"/>
          </a:p>
        </p:txBody>
      </p:sp>
      <p:sp>
        <p:nvSpPr>
          <p:cNvPr id="6" name="文本占位符 4">
            <a:extLst>
              <a:ext uri="{FF2B5EF4-FFF2-40B4-BE49-F238E27FC236}">
                <a16:creationId xmlns="" xmlns:a16="http://schemas.microsoft.com/office/drawing/2014/main" id="{61266EB2-EF7C-44B9-8C91-7917BCB8E124}"/>
              </a:ext>
            </a:extLst>
          </p:cNvPr>
          <p:cNvSpPr txBox="1">
            <a:spLocks/>
          </p:cNvSpPr>
          <p:nvPr/>
        </p:nvSpPr>
        <p:spPr>
          <a:xfrm>
            <a:off x="0" y="1676400"/>
            <a:ext cx="10837333" cy="424732"/>
          </a:xfrm>
          <a:prstGeom prst="rect">
            <a:avLst/>
          </a:prstGeom>
        </p:spPr>
        <p:txBody>
          <a:bodyPr/>
          <a:lstStyle>
            <a:lvl1pPr marL="230400" marR="0" indent="-230400" algn="l" defTabSz="483306" rtl="0" eaLnBrk="1" fontAlgn="auto" latinLnBrk="0" hangingPunct="1">
              <a:lnSpc>
                <a:spcPct val="110000"/>
              </a:lnSpc>
              <a:spcBef>
                <a:spcPts val="900"/>
              </a:spcBef>
              <a:spcAft>
                <a:spcPts val="0"/>
              </a:spcAft>
              <a:buClrTx/>
              <a:buSzPct val="90000"/>
              <a:buFont typeface="Wingdings 2" panose="05020102010507070707" pitchFamily="18" charset="2"/>
              <a:buChar char=""/>
              <a:tabLst/>
              <a:defRPr kumimoji="1" lang="en-US" sz="1400" b="0" kern="1200" baseline="0" dirty="0" smtClean="0">
                <a:solidFill>
                  <a:schemeClr val="tx1"/>
                </a:solidFill>
                <a:latin typeface="+mn-lt"/>
                <a:ea typeface="ＭＳ Ｐゴシック" panose="020B0600070205080204" pitchFamily="50" charset="-128"/>
                <a:cs typeface="+mn-cs"/>
              </a:defRPr>
            </a:lvl1pPr>
            <a:lvl2pPr marL="457200" marR="0" indent="-230400" algn="l" defTabSz="483306" rtl="0" eaLnBrk="1" fontAlgn="auto" latinLnBrk="0" hangingPunct="1">
              <a:lnSpc>
                <a:spcPct val="110000"/>
              </a:lnSpc>
              <a:spcBef>
                <a:spcPts val="300"/>
              </a:spcBef>
              <a:spcAft>
                <a:spcPts val="0"/>
              </a:spcAft>
              <a:buClrTx/>
              <a:buSzPct val="90000"/>
              <a:buFont typeface="Wingdings 2" panose="05020102010507070707" pitchFamily="18" charset="2"/>
              <a:buChar char=""/>
              <a:tabLst/>
              <a:defRPr kumimoji="1" lang="en-US" sz="1400" kern="1200" baseline="0">
                <a:solidFill>
                  <a:schemeClr val="tx1"/>
                </a:solidFill>
                <a:latin typeface="+mn-lt"/>
                <a:ea typeface="Yu Gothic" panose="020B0400000000000000" pitchFamily="34" charset="-128"/>
                <a:cs typeface="+mn-cs"/>
              </a:defRPr>
            </a:lvl2pPr>
            <a:lvl3pPr marL="684000" marR="0" indent="-230400" algn="l" defTabSz="483306" rtl="0" eaLnBrk="1" fontAlgn="auto" latinLnBrk="0" hangingPunct="1">
              <a:lnSpc>
                <a:spcPct val="110000"/>
              </a:lnSpc>
              <a:spcBef>
                <a:spcPts val="300"/>
              </a:spcBef>
              <a:spcAft>
                <a:spcPts val="0"/>
              </a:spcAft>
              <a:buClrTx/>
              <a:buSzTx/>
              <a:buFont typeface="Wingdings 2" panose="05020102010507070707" pitchFamily="18" charset="2"/>
              <a:buChar char=""/>
              <a:tabLst/>
              <a:defRPr kumimoji="1" lang="en-US" sz="1200" kern="1200" baseline="0">
                <a:solidFill>
                  <a:schemeClr val="tx1"/>
                </a:solidFill>
                <a:latin typeface="+mn-lt"/>
                <a:ea typeface="Yu Gothic" panose="020B0400000000000000" pitchFamily="34" charset="-128"/>
                <a:cs typeface="+mn-cs"/>
              </a:defRPr>
            </a:lvl3pPr>
            <a:lvl4pPr marL="914400" marR="0" indent="-230400" algn="l" defTabSz="483306" rtl="0" eaLnBrk="1" fontAlgn="auto" latinLnBrk="0" hangingPunct="1">
              <a:lnSpc>
                <a:spcPct val="110000"/>
              </a:lnSpc>
              <a:spcBef>
                <a:spcPts val="300"/>
              </a:spcBef>
              <a:spcAft>
                <a:spcPts val="0"/>
              </a:spcAft>
              <a:buClrTx/>
              <a:buSzPct val="110000"/>
              <a:buFont typeface="Arial" panose="020B0604020202020204" pitchFamily="34" charset="0"/>
              <a:buChar char="○"/>
              <a:tabLst/>
              <a:defRPr kumimoji="1" lang="en-US" sz="1200" kern="1200" baseline="0">
                <a:solidFill>
                  <a:schemeClr val="tx1"/>
                </a:solidFill>
                <a:latin typeface="+mn-lt"/>
                <a:ea typeface="Yu Gothic" panose="020B0400000000000000" pitchFamily="34" charset="-128"/>
                <a:cs typeface="+mn-cs"/>
              </a:defRPr>
            </a:lvl4pPr>
            <a:lvl5pPr marL="1144800" marR="0" indent="-230400" algn="l" defTabSz="483306" rtl="0" eaLnBrk="1" fontAlgn="auto" latinLnBrk="0" hangingPunct="1">
              <a:lnSpc>
                <a:spcPct val="110000"/>
              </a:lnSpc>
              <a:spcBef>
                <a:spcPts val="300"/>
              </a:spcBef>
              <a:spcAft>
                <a:spcPts val="0"/>
              </a:spcAft>
              <a:buClrTx/>
              <a:buSzTx/>
              <a:buFont typeface="Arial" panose="020B0604020202020204" pitchFamily="34" charset="0"/>
              <a:buChar char="□"/>
              <a:tabLst/>
              <a:defRPr kumimoji="1" lang="en-US" sz="1200" kern="1200" baseline="0">
                <a:solidFill>
                  <a:schemeClr val="tx1"/>
                </a:solidFill>
                <a:latin typeface="+mn-lt"/>
                <a:ea typeface="Yu Gothic" panose="020B0400000000000000" pitchFamily="34" charset="-128"/>
                <a:cs typeface="+mn-cs"/>
              </a:defRPr>
            </a:lvl5pPr>
            <a:lvl6pPr marL="2658184" indent="-241653" algn="l" defTabSz="483306" rtl="0" eaLnBrk="1" latinLnBrk="0" hangingPunct="1">
              <a:spcBef>
                <a:spcPct val="20000"/>
              </a:spcBef>
              <a:buFont typeface="Arial"/>
              <a:buChar char="•"/>
              <a:defRPr kumimoji="1" sz="2100" kern="1200">
                <a:solidFill>
                  <a:schemeClr val="tx1"/>
                </a:solidFill>
                <a:latin typeface="+mn-lt"/>
                <a:ea typeface="+mn-ea"/>
                <a:cs typeface="+mn-cs"/>
              </a:defRPr>
            </a:lvl6pPr>
            <a:lvl7pPr marL="3141490" indent="-241653" algn="l" defTabSz="483306" rtl="0" eaLnBrk="1" latinLnBrk="0" hangingPunct="1">
              <a:spcBef>
                <a:spcPct val="20000"/>
              </a:spcBef>
              <a:buFont typeface="Arial"/>
              <a:buChar char="•"/>
              <a:defRPr kumimoji="1" sz="2100" kern="1200">
                <a:solidFill>
                  <a:schemeClr val="tx1"/>
                </a:solidFill>
                <a:latin typeface="+mn-lt"/>
                <a:ea typeface="+mn-ea"/>
                <a:cs typeface="+mn-cs"/>
              </a:defRPr>
            </a:lvl7pPr>
            <a:lvl8pPr marL="3624796" indent="-241653" algn="l" defTabSz="483306" rtl="0" eaLnBrk="1" latinLnBrk="0" hangingPunct="1">
              <a:spcBef>
                <a:spcPct val="20000"/>
              </a:spcBef>
              <a:buFont typeface="Arial"/>
              <a:buChar char="•"/>
              <a:defRPr kumimoji="1" sz="2100" kern="1200">
                <a:solidFill>
                  <a:schemeClr val="tx1"/>
                </a:solidFill>
                <a:latin typeface="+mn-lt"/>
                <a:ea typeface="+mn-ea"/>
                <a:cs typeface="+mn-cs"/>
              </a:defRPr>
            </a:lvl8pPr>
            <a:lvl9pPr marL="4108102" indent="-241653" algn="l" defTabSz="483306" rtl="0" eaLnBrk="1" latinLnBrk="0" hangingPunct="1">
              <a:spcBef>
                <a:spcPct val="20000"/>
              </a:spcBef>
              <a:buFont typeface="Arial"/>
              <a:buChar char="•"/>
              <a:defRPr kumimoji="1" sz="2100" kern="1200">
                <a:solidFill>
                  <a:schemeClr val="tx1"/>
                </a:solidFill>
                <a:latin typeface="+mn-lt"/>
                <a:ea typeface="+mn-ea"/>
                <a:cs typeface="+mn-cs"/>
              </a:defRPr>
            </a:lvl9pPr>
          </a:lstStyle>
          <a:p>
            <a:endParaRPr lang="en-SG" dirty="0"/>
          </a:p>
        </p:txBody>
      </p:sp>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4042" y="4361325"/>
            <a:ext cx="962358" cy="932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0070" y="1556793"/>
            <a:ext cx="998338" cy="936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06193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 Takeaways</a:t>
            </a:r>
            <a:endParaRPr lang="en-US" dirty="0"/>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41484642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Key Takeaways</a:t>
            </a:r>
            <a:endParaRPr lang="en-US" dirty="0"/>
          </a:p>
        </p:txBody>
      </p:sp>
      <p:sp>
        <p:nvSpPr>
          <p:cNvPr id="2" name="AutoShape 2" descr="Image result for noun project prioritize"/>
          <p:cNvSpPr>
            <a:spLocks noChangeAspect="1" noChangeArrowheads="1"/>
          </p:cNvSpPr>
          <p:nvPr/>
        </p:nvSpPr>
        <p:spPr bwMode="auto">
          <a:xfrm>
            <a:off x="184841" y="-138960"/>
            <a:ext cx="362139" cy="29319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noun project prioritize"/>
          <p:cNvSpPr>
            <a:spLocks noChangeAspect="1" noChangeArrowheads="1"/>
          </p:cNvSpPr>
          <p:nvPr/>
        </p:nvSpPr>
        <p:spPr bwMode="auto">
          <a:xfrm>
            <a:off x="365913" y="7637"/>
            <a:ext cx="362139" cy="29319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30" name="Picture 6" descr="Image result for noun project prioritiz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3982" t="16983" r="33771" b="31140"/>
          <a:stretch/>
        </p:blipFill>
        <p:spPr bwMode="auto">
          <a:xfrm>
            <a:off x="1234157" y="1960936"/>
            <a:ext cx="1811964" cy="1662422"/>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546983" y="3843070"/>
            <a:ext cx="3357946" cy="307777"/>
          </a:xfrm>
          <a:prstGeom prst="rect">
            <a:avLst/>
          </a:prstGeom>
        </p:spPr>
        <p:txBody>
          <a:bodyPr wrap="square">
            <a:spAutoFit/>
          </a:bodyPr>
          <a:lstStyle/>
          <a:p>
            <a:pPr algn="ctr"/>
            <a:r>
              <a:rPr lang="en-US" sz="1400" b="1" dirty="0" smtClean="0">
                <a:solidFill>
                  <a:srgbClr val="000000"/>
                </a:solidFill>
              </a:rPr>
              <a:t>Project Managements</a:t>
            </a:r>
          </a:p>
        </p:txBody>
      </p:sp>
      <p:cxnSp>
        <p:nvCxnSpPr>
          <p:cNvPr id="24" name="Straight Connector 23"/>
          <p:cNvCxnSpPr/>
          <p:nvPr/>
        </p:nvCxnSpPr>
        <p:spPr>
          <a:xfrm>
            <a:off x="4085180" y="1693528"/>
            <a:ext cx="0" cy="367587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AutoShape 2" descr="Image result for people icon png"/>
          <p:cNvSpPr>
            <a:spLocks noChangeAspect="1" noChangeArrowheads="1"/>
          </p:cNvSpPr>
          <p:nvPr/>
        </p:nvSpPr>
        <p:spPr bwMode="auto">
          <a:xfrm>
            <a:off x="546980" y="154235"/>
            <a:ext cx="362139" cy="29319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8" name="Picture 4" descr="Image result for people icon 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0" r="100000">
                        <a14:foregroundMark x1="19091" y1="22317" x2="19091" y2="22317"/>
                        <a14:foregroundMark x1="42500" y1="27939" x2="42500" y2="27939"/>
                        <a14:foregroundMark x1="75114" y1="22317" x2="75114" y2="22317"/>
                        <a14:foregroundMark x1="89205" y1="67121" x2="89205" y2="67121"/>
                        <a14:foregroundMark x1="14432" y1="61499" x2="14432" y2="61499"/>
                      </a14:backgroundRemoval>
                    </a14:imgEffect>
                  </a14:imgLayer>
                </a14:imgProps>
              </a:ext>
              <a:ext uri="{28A0092B-C50C-407E-A947-70E740481C1C}">
                <a14:useLocalDpi xmlns:a14="http://schemas.microsoft.com/office/drawing/2010/main" val="0"/>
              </a:ext>
            </a:extLst>
          </a:blip>
          <a:srcRect/>
          <a:stretch>
            <a:fillRect/>
          </a:stretch>
        </p:blipFill>
        <p:spPr bwMode="auto">
          <a:xfrm>
            <a:off x="4577862" y="1960939"/>
            <a:ext cx="3093415" cy="166242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4445599" y="4309568"/>
            <a:ext cx="3357946" cy="738664"/>
          </a:xfrm>
          <a:prstGeom prst="rect">
            <a:avLst/>
          </a:prstGeom>
        </p:spPr>
        <p:txBody>
          <a:bodyPr wrap="square">
            <a:spAutoFit/>
          </a:bodyPr>
          <a:lstStyle/>
          <a:p>
            <a:pPr marL="285750" indent="-285750">
              <a:buFont typeface="Wingdings" panose="05000000000000000000" pitchFamily="2" charset="2"/>
              <a:buChar char="§"/>
            </a:pPr>
            <a:r>
              <a:rPr lang="en-US" sz="1400" dirty="0" smtClean="0">
                <a:solidFill>
                  <a:srgbClr val="000000"/>
                </a:solidFill>
              </a:rPr>
              <a:t>Understanding the needs and objectives of users</a:t>
            </a:r>
          </a:p>
          <a:p>
            <a:pPr marL="285750" indent="-285750">
              <a:buFont typeface="Wingdings" panose="05000000000000000000" pitchFamily="2" charset="2"/>
              <a:buChar char="§"/>
            </a:pPr>
            <a:r>
              <a:rPr lang="en-US" sz="1400" dirty="0" smtClean="0">
                <a:solidFill>
                  <a:srgbClr val="000000"/>
                </a:solidFill>
              </a:rPr>
              <a:t>People and Communications</a:t>
            </a:r>
            <a:endParaRPr lang="en-US" sz="1400" dirty="0">
              <a:solidFill>
                <a:srgbClr val="000000"/>
              </a:solidFill>
            </a:endParaRPr>
          </a:p>
        </p:txBody>
      </p:sp>
      <p:cxnSp>
        <p:nvCxnSpPr>
          <p:cNvPr id="11" name="Straight Connector 10"/>
          <p:cNvCxnSpPr/>
          <p:nvPr/>
        </p:nvCxnSpPr>
        <p:spPr>
          <a:xfrm>
            <a:off x="8077838" y="1721972"/>
            <a:ext cx="0" cy="367587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752929" y="4309568"/>
            <a:ext cx="3152000" cy="954107"/>
          </a:xfrm>
          <a:prstGeom prst="rect">
            <a:avLst/>
          </a:prstGeom>
        </p:spPr>
        <p:txBody>
          <a:bodyPr wrap="square">
            <a:spAutoFit/>
          </a:bodyPr>
          <a:lstStyle/>
          <a:p>
            <a:pPr marL="285750" indent="-285750">
              <a:buFont typeface="Wingdings" panose="05000000000000000000" pitchFamily="2" charset="2"/>
              <a:buChar char="§"/>
            </a:pPr>
            <a:r>
              <a:rPr lang="en-SG" sz="1400" dirty="0" smtClean="0"/>
              <a:t>Multitasking</a:t>
            </a:r>
          </a:p>
          <a:p>
            <a:pPr marL="285750" indent="-285750">
              <a:buFont typeface="Wingdings" panose="05000000000000000000" pitchFamily="2" charset="2"/>
              <a:buChar char="§"/>
            </a:pPr>
            <a:r>
              <a:rPr lang="en-SG" sz="1400" dirty="0" smtClean="0"/>
              <a:t>Finding solutions from various resources to solve issues</a:t>
            </a:r>
          </a:p>
          <a:p>
            <a:pPr marL="285750" indent="-285750">
              <a:buFont typeface="Wingdings" panose="05000000000000000000" pitchFamily="2" charset="2"/>
              <a:buChar char="§"/>
            </a:pPr>
            <a:r>
              <a:rPr lang="en-SG" sz="1400" dirty="0" smtClean="0"/>
              <a:t>Compromise</a:t>
            </a:r>
            <a:endParaRPr lang="en-SG" sz="1400" dirty="0"/>
          </a:p>
        </p:txBody>
      </p:sp>
      <p:sp>
        <p:nvSpPr>
          <p:cNvPr id="14" name="Rectangle 13"/>
          <p:cNvSpPr/>
          <p:nvPr/>
        </p:nvSpPr>
        <p:spPr>
          <a:xfrm>
            <a:off x="4445595" y="3841639"/>
            <a:ext cx="3357946" cy="307777"/>
          </a:xfrm>
          <a:prstGeom prst="rect">
            <a:avLst/>
          </a:prstGeom>
        </p:spPr>
        <p:txBody>
          <a:bodyPr wrap="square">
            <a:spAutoFit/>
          </a:bodyPr>
          <a:lstStyle/>
          <a:p>
            <a:pPr algn="ctr"/>
            <a:r>
              <a:rPr lang="en-US" sz="1400" b="1" dirty="0" smtClean="0">
                <a:solidFill>
                  <a:srgbClr val="000000"/>
                </a:solidFill>
              </a:rPr>
              <a:t>Coordination</a:t>
            </a:r>
          </a:p>
        </p:txBody>
      </p:sp>
      <p:sp>
        <p:nvSpPr>
          <p:cNvPr id="8" name="AutoShape 6" descr="Image result for mountaineering black and white"/>
          <p:cNvSpPr>
            <a:spLocks noChangeAspect="1" noChangeArrowheads="1"/>
          </p:cNvSpPr>
          <p:nvPr/>
        </p:nvSpPr>
        <p:spPr bwMode="auto">
          <a:xfrm>
            <a:off x="728049" y="300832"/>
            <a:ext cx="362139" cy="29319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AutoShape 8" descr="Image result for mountaineering black and white"/>
          <p:cNvSpPr>
            <a:spLocks noChangeAspect="1" noChangeArrowheads="1"/>
          </p:cNvSpPr>
          <p:nvPr/>
        </p:nvSpPr>
        <p:spPr bwMode="auto">
          <a:xfrm>
            <a:off x="909121" y="447429"/>
            <a:ext cx="362139" cy="29319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10" descr="Image result for mountaineering black and white"/>
          <p:cNvSpPr>
            <a:spLocks noChangeAspect="1" noChangeArrowheads="1"/>
          </p:cNvSpPr>
          <p:nvPr/>
        </p:nvSpPr>
        <p:spPr bwMode="auto">
          <a:xfrm>
            <a:off x="1090188" y="594026"/>
            <a:ext cx="362139" cy="29319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35" name="Picture 11"/>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9412" t="8859" r="9412" b="14716"/>
          <a:stretch/>
        </p:blipFill>
        <p:spPr bwMode="auto">
          <a:xfrm>
            <a:off x="9105201" y="1693526"/>
            <a:ext cx="2000385" cy="1929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Rectangle 19"/>
          <p:cNvSpPr/>
          <p:nvPr/>
        </p:nvSpPr>
        <p:spPr>
          <a:xfrm>
            <a:off x="8426417" y="3843070"/>
            <a:ext cx="3357946" cy="307777"/>
          </a:xfrm>
          <a:prstGeom prst="rect">
            <a:avLst/>
          </a:prstGeom>
        </p:spPr>
        <p:txBody>
          <a:bodyPr wrap="square">
            <a:spAutoFit/>
          </a:bodyPr>
          <a:lstStyle/>
          <a:p>
            <a:pPr algn="ctr"/>
            <a:r>
              <a:rPr lang="en-US" sz="1400" b="1" dirty="0" smtClean="0">
                <a:solidFill>
                  <a:srgbClr val="000000"/>
                </a:solidFill>
              </a:rPr>
              <a:t>Steep Learning Curve</a:t>
            </a:r>
          </a:p>
        </p:txBody>
      </p:sp>
      <p:sp>
        <p:nvSpPr>
          <p:cNvPr id="21" name="Rectangle 20"/>
          <p:cNvSpPr/>
          <p:nvPr/>
        </p:nvSpPr>
        <p:spPr>
          <a:xfrm>
            <a:off x="8426417" y="4309567"/>
            <a:ext cx="3357946" cy="738664"/>
          </a:xfrm>
          <a:prstGeom prst="rect">
            <a:avLst/>
          </a:prstGeom>
        </p:spPr>
        <p:txBody>
          <a:bodyPr wrap="square">
            <a:spAutoFit/>
          </a:bodyPr>
          <a:lstStyle/>
          <a:p>
            <a:pPr marL="285750" indent="-285750">
              <a:buFont typeface="Wingdings" panose="05000000000000000000" pitchFamily="2" charset="2"/>
              <a:buChar char="§"/>
            </a:pPr>
            <a:r>
              <a:rPr lang="en-US" sz="1400" dirty="0" smtClean="0">
                <a:solidFill>
                  <a:srgbClr val="000000"/>
                </a:solidFill>
              </a:rPr>
              <a:t>Products</a:t>
            </a:r>
          </a:p>
          <a:p>
            <a:pPr marL="285750" indent="-285750">
              <a:buFont typeface="Wingdings" panose="05000000000000000000" pitchFamily="2" charset="2"/>
              <a:buChar char="§"/>
            </a:pPr>
            <a:r>
              <a:rPr lang="en-US" sz="1400" dirty="0" smtClean="0">
                <a:solidFill>
                  <a:srgbClr val="000000"/>
                </a:solidFill>
              </a:rPr>
              <a:t>Failures and setbacks</a:t>
            </a:r>
          </a:p>
          <a:p>
            <a:pPr marL="285750" indent="-285750">
              <a:buFont typeface="Wingdings" panose="05000000000000000000" pitchFamily="2" charset="2"/>
              <a:buChar char="§"/>
            </a:pPr>
            <a:endParaRPr lang="en-US" sz="1400" dirty="0">
              <a:solidFill>
                <a:srgbClr val="000000"/>
              </a:solidFill>
            </a:endParaRPr>
          </a:p>
        </p:txBody>
      </p:sp>
    </p:spTree>
    <p:extLst>
      <p:ext uri="{BB962C8B-B14F-4D97-AF65-F5344CB8AC3E}">
        <p14:creationId xmlns:p14="http://schemas.microsoft.com/office/powerpoint/2010/main" val="38937497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Appendix</a:t>
            </a:r>
            <a:endParaRPr lang="en-US" dirty="0"/>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40065210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a:p>
          <a:p>
            <a:endParaRPr lang="en-US" dirty="0" smtClean="0"/>
          </a:p>
          <a:p>
            <a:r>
              <a:rPr lang="en-US" dirty="0"/>
              <a:t>Tableau Public: </a:t>
            </a:r>
            <a:r>
              <a:rPr lang="en-US" dirty="0">
                <a:hlinkClick r:id="rId2"/>
              </a:rPr>
              <a:t>https://public.tableau.com/profile/xiang.shang#!/</a:t>
            </a:r>
            <a:r>
              <a:rPr lang="en-US" dirty="0" smtClean="0">
                <a:hlinkClick r:id="rId2"/>
              </a:rPr>
              <a:t>vizhome/MizuhoinCovid19/Sheet1</a:t>
            </a:r>
            <a:endParaRPr lang="en-US" dirty="0" smtClean="0"/>
          </a:p>
          <a:p>
            <a:r>
              <a:rPr lang="en-US" dirty="0"/>
              <a:t>US election: </a:t>
            </a:r>
            <a:r>
              <a:rPr lang="en-US" dirty="0">
                <a:hlinkClick r:id="rId3"/>
              </a:rPr>
              <a:t>https://</a:t>
            </a:r>
            <a:r>
              <a:rPr lang="en-US" dirty="0" smtClean="0">
                <a:hlinkClick r:id="rId3"/>
              </a:rPr>
              <a:t>www.bloomberg.com/graphics/2020-us-election-results</a:t>
            </a:r>
            <a:endParaRPr lang="en-US" dirty="0" smtClean="0"/>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881106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Involved Parties</a:t>
            </a:r>
            <a:endParaRPr lang="en-US" dirty="0"/>
          </a:p>
        </p:txBody>
      </p:sp>
      <p:sp>
        <p:nvSpPr>
          <p:cNvPr id="5" name="文本占位符 4">
            <a:extLst>
              <a:ext uri="{FF2B5EF4-FFF2-40B4-BE49-F238E27FC236}">
                <a16:creationId xmlns="" xmlns:a16="http://schemas.microsoft.com/office/drawing/2014/main" id="{5DE71816-AE6A-45D1-965B-715E9C806357}"/>
              </a:ext>
            </a:extLst>
          </p:cNvPr>
          <p:cNvSpPr txBox="1">
            <a:spLocks/>
          </p:cNvSpPr>
          <p:nvPr/>
        </p:nvSpPr>
        <p:spPr>
          <a:xfrm>
            <a:off x="407368" y="1319330"/>
            <a:ext cx="10837333" cy="424732"/>
          </a:xfrm>
          <a:prstGeom prst="rect">
            <a:avLst/>
          </a:prstGeom>
        </p:spPr>
        <p:txBody>
          <a:bodyPr wrap="square">
            <a:normAutofit/>
          </a:bodyPr>
          <a:lstStyle>
            <a:lvl1pPr marL="230400" marR="0" indent="-230400" algn="l" defTabSz="483306" rtl="0" eaLnBrk="1" fontAlgn="auto" latinLnBrk="0" hangingPunct="1">
              <a:lnSpc>
                <a:spcPct val="110000"/>
              </a:lnSpc>
              <a:spcBef>
                <a:spcPts val="900"/>
              </a:spcBef>
              <a:spcAft>
                <a:spcPts val="0"/>
              </a:spcAft>
              <a:buClrTx/>
              <a:buSzPct val="90000"/>
              <a:buFont typeface="Wingdings 2" panose="05020102010507070707" pitchFamily="18" charset="2"/>
              <a:buChar char=""/>
              <a:tabLst/>
              <a:defRPr kumimoji="1" lang="en-US" sz="1400" b="0" kern="1200" baseline="0" dirty="0" smtClean="0">
                <a:solidFill>
                  <a:schemeClr val="tx1"/>
                </a:solidFill>
                <a:latin typeface="+mn-lt"/>
                <a:ea typeface="ＭＳ Ｐゴシック" panose="020B0600070205080204" pitchFamily="50" charset="-128"/>
                <a:cs typeface="+mn-cs"/>
              </a:defRPr>
            </a:lvl1pPr>
            <a:lvl2pPr marL="457200" marR="0" indent="-230400" algn="l" defTabSz="483306" rtl="0" eaLnBrk="1" fontAlgn="auto" latinLnBrk="0" hangingPunct="1">
              <a:lnSpc>
                <a:spcPct val="110000"/>
              </a:lnSpc>
              <a:spcBef>
                <a:spcPts val="300"/>
              </a:spcBef>
              <a:spcAft>
                <a:spcPts val="0"/>
              </a:spcAft>
              <a:buClrTx/>
              <a:buSzPct val="90000"/>
              <a:buFont typeface="Wingdings 2" panose="05020102010507070707" pitchFamily="18" charset="2"/>
              <a:buChar char=""/>
              <a:tabLst/>
              <a:defRPr kumimoji="1" lang="en-US" sz="1400" kern="1200" baseline="0">
                <a:solidFill>
                  <a:schemeClr val="tx1"/>
                </a:solidFill>
                <a:latin typeface="+mn-lt"/>
                <a:ea typeface="Yu Gothic" panose="020B0400000000000000" pitchFamily="34" charset="-128"/>
                <a:cs typeface="+mn-cs"/>
              </a:defRPr>
            </a:lvl2pPr>
            <a:lvl3pPr marL="684000" marR="0" indent="-230400" algn="l" defTabSz="483306" rtl="0" eaLnBrk="1" fontAlgn="auto" latinLnBrk="0" hangingPunct="1">
              <a:lnSpc>
                <a:spcPct val="110000"/>
              </a:lnSpc>
              <a:spcBef>
                <a:spcPts val="300"/>
              </a:spcBef>
              <a:spcAft>
                <a:spcPts val="0"/>
              </a:spcAft>
              <a:buClrTx/>
              <a:buSzTx/>
              <a:buFont typeface="Wingdings 2" panose="05020102010507070707" pitchFamily="18" charset="2"/>
              <a:buChar char=""/>
              <a:tabLst/>
              <a:defRPr kumimoji="1" lang="en-US" sz="1200" kern="1200" baseline="0">
                <a:solidFill>
                  <a:schemeClr val="tx1"/>
                </a:solidFill>
                <a:latin typeface="+mn-lt"/>
                <a:ea typeface="Yu Gothic" panose="020B0400000000000000" pitchFamily="34" charset="-128"/>
                <a:cs typeface="+mn-cs"/>
              </a:defRPr>
            </a:lvl3pPr>
            <a:lvl4pPr marL="914400" marR="0" indent="-230400" algn="l" defTabSz="483306" rtl="0" eaLnBrk="1" fontAlgn="auto" latinLnBrk="0" hangingPunct="1">
              <a:lnSpc>
                <a:spcPct val="110000"/>
              </a:lnSpc>
              <a:spcBef>
                <a:spcPts val="300"/>
              </a:spcBef>
              <a:spcAft>
                <a:spcPts val="0"/>
              </a:spcAft>
              <a:buClrTx/>
              <a:buSzPct val="110000"/>
              <a:buFont typeface="Arial" panose="020B0604020202020204" pitchFamily="34" charset="0"/>
              <a:buChar char="○"/>
              <a:tabLst/>
              <a:defRPr kumimoji="1" lang="en-US" sz="1200" kern="1200" baseline="0">
                <a:solidFill>
                  <a:schemeClr val="tx1"/>
                </a:solidFill>
                <a:latin typeface="+mn-lt"/>
                <a:ea typeface="Yu Gothic" panose="020B0400000000000000" pitchFamily="34" charset="-128"/>
                <a:cs typeface="+mn-cs"/>
              </a:defRPr>
            </a:lvl4pPr>
            <a:lvl5pPr marL="1144800" marR="0" indent="-230400" algn="l" defTabSz="483306" rtl="0" eaLnBrk="1" fontAlgn="auto" latinLnBrk="0" hangingPunct="1">
              <a:lnSpc>
                <a:spcPct val="110000"/>
              </a:lnSpc>
              <a:spcBef>
                <a:spcPts val="300"/>
              </a:spcBef>
              <a:spcAft>
                <a:spcPts val="0"/>
              </a:spcAft>
              <a:buClrTx/>
              <a:buSzTx/>
              <a:buFont typeface="Arial" panose="020B0604020202020204" pitchFamily="34" charset="0"/>
              <a:buChar char="□"/>
              <a:tabLst/>
              <a:defRPr kumimoji="1" lang="en-US" sz="1200" kern="1200" baseline="0">
                <a:solidFill>
                  <a:schemeClr val="tx1"/>
                </a:solidFill>
                <a:latin typeface="+mn-lt"/>
                <a:ea typeface="Yu Gothic" panose="020B0400000000000000" pitchFamily="34" charset="-128"/>
                <a:cs typeface="+mn-cs"/>
              </a:defRPr>
            </a:lvl5pPr>
            <a:lvl6pPr marL="2658184" indent="-241653" algn="l" defTabSz="483306" rtl="0" eaLnBrk="1" latinLnBrk="0" hangingPunct="1">
              <a:spcBef>
                <a:spcPct val="20000"/>
              </a:spcBef>
              <a:buFont typeface="Arial"/>
              <a:buChar char="•"/>
              <a:defRPr kumimoji="1" sz="2100" kern="1200">
                <a:solidFill>
                  <a:schemeClr val="tx1"/>
                </a:solidFill>
                <a:latin typeface="+mn-lt"/>
                <a:ea typeface="+mn-ea"/>
                <a:cs typeface="+mn-cs"/>
              </a:defRPr>
            </a:lvl6pPr>
            <a:lvl7pPr marL="3141490" indent="-241653" algn="l" defTabSz="483306" rtl="0" eaLnBrk="1" latinLnBrk="0" hangingPunct="1">
              <a:spcBef>
                <a:spcPct val="20000"/>
              </a:spcBef>
              <a:buFont typeface="Arial"/>
              <a:buChar char="•"/>
              <a:defRPr kumimoji="1" sz="2100" kern="1200">
                <a:solidFill>
                  <a:schemeClr val="tx1"/>
                </a:solidFill>
                <a:latin typeface="+mn-lt"/>
                <a:ea typeface="+mn-ea"/>
                <a:cs typeface="+mn-cs"/>
              </a:defRPr>
            </a:lvl7pPr>
            <a:lvl8pPr marL="3624796" indent="-241653" algn="l" defTabSz="483306" rtl="0" eaLnBrk="1" latinLnBrk="0" hangingPunct="1">
              <a:spcBef>
                <a:spcPct val="20000"/>
              </a:spcBef>
              <a:buFont typeface="Arial"/>
              <a:buChar char="•"/>
              <a:defRPr kumimoji="1" sz="2100" kern="1200">
                <a:solidFill>
                  <a:schemeClr val="tx1"/>
                </a:solidFill>
                <a:latin typeface="+mn-lt"/>
                <a:ea typeface="+mn-ea"/>
                <a:cs typeface="+mn-cs"/>
              </a:defRPr>
            </a:lvl8pPr>
            <a:lvl9pPr marL="4108102" indent="-241653" algn="l" defTabSz="483306" rtl="0" eaLnBrk="1" latinLnBrk="0" hangingPunct="1">
              <a:spcBef>
                <a:spcPct val="20000"/>
              </a:spcBef>
              <a:buFont typeface="Arial"/>
              <a:buChar char="•"/>
              <a:defRPr kumimoji="1" sz="2100" kern="1200">
                <a:solidFill>
                  <a:schemeClr val="tx1"/>
                </a:solidFill>
                <a:latin typeface="+mn-lt"/>
                <a:ea typeface="+mn-ea"/>
                <a:cs typeface="+mn-cs"/>
              </a:defRPr>
            </a:lvl9pPr>
          </a:lstStyle>
          <a:p>
            <a:r>
              <a:rPr lang="en-SG" altLang="en-US" sz="1600" dirty="0" smtClean="0"/>
              <a:t>This is a collaboration between</a:t>
            </a:r>
            <a:endParaRPr lang="en-SG" altLang="en-US" sz="1600" dirty="0"/>
          </a:p>
        </p:txBody>
      </p:sp>
      <p:graphicFrame>
        <p:nvGraphicFramePr>
          <p:cNvPr id="6" name="内容占位符 2">
            <a:extLst>
              <a:ext uri="{FF2B5EF4-FFF2-40B4-BE49-F238E27FC236}">
                <a16:creationId xmlns="" xmlns:a16="http://schemas.microsoft.com/office/drawing/2014/main" id="{F1FA8FA9-405A-48C3-8FFF-792E6B2FAC64}"/>
              </a:ext>
            </a:extLst>
          </p:cNvPr>
          <p:cNvGraphicFramePr>
            <a:graphicFrameLocks noGrp="1"/>
          </p:cNvGraphicFramePr>
          <p:nvPr>
            <p:ph sz="quarter" idx="4294967295"/>
            <p:extLst>
              <p:ext uri="{D42A27DB-BD31-4B8C-83A1-F6EECF244321}">
                <p14:modId xmlns:p14="http://schemas.microsoft.com/office/powerpoint/2010/main" val="3704750350"/>
              </p:ext>
            </p:extLst>
          </p:nvPr>
        </p:nvGraphicFramePr>
        <p:xfrm>
          <a:off x="940137" y="1525390"/>
          <a:ext cx="10288693" cy="3660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64761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Dashboard Tool - </a:t>
            </a:r>
            <a:r>
              <a:rPr lang="en-US" dirty="0" smtClean="0"/>
              <a:t>Tableau</a:t>
            </a:r>
            <a:endParaRPr lang="en-US" dirty="0"/>
          </a:p>
        </p:txBody>
      </p:sp>
      <p:sp>
        <p:nvSpPr>
          <p:cNvPr id="9" name="内容占位符 2">
            <a:extLst>
              <a:ext uri="{FF2B5EF4-FFF2-40B4-BE49-F238E27FC236}">
                <a16:creationId xmlns="" xmlns:a16="http://schemas.microsoft.com/office/drawing/2014/main" id="{747FF8F4-825D-40CF-8792-136797F822A6}"/>
              </a:ext>
            </a:extLst>
          </p:cNvPr>
          <p:cNvSpPr txBox="1">
            <a:spLocks/>
          </p:cNvSpPr>
          <p:nvPr/>
        </p:nvSpPr>
        <p:spPr>
          <a:xfrm>
            <a:off x="635458" y="1477468"/>
            <a:ext cx="10288693" cy="4903860"/>
          </a:xfrm>
          <a:prstGeom prst="rect">
            <a:avLst/>
          </a:prstGeom>
        </p:spPr>
        <p:txBody>
          <a:bodyPr/>
          <a:lstStyle>
            <a:lvl1pPr marL="230400" marR="0" indent="-230400" algn="l" defTabSz="483306" rtl="0" eaLnBrk="1" fontAlgn="auto" latinLnBrk="0" hangingPunct="1">
              <a:lnSpc>
                <a:spcPct val="110000"/>
              </a:lnSpc>
              <a:spcBef>
                <a:spcPts val="900"/>
              </a:spcBef>
              <a:spcAft>
                <a:spcPts val="0"/>
              </a:spcAft>
              <a:buClrTx/>
              <a:buSzPct val="90000"/>
              <a:buFont typeface="Wingdings 2" panose="05020102010507070707" pitchFamily="18" charset="2"/>
              <a:buChar char=""/>
              <a:tabLst/>
              <a:defRPr kumimoji="1" lang="en-US" sz="1400" b="0" kern="1200" baseline="0" dirty="0" smtClean="0">
                <a:solidFill>
                  <a:schemeClr val="tx1"/>
                </a:solidFill>
                <a:latin typeface="+mn-lt"/>
                <a:ea typeface="ＭＳ Ｐゴシック" panose="020B0600070205080204" pitchFamily="50" charset="-128"/>
                <a:cs typeface="+mn-cs"/>
              </a:defRPr>
            </a:lvl1pPr>
            <a:lvl2pPr marL="457200" marR="0" indent="-230400" algn="l" defTabSz="483306" rtl="0" eaLnBrk="1" fontAlgn="auto" latinLnBrk="0" hangingPunct="1">
              <a:lnSpc>
                <a:spcPct val="110000"/>
              </a:lnSpc>
              <a:spcBef>
                <a:spcPts val="300"/>
              </a:spcBef>
              <a:spcAft>
                <a:spcPts val="0"/>
              </a:spcAft>
              <a:buClrTx/>
              <a:buSzPct val="90000"/>
              <a:buFont typeface="Wingdings 2" panose="05020102010507070707" pitchFamily="18" charset="2"/>
              <a:buChar char=""/>
              <a:tabLst/>
              <a:defRPr kumimoji="1" lang="en-US" sz="1400" kern="1200" baseline="0">
                <a:solidFill>
                  <a:schemeClr val="tx1"/>
                </a:solidFill>
                <a:latin typeface="+mn-lt"/>
                <a:ea typeface="Yu Gothic" panose="020B0400000000000000" pitchFamily="34" charset="-128"/>
                <a:cs typeface="+mn-cs"/>
              </a:defRPr>
            </a:lvl2pPr>
            <a:lvl3pPr marL="684000" marR="0" indent="-230400" algn="l" defTabSz="483306" rtl="0" eaLnBrk="1" fontAlgn="auto" latinLnBrk="0" hangingPunct="1">
              <a:lnSpc>
                <a:spcPct val="110000"/>
              </a:lnSpc>
              <a:spcBef>
                <a:spcPts val="300"/>
              </a:spcBef>
              <a:spcAft>
                <a:spcPts val="0"/>
              </a:spcAft>
              <a:buClrTx/>
              <a:buSzTx/>
              <a:buFont typeface="Wingdings 2" panose="05020102010507070707" pitchFamily="18" charset="2"/>
              <a:buChar char=""/>
              <a:tabLst/>
              <a:defRPr kumimoji="1" lang="en-US" sz="1200" kern="1200" baseline="0">
                <a:solidFill>
                  <a:schemeClr val="tx1"/>
                </a:solidFill>
                <a:latin typeface="+mn-lt"/>
                <a:ea typeface="Yu Gothic" panose="020B0400000000000000" pitchFamily="34" charset="-128"/>
                <a:cs typeface="+mn-cs"/>
              </a:defRPr>
            </a:lvl3pPr>
            <a:lvl4pPr marL="914400" marR="0" indent="-230400" algn="l" defTabSz="483306" rtl="0" eaLnBrk="1" fontAlgn="auto" latinLnBrk="0" hangingPunct="1">
              <a:lnSpc>
                <a:spcPct val="110000"/>
              </a:lnSpc>
              <a:spcBef>
                <a:spcPts val="300"/>
              </a:spcBef>
              <a:spcAft>
                <a:spcPts val="0"/>
              </a:spcAft>
              <a:buClrTx/>
              <a:buSzPct val="110000"/>
              <a:buFont typeface="Arial" panose="020B0604020202020204" pitchFamily="34" charset="0"/>
              <a:buChar char="○"/>
              <a:tabLst/>
              <a:defRPr kumimoji="1" lang="en-US" sz="1200" kern="1200" baseline="0">
                <a:solidFill>
                  <a:schemeClr val="tx1"/>
                </a:solidFill>
                <a:latin typeface="+mn-lt"/>
                <a:ea typeface="Yu Gothic" panose="020B0400000000000000" pitchFamily="34" charset="-128"/>
                <a:cs typeface="+mn-cs"/>
              </a:defRPr>
            </a:lvl4pPr>
            <a:lvl5pPr marL="1144800" marR="0" indent="-230400" algn="l" defTabSz="483306" rtl="0" eaLnBrk="1" fontAlgn="auto" latinLnBrk="0" hangingPunct="1">
              <a:lnSpc>
                <a:spcPct val="110000"/>
              </a:lnSpc>
              <a:spcBef>
                <a:spcPts val="300"/>
              </a:spcBef>
              <a:spcAft>
                <a:spcPts val="0"/>
              </a:spcAft>
              <a:buClrTx/>
              <a:buSzTx/>
              <a:buFont typeface="Arial" panose="020B0604020202020204" pitchFamily="34" charset="0"/>
              <a:buChar char="□"/>
              <a:tabLst/>
              <a:defRPr kumimoji="1" lang="en-US" sz="1200" kern="1200" baseline="0">
                <a:solidFill>
                  <a:schemeClr val="tx1"/>
                </a:solidFill>
                <a:latin typeface="+mn-lt"/>
                <a:ea typeface="Yu Gothic" panose="020B0400000000000000" pitchFamily="34" charset="-128"/>
                <a:cs typeface="+mn-cs"/>
              </a:defRPr>
            </a:lvl5pPr>
            <a:lvl6pPr marL="2658184" indent="-241653" algn="l" defTabSz="483306" rtl="0" eaLnBrk="1" latinLnBrk="0" hangingPunct="1">
              <a:spcBef>
                <a:spcPct val="20000"/>
              </a:spcBef>
              <a:buFont typeface="Arial"/>
              <a:buChar char="•"/>
              <a:defRPr kumimoji="1" sz="2100" kern="1200">
                <a:solidFill>
                  <a:schemeClr val="tx1"/>
                </a:solidFill>
                <a:latin typeface="+mn-lt"/>
                <a:ea typeface="+mn-ea"/>
                <a:cs typeface="+mn-cs"/>
              </a:defRPr>
            </a:lvl6pPr>
            <a:lvl7pPr marL="3141490" indent="-241653" algn="l" defTabSz="483306" rtl="0" eaLnBrk="1" latinLnBrk="0" hangingPunct="1">
              <a:spcBef>
                <a:spcPct val="20000"/>
              </a:spcBef>
              <a:buFont typeface="Arial"/>
              <a:buChar char="•"/>
              <a:defRPr kumimoji="1" sz="2100" kern="1200">
                <a:solidFill>
                  <a:schemeClr val="tx1"/>
                </a:solidFill>
                <a:latin typeface="+mn-lt"/>
                <a:ea typeface="+mn-ea"/>
                <a:cs typeface="+mn-cs"/>
              </a:defRPr>
            </a:lvl7pPr>
            <a:lvl8pPr marL="3624796" indent="-241653" algn="l" defTabSz="483306" rtl="0" eaLnBrk="1" latinLnBrk="0" hangingPunct="1">
              <a:spcBef>
                <a:spcPct val="20000"/>
              </a:spcBef>
              <a:buFont typeface="Arial"/>
              <a:buChar char="•"/>
              <a:defRPr kumimoji="1" sz="2100" kern="1200">
                <a:solidFill>
                  <a:schemeClr val="tx1"/>
                </a:solidFill>
                <a:latin typeface="+mn-lt"/>
                <a:ea typeface="+mn-ea"/>
                <a:cs typeface="+mn-cs"/>
              </a:defRPr>
            </a:lvl8pPr>
            <a:lvl9pPr marL="4108102" indent="-241653" algn="l" defTabSz="483306" rtl="0" eaLnBrk="1" latinLnBrk="0" hangingPunct="1">
              <a:spcBef>
                <a:spcPct val="20000"/>
              </a:spcBef>
              <a:buFont typeface="Arial"/>
              <a:buChar char="•"/>
              <a:defRPr kumimoji="1" sz="2100" kern="1200">
                <a:solidFill>
                  <a:schemeClr val="tx1"/>
                </a:solidFill>
                <a:latin typeface="+mn-lt"/>
                <a:ea typeface="+mn-ea"/>
                <a:cs typeface="+mn-cs"/>
              </a:defRPr>
            </a:lvl9pPr>
          </a:lstStyle>
          <a:p>
            <a:pPr marL="914400" lvl="1" indent="-457200">
              <a:lnSpc>
                <a:spcPct val="100000"/>
              </a:lnSpc>
              <a:spcBef>
                <a:spcPct val="20000"/>
              </a:spcBef>
            </a:pPr>
            <a:r>
              <a:rPr lang="en-SG" altLang="en-US" sz="2800" dirty="0" smtClean="0">
                <a:solidFill>
                  <a:prstClr val="black"/>
                </a:solidFill>
                <a:ea typeface="+mn-ea"/>
              </a:rPr>
              <a:t>“Grand master” of data visualization software</a:t>
            </a:r>
          </a:p>
          <a:p>
            <a:pPr marL="914400" lvl="1" indent="-457200">
              <a:lnSpc>
                <a:spcPct val="100000"/>
              </a:lnSpc>
              <a:spcBef>
                <a:spcPct val="20000"/>
              </a:spcBef>
            </a:pPr>
            <a:r>
              <a:rPr lang="en-SG" altLang="en-US" sz="2800" dirty="0" smtClean="0">
                <a:solidFill>
                  <a:prstClr val="black"/>
                </a:solidFill>
                <a:ea typeface="+mn-ea"/>
              </a:rPr>
              <a:t>Over 60,000 user accounts across a multitude of industries</a:t>
            </a:r>
          </a:p>
          <a:p>
            <a:pPr marL="914400" lvl="1" indent="-457200">
              <a:lnSpc>
                <a:spcPct val="100000"/>
              </a:lnSpc>
              <a:spcBef>
                <a:spcPct val="20000"/>
              </a:spcBef>
            </a:pPr>
            <a:r>
              <a:rPr lang="en-SG" altLang="en-US" sz="2800" dirty="0" smtClean="0">
                <a:solidFill>
                  <a:prstClr val="black"/>
                </a:solidFill>
                <a:ea typeface="+mn-ea"/>
              </a:rPr>
              <a:t>Interactive interface with simple drag-and-drop functionality speeds up and simplifies the creation process</a:t>
            </a:r>
          </a:p>
          <a:p>
            <a:pPr marL="914400" lvl="1" indent="-457200">
              <a:lnSpc>
                <a:spcPct val="100000"/>
              </a:lnSpc>
              <a:spcBef>
                <a:spcPct val="20000"/>
              </a:spcBef>
            </a:pPr>
            <a:r>
              <a:rPr lang="en-SG" altLang="en-US" sz="2800" dirty="0" smtClean="0">
                <a:solidFill>
                  <a:prstClr val="black"/>
                </a:solidFill>
                <a:ea typeface="+mn-ea"/>
              </a:rPr>
              <a:t>Can easily handle large, fast-changing datasets</a:t>
            </a:r>
          </a:p>
          <a:p>
            <a:endParaRPr lang="en-SG" dirty="0"/>
          </a:p>
        </p:txBody>
      </p:sp>
      <p:sp>
        <p:nvSpPr>
          <p:cNvPr id="10" name="文本占位符 4">
            <a:extLst>
              <a:ext uri="{FF2B5EF4-FFF2-40B4-BE49-F238E27FC236}">
                <a16:creationId xmlns="" xmlns:a16="http://schemas.microsoft.com/office/drawing/2014/main" id="{EDD64329-96C9-4A68-8CB3-DA3E350E08DE}"/>
              </a:ext>
            </a:extLst>
          </p:cNvPr>
          <p:cNvSpPr txBox="1">
            <a:spLocks/>
          </p:cNvSpPr>
          <p:nvPr/>
        </p:nvSpPr>
        <p:spPr>
          <a:xfrm>
            <a:off x="335362" y="1052736"/>
            <a:ext cx="10837333" cy="424732"/>
          </a:xfrm>
          <a:prstGeom prst="rect">
            <a:avLst/>
          </a:prstGeom>
        </p:spPr>
        <p:txBody>
          <a:bodyPr/>
          <a:lstStyle>
            <a:lvl1pPr marL="230400" marR="0" indent="-230400" algn="l" defTabSz="483306" rtl="0" eaLnBrk="1" fontAlgn="auto" latinLnBrk="0" hangingPunct="1">
              <a:lnSpc>
                <a:spcPct val="110000"/>
              </a:lnSpc>
              <a:spcBef>
                <a:spcPts val="900"/>
              </a:spcBef>
              <a:spcAft>
                <a:spcPts val="0"/>
              </a:spcAft>
              <a:buClrTx/>
              <a:buSzPct val="90000"/>
              <a:buFont typeface="Wingdings 2" panose="05020102010507070707" pitchFamily="18" charset="2"/>
              <a:buChar char=""/>
              <a:tabLst/>
              <a:defRPr kumimoji="1" lang="en-US" sz="1400" b="0" kern="1200" baseline="0" dirty="0" smtClean="0">
                <a:solidFill>
                  <a:schemeClr val="tx1"/>
                </a:solidFill>
                <a:latin typeface="+mn-lt"/>
                <a:ea typeface="ＭＳ Ｐゴシック" panose="020B0600070205080204" pitchFamily="50" charset="-128"/>
                <a:cs typeface="+mn-cs"/>
              </a:defRPr>
            </a:lvl1pPr>
            <a:lvl2pPr marL="457200" marR="0" indent="-230400" algn="l" defTabSz="483306" rtl="0" eaLnBrk="1" fontAlgn="auto" latinLnBrk="0" hangingPunct="1">
              <a:lnSpc>
                <a:spcPct val="110000"/>
              </a:lnSpc>
              <a:spcBef>
                <a:spcPts val="300"/>
              </a:spcBef>
              <a:spcAft>
                <a:spcPts val="0"/>
              </a:spcAft>
              <a:buClrTx/>
              <a:buSzPct val="90000"/>
              <a:buFont typeface="Wingdings 2" panose="05020102010507070707" pitchFamily="18" charset="2"/>
              <a:buChar char=""/>
              <a:tabLst/>
              <a:defRPr kumimoji="1" lang="en-US" sz="1400" kern="1200" baseline="0">
                <a:solidFill>
                  <a:schemeClr val="tx1"/>
                </a:solidFill>
                <a:latin typeface="+mn-lt"/>
                <a:ea typeface="Yu Gothic" panose="020B0400000000000000" pitchFamily="34" charset="-128"/>
                <a:cs typeface="+mn-cs"/>
              </a:defRPr>
            </a:lvl2pPr>
            <a:lvl3pPr marL="684000" marR="0" indent="-230400" algn="l" defTabSz="483306" rtl="0" eaLnBrk="1" fontAlgn="auto" latinLnBrk="0" hangingPunct="1">
              <a:lnSpc>
                <a:spcPct val="110000"/>
              </a:lnSpc>
              <a:spcBef>
                <a:spcPts val="300"/>
              </a:spcBef>
              <a:spcAft>
                <a:spcPts val="0"/>
              </a:spcAft>
              <a:buClrTx/>
              <a:buSzTx/>
              <a:buFont typeface="Wingdings 2" panose="05020102010507070707" pitchFamily="18" charset="2"/>
              <a:buChar char=""/>
              <a:tabLst/>
              <a:defRPr kumimoji="1" lang="en-US" sz="1200" kern="1200" baseline="0">
                <a:solidFill>
                  <a:schemeClr val="tx1"/>
                </a:solidFill>
                <a:latin typeface="+mn-lt"/>
                <a:ea typeface="Yu Gothic" panose="020B0400000000000000" pitchFamily="34" charset="-128"/>
                <a:cs typeface="+mn-cs"/>
              </a:defRPr>
            </a:lvl3pPr>
            <a:lvl4pPr marL="914400" marR="0" indent="-230400" algn="l" defTabSz="483306" rtl="0" eaLnBrk="1" fontAlgn="auto" latinLnBrk="0" hangingPunct="1">
              <a:lnSpc>
                <a:spcPct val="110000"/>
              </a:lnSpc>
              <a:spcBef>
                <a:spcPts val="300"/>
              </a:spcBef>
              <a:spcAft>
                <a:spcPts val="0"/>
              </a:spcAft>
              <a:buClrTx/>
              <a:buSzPct val="110000"/>
              <a:buFont typeface="Arial" panose="020B0604020202020204" pitchFamily="34" charset="0"/>
              <a:buChar char="○"/>
              <a:tabLst/>
              <a:defRPr kumimoji="1" lang="en-US" sz="1200" kern="1200" baseline="0">
                <a:solidFill>
                  <a:schemeClr val="tx1"/>
                </a:solidFill>
                <a:latin typeface="+mn-lt"/>
                <a:ea typeface="Yu Gothic" panose="020B0400000000000000" pitchFamily="34" charset="-128"/>
                <a:cs typeface="+mn-cs"/>
              </a:defRPr>
            </a:lvl4pPr>
            <a:lvl5pPr marL="1144800" marR="0" indent="-230400" algn="l" defTabSz="483306" rtl="0" eaLnBrk="1" fontAlgn="auto" latinLnBrk="0" hangingPunct="1">
              <a:lnSpc>
                <a:spcPct val="110000"/>
              </a:lnSpc>
              <a:spcBef>
                <a:spcPts val="300"/>
              </a:spcBef>
              <a:spcAft>
                <a:spcPts val="0"/>
              </a:spcAft>
              <a:buClrTx/>
              <a:buSzTx/>
              <a:buFont typeface="Arial" panose="020B0604020202020204" pitchFamily="34" charset="0"/>
              <a:buChar char="□"/>
              <a:tabLst/>
              <a:defRPr kumimoji="1" lang="en-US" sz="1200" kern="1200" baseline="0">
                <a:solidFill>
                  <a:schemeClr val="tx1"/>
                </a:solidFill>
                <a:latin typeface="+mn-lt"/>
                <a:ea typeface="Yu Gothic" panose="020B0400000000000000" pitchFamily="34" charset="-128"/>
                <a:cs typeface="+mn-cs"/>
              </a:defRPr>
            </a:lvl5pPr>
            <a:lvl6pPr marL="2658184" indent="-241653" algn="l" defTabSz="483306" rtl="0" eaLnBrk="1" latinLnBrk="0" hangingPunct="1">
              <a:spcBef>
                <a:spcPct val="20000"/>
              </a:spcBef>
              <a:buFont typeface="Arial"/>
              <a:buChar char="•"/>
              <a:defRPr kumimoji="1" sz="2100" kern="1200">
                <a:solidFill>
                  <a:schemeClr val="tx1"/>
                </a:solidFill>
                <a:latin typeface="+mn-lt"/>
                <a:ea typeface="+mn-ea"/>
                <a:cs typeface="+mn-cs"/>
              </a:defRPr>
            </a:lvl6pPr>
            <a:lvl7pPr marL="3141490" indent="-241653" algn="l" defTabSz="483306" rtl="0" eaLnBrk="1" latinLnBrk="0" hangingPunct="1">
              <a:spcBef>
                <a:spcPct val="20000"/>
              </a:spcBef>
              <a:buFont typeface="Arial"/>
              <a:buChar char="•"/>
              <a:defRPr kumimoji="1" sz="2100" kern="1200">
                <a:solidFill>
                  <a:schemeClr val="tx1"/>
                </a:solidFill>
                <a:latin typeface="+mn-lt"/>
                <a:ea typeface="+mn-ea"/>
                <a:cs typeface="+mn-cs"/>
              </a:defRPr>
            </a:lvl7pPr>
            <a:lvl8pPr marL="3624796" indent="-241653" algn="l" defTabSz="483306" rtl="0" eaLnBrk="1" latinLnBrk="0" hangingPunct="1">
              <a:spcBef>
                <a:spcPct val="20000"/>
              </a:spcBef>
              <a:buFont typeface="Arial"/>
              <a:buChar char="•"/>
              <a:defRPr kumimoji="1" sz="2100" kern="1200">
                <a:solidFill>
                  <a:schemeClr val="tx1"/>
                </a:solidFill>
                <a:latin typeface="+mn-lt"/>
                <a:ea typeface="+mn-ea"/>
                <a:cs typeface="+mn-cs"/>
              </a:defRPr>
            </a:lvl8pPr>
            <a:lvl9pPr marL="4108102" indent="-241653" algn="l" defTabSz="483306" rtl="0" eaLnBrk="1" latinLnBrk="0" hangingPunct="1">
              <a:spcBef>
                <a:spcPct val="20000"/>
              </a:spcBef>
              <a:buFont typeface="Arial"/>
              <a:buChar char="•"/>
              <a:defRPr kumimoji="1" sz="2100" kern="1200">
                <a:solidFill>
                  <a:schemeClr val="tx1"/>
                </a:solidFill>
                <a:latin typeface="+mn-lt"/>
                <a:ea typeface="+mn-ea"/>
                <a:cs typeface="+mn-cs"/>
              </a:defRPr>
            </a:lvl9pPr>
          </a:lstStyle>
          <a:p>
            <a:r>
              <a:rPr lang="en-SG" altLang="en-US" sz="1800" b="1" dirty="0" smtClean="0"/>
              <a:t>What's Tableau</a:t>
            </a:r>
            <a:endParaRPr lang="en-SG" altLang="en-US" sz="1800" b="1" dirty="0"/>
          </a:p>
        </p:txBody>
      </p:sp>
      <p:pic>
        <p:nvPicPr>
          <p:cNvPr id="1026" name="Picture 2" descr="https://www.tableau.com/themes/custom/tableau_www/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7395" y="4869160"/>
            <a:ext cx="4305300" cy="895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510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this project</a:t>
            </a:r>
            <a:endParaRPr lang="en-US" dirty="0"/>
          </a:p>
        </p:txBody>
      </p:sp>
      <p:graphicFrame>
        <p:nvGraphicFramePr>
          <p:cNvPr id="7" name="Diagram 6"/>
          <p:cNvGraphicFramePr/>
          <p:nvPr>
            <p:extLst>
              <p:ext uri="{D42A27DB-BD31-4B8C-83A1-F6EECF244321}">
                <p14:modId xmlns:p14="http://schemas.microsoft.com/office/powerpoint/2010/main" val="1082113575"/>
              </p:ext>
            </p:extLst>
          </p:nvPr>
        </p:nvGraphicFramePr>
        <p:xfrm>
          <a:off x="1487488" y="908720"/>
          <a:ext cx="878497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4982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Goal</a:t>
            </a:r>
            <a:endParaRPr lang="en-US" dirty="0"/>
          </a:p>
        </p:txBody>
      </p:sp>
      <p:sp>
        <p:nvSpPr>
          <p:cNvPr id="5" name="内容占位符 12">
            <a:extLst>
              <a:ext uri="{FF2B5EF4-FFF2-40B4-BE49-F238E27FC236}">
                <a16:creationId xmlns="" xmlns:a16="http://schemas.microsoft.com/office/drawing/2014/main" id="{5F307770-38D8-49CA-BFD0-64F78C89348C}"/>
              </a:ext>
            </a:extLst>
          </p:cNvPr>
          <p:cNvSpPr txBox="1">
            <a:spLocks/>
          </p:cNvSpPr>
          <p:nvPr/>
        </p:nvSpPr>
        <p:spPr>
          <a:xfrm>
            <a:off x="412925" y="1556792"/>
            <a:ext cx="6115122" cy="36606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SG" altLang="zh-CN" dirty="0">
                <a:ea typeface="Microsoft YaHei UI" panose="020B0503020204020204" pitchFamily="34" charset="-122"/>
              </a:rPr>
              <a:t>Deploy Tableau Server to enable collaboration and empower more users to gain insights from the dashboard while ensuring data governance</a:t>
            </a:r>
          </a:p>
          <a:p>
            <a:r>
              <a:rPr lang="en-SG" altLang="zh-CN" dirty="0">
                <a:ea typeface="Microsoft YaHei UI" panose="020B0503020204020204" pitchFamily="34" charset="-122"/>
              </a:rPr>
              <a:t>Centralized environment</a:t>
            </a:r>
          </a:p>
          <a:p>
            <a:r>
              <a:rPr lang="en-SG" altLang="zh-CN" dirty="0">
                <a:ea typeface="Microsoft YaHei UI" panose="020B0503020204020204" pitchFamily="34" charset="-122"/>
              </a:rPr>
              <a:t>Using Active Directory to access i.e. login using own Windows ID</a:t>
            </a:r>
          </a:p>
          <a:p>
            <a:r>
              <a:rPr lang="en-SG" altLang="zh-CN" dirty="0">
                <a:ea typeface="Microsoft YaHei UI" panose="020B0503020204020204" pitchFamily="34" charset="-122"/>
              </a:rPr>
              <a:t>Using web browser, no </a:t>
            </a:r>
            <a:r>
              <a:rPr lang="en-SG" altLang="zh-CN" dirty="0" smtClean="0">
                <a:ea typeface="Microsoft YaHei UI" panose="020B0503020204020204" pitchFamily="34" charset="-122"/>
              </a:rPr>
              <a:t>desktop installation required</a:t>
            </a:r>
          </a:p>
        </p:txBody>
      </p:sp>
      <p:pic>
        <p:nvPicPr>
          <p:cNvPr id="6" name="Content Placeholder 9" descr="手机屏幕截图&#10;&#10;描述已自动生成">
            <a:extLst>
              <a:ext uri="{FF2B5EF4-FFF2-40B4-BE49-F238E27FC236}">
                <a16:creationId xmlns="" xmlns:a16="http://schemas.microsoft.com/office/drawing/2014/main" id="{2847F199-75F0-41DF-8F9A-9758AA1BF9DF}"/>
              </a:ext>
            </a:extLst>
          </p:cNvPr>
          <p:cNvPicPr>
            <a:picLocks noChangeAspect="1"/>
          </p:cNvPicPr>
          <p:nvPr/>
        </p:nvPicPr>
        <p:blipFill>
          <a:blip r:embed="rId2"/>
          <a:stretch>
            <a:fillRect/>
          </a:stretch>
        </p:blipFill>
        <p:spPr>
          <a:xfrm>
            <a:off x="6392336" y="1591052"/>
            <a:ext cx="5013959" cy="3146258"/>
          </a:xfrm>
          <a:prstGeom prst="rect">
            <a:avLst/>
          </a:prstGeom>
          <a:noFill/>
        </p:spPr>
      </p:pic>
    </p:spTree>
    <p:extLst>
      <p:ext uri="{BB962C8B-B14F-4D97-AF65-F5344CB8AC3E}">
        <p14:creationId xmlns:p14="http://schemas.microsoft.com/office/powerpoint/2010/main" val="4239375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Current Usage</a:t>
            </a:r>
            <a:endParaRPr lang="en-US" dirty="0"/>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147026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790" y="332658"/>
            <a:ext cx="10708837" cy="463818"/>
          </a:xfrm>
        </p:spPr>
        <p:txBody>
          <a:bodyPr>
            <a:noAutofit/>
          </a:bodyPr>
          <a:lstStyle/>
          <a:p>
            <a:r>
              <a:rPr lang="en-US" dirty="0"/>
              <a:t>Dashboard Tool - Tableau </a:t>
            </a:r>
          </a:p>
        </p:txBody>
      </p:sp>
      <p:sp>
        <p:nvSpPr>
          <p:cNvPr id="3" name="标题 1">
            <a:extLst>
              <a:ext uri="{FF2B5EF4-FFF2-40B4-BE49-F238E27FC236}">
                <a16:creationId xmlns="" xmlns:a16="http://schemas.microsoft.com/office/drawing/2014/main" id="{F88682C6-1608-4DBE-8F80-1CDB2100D4F2}"/>
              </a:ext>
            </a:extLst>
          </p:cNvPr>
          <p:cNvSpPr txBox="1">
            <a:spLocks/>
          </p:cNvSpPr>
          <p:nvPr/>
        </p:nvSpPr>
        <p:spPr>
          <a:xfrm>
            <a:off x="548642" y="990600"/>
            <a:ext cx="10805160" cy="707886"/>
          </a:xfrm>
          <a:prstGeom prst="rect">
            <a:avLst/>
          </a:prstGeom>
        </p:spPr>
        <p:txBody>
          <a:bodyPr vert="horz" lIns="0" tIns="91440" rIns="0" bIns="91440" rtlCol="0" anchor="b" anchorCtr="0">
            <a:normAutofit/>
          </a:bodyPr>
          <a:lstStyle>
            <a:lvl1pPr marL="0" algn="l" defTabSz="457200" rtl="0" eaLnBrk="1" latinLnBrk="0" hangingPunct="1">
              <a:lnSpc>
                <a:spcPct val="100000"/>
              </a:lnSpc>
              <a:spcBef>
                <a:spcPct val="0"/>
              </a:spcBef>
              <a:buNone/>
              <a:defRPr kumimoji="1" lang="en-US" sz="2200" b="1" kern="1200" baseline="0">
                <a:solidFill>
                  <a:schemeClr val="tx2"/>
                </a:solidFill>
                <a:latin typeface="Arial Narrow" panose="020B0606020202030204" pitchFamily="34" charset="0"/>
                <a:ea typeface="ＭＳ Ｐゴシック" panose="020B0600070205080204" pitchFamily="50" charset="-128"/>
                <a:cs typeface="+mj-cs"/>
              </a:defRPr>
            </a:lvl1pPr>
          </a:lstStyle>
          <a:p>
            <a:endParaRPr lang="en-SG" dirty="0"/>
          </a:p>
        </p:txBody>
      </p:sp>
      <p:sp>
        <p:nvSpPr>
          <p:cNvPr id="4" name="内容占位符 2">
            <a:extLst>
              <a:ext uri="{FF2B5EF4-FFF2-40B4-BE49-F238E27FC236}">
                <a16:creationId xmlns="" xmlns:a16="http://schemas.microsoft.com/office/drawing/2014/main" id="{941EDC19-E2FC-4C0E-8424-FCE48BADA92C}"/>
              </a:ext>
            </a:extLst>
          </p:cNvPr>
          <p:cNvSpPr txBox="1">
            <a:spLocks/>
          </p:cNvSpPr>
          <p:nvPr/>
        </p:nvSpPr>
        <p:spPr>
          <a:xfrm>
            <a:off x="779642" y="1417772"/>
            <a:ext cx="10288693" cy="3660648"/>
          </a:xfrm>
          <a:prstGeom prst="rect">
            <a:avLst/>
          </a:prstGeom>
        </p:spPr>
        <p:txBody>
          <a:bodyPr>
            <a:normAutofit lnSpcReduction="10000"/>
          </a:bodyPr>
          <a:lstStyle>
            <a:lvl1pPr marL="230400" marR="0" indent="-230400" algn="l" defTabSz="483306" rtl="0" eaLnBrk="1" fontAlgn="auto" latinLnBrk="0" hangingPunct="1">
              <a:lnSpc>
                <a:spcPct val="110000"/>
              </a:lnSpc>
              <a:spcBef>
                <a:spcPts val="900"/>
              </a:spcBef>
              <a:spcAft>
                <a:spcPts val="0"/>
              </a:spcAft>
              <a:buClrTx/>
              <a:buSzPct val="90000"/>
              <a:buFont typeface="Wingdings 2" panose="05020102010507070707" pitchFamily="18" charset="2"/>
              <a:buChar char=""/>
              <a:tabLst/>
              <a:defRPr kumimoji="1" lang="en-US" sz="1400" b="0" kern="1200" baseline="0" dirty="0" smtClean="0">
                <a:solidFill>
                  <a:schemeClr val="tx1"/>
                </a:solidFill>
                <a:latin typeface="+mn-lt"/>
                <a:ea typeface="ＭＳ Ｐゴシック" panose="020B0600070205080204" pitchFamily="50" charset="-128"/>
                <a:cs typeface="+mn-cs"/>
              </a:defRPr>
            </a:lvl1pPr>
            <a:lvl2pPr marL="457200" marR="0" indent="-230400" algn="l" defTabSz="483306" rtl="0" eaLnBrk="1" fontAlgn="auto" latinLnBrk="0" hangingPunct="1">
              <a:lnSpc>
                <a:spcPct val="110000"/>
              </a:lnSpc>
              <a:spcBef>
                <a:spcPts val="300"/>
              </a:spcBef>
              <a:spcAft>
                <a:spcPts val="0"/>
              </a:spcAft>
              <a:buClrTx/>
              <a:buSzPct val="90000"/>
              <a:buFont typeface="Wingdings 2" panose="05020102010507070707" pitchFamily="18" charset="2"/>
              <a:buChar char=""/>
              <a:tabLst/>
              <a:defRPr kumimoji="1" lang="en-US" sz="1400" kern="1200" baseline="0">
                <a:solidFill>
                  <a:schemeClr val="tx1"/>
                </a:solidFill>
                <a:latin typeface="+mn-lt"/>
                <a:ea typeface="Yu Gothic" panose="020B0400000000000000" pitchFamily="34" charset="-128"/>
                <a:cs typeface="+mn-cs"/>
              </a:defRPr>
            </a:lvl2pPr>
            <a:lvl3pPr marL="684000" marR="0" indent="-230400" algn="l" defTabSz="483306" rtl="0" eaLnBrk="1" fontAlgn="auto" latinLnBrk="0" hangingPunct="1">
              <a:lnSpc>
                <a:spcPct val="110000"/>
              </a:lnSpc>
              <a:spcBef>
                <a:spcPts val="300"/>
              </a:spcBef>
              <a:spcAft>
                <a:spcPts val="0"/>
              </a:spcAft>
              <a:buClrTx/>
              <a:buSzTx/>
              <a:buFont typeface="Wingdings 2" panose="05020102010507070707" pitchFamily="18" charset="2"/>
              <a:buChar char=""/>
              <a:tabLst/>
              <a:defRPr kumimoji="1" lang="en-US" sz="1200" kern="1200" baseline="0">
                <a:solidFill>
                  <a:schemeClr val="tx1"/>
                </a:solidFill>
                <a:latin typeface="+mn-lt"/>
                <a:ea typeface="Yu Gothic" panose="020B0400000000000000" pitchFamily="34" charset="-128"/>
                <a:cs typeface="+mn-cs"/>
              </a:defRPr>
            </a:lvl3pPr>
            <a:lvl4pPr marL="914400" marR="0" indent="-230400" algn="l" defTabSz="483306" rtl="0" eaLnBrk="1" fontAlgn="auto" latinLnBrk="0" hangingPunct="1">
              <a:lnSpc>
                <a:spcPct val="110000"/>
              </a:lnSpc>
              <a:spcBef>
                <a:spcPts val="300"/>
              </a:spcBef>
              <a:spcAft>
                <a:spcPts val="0"/>
              </a:spcAft>
              <a:buClrTx/>
              <a:buSzPct val="110000"/>
              <a:buFont typeface="Arial" panose="020B0604020202020204" pitchFamily="34" charset="0"/>
              <a:buChar char="○"/>
              <a:tabLst/>
              <a:defRPr kumimoji="1" lang="en-US" sz="1200" kern="1200" baseline="0">
                <a:solidFill>
                  <a:schemeClr val="tx1"/>
                </a:solidFill>
                <a:latin typeface="+mn-lt"/>
                <a:ea typeface="Yu Gothic" panose="020B0400000000000000" pitchFamily="34" charset="-128"/>
                <a:cs typeface="+mn-cs"/>
              </a:defRPr>
            </a:lvl4pPr>
            <a:lvl5pPr marL="1144800" marR="0" indent="-230400" algn="l" defTabSz="483306" rtl="0" eaLnBrk="1" fontAlgn="auto" latinLnBrk="0" hangingPunct="1">
              <a:lnSpc>
                <a:spcPct val="110000"/>
              </a:lnSpc>
              <a:spcBef>
                <a:spcPts val="300"/>
              </a:spcBef>
              <a:spcAft>
                <a:spcPts val="0"/>
              </a:spcAft>
              <a:buClrTx/>
              <a:buSzTx/>
              <a:buFont typeface="Arial" panose="020B0604020202020204" pitchFamily="34" charset="0"/>
              <a:buChar char="□"/>
              <a:tabLst/>
              <a:defRPr kumimoji="1" lang="en-US" sz="1200" kern="1200" baseline="0">
                <a:solidFill>
                  <a:schemeClr val="tx1"/>
                </a:solidFill>
                <a:latin typeface="+mn-lt"/>
                <a:ea typeface="Yu Gothic" panose="020B0400000000000000" pitchFamily="34" charset="-128"/>
                <a:cs typeface="+mn-cs"/>
              </a:defRPr>
            </a:lvl5pPr>
            <a:lvl6pPr marL="2658184" indent="-241653" algn="l" defTabSz="483306" rtl="0" eaLnBrk="1" latinLnBrk="0" hangingPunct="1">
              <a:spcBef>
                <a:spcPct val="20000"/>
              </a:spcBef>
              <a:buFont typeface="Arial"/>
              <a:buChar char="•"/>
              <a:defRPr kumimoji="1" sz="2100" kern="1200">
                <a:solidFill>
                  <a:schemeClr val="tx1"/>
                </a:solidFill>
                <a:latin typeface="+mn-lt"/>
                <a:ea typeface="+mn-ea"/>
                <a:cs typeface="+mn-cs"/>
              </a:defRPr>
            </a:lvl6pPr>
            <a:lvl7pPr marL="3141490" indent="-241653" algn="l" defTabSz="483306" rtl="0" eaLnBrk="1" latinLnBrk="0" hangingPunct="1">
              <a:spcBef>
                <a:spcPct val="20000"/>
              </a:spcBef>
              <a:buFont typeface="Arial"/>
              <a:buChar char="•"/>
              <a:defRPr kumimoji="1" sz="2100" kern="1200">
                <a:solidFill>
                  <a:schemeClr val="tx1"/>
                </a:solidFill>
                <a:latin typeface="+mn-lt"/>
                <a:ea typeface="+mn-ea"/>
                <a:cs typeface="+mn-cs"/>
              </a:defRPr>
            </a:lvl7pPr>
            <a:lvl8pPr marL="3624796" indent="-241653" algn="l" defTabSz="483306" rtl="0" eaLnBrk="1" latinLnBrk="0" hangingPunct="1">
              <a:spcBef>
                <a:spcPct val="20000"/>
              </a:spcBef>
              <a:buFont typeface="Arial"/>
              <a:buChar char="•"/>
              <a:defRPr kumimoji="1" sz="2100" kern="1200">
                <a:solidFill>
                  <a:schemeClr val="tx1"/>
                </a:solidFill>
                <a:latin typeface="+mn-lt"/>
                <a:ea typeface="+mn-ea"/>
                <a:cs typeface="+mn-cs"/>
              </a:defRPr>
            </a:lvl8pPr>
            <a:lvl9pPr marL="4108102" indent="-241653" algn="l" defTabSz="483306" rtl="0" eaLnBrk="1" latinLnBrk="0" hangingPunct="1">
              <a:spcBef>
                <a:spcPct val="20000"/>
              </a:spcBef>
              <a:buFont typeface="Arial"/>
              <a:buChar char="•"/>
              <a:defRPr kumimoji="1" sz="2100" kern="1200">
                <a:solidFill>
                  <a:schemeClr val="tx1"/>
                </a:solidFill>
                <a:latin typeface="+mn-lt"/>
                <a:ea typeface="+mn-ea"/>
                <a:cs typeface="+mn-cs"/>
              </a:defRPr>
            </a:lvl9pPr>
          </a:lstStyle>
          <a:p>
            <a:pPr marL="0" indent="0">
              <a:lnSpc>
                <a:spcPct val="100000"/>
              </a:lnSpc>
              <a:spcBef>
                <a:spcPct val="20000"/>
              </a:spcBef>
              <a:buSzTx/>
              <a:buNone/>
            </a:pPr>
            <a:r>
              <a:rPr lang="en-SG" altLang="en-US" sz="3200" dirty="0" smtClean="0">
                <a:ea typeface="+mn-ea"/>
              </a:rPr>
              <a:t>Currently Mizuho have 22 desktop licenses (9 desktop, 13 creator) managed by different departments and having different expiry date</a:t>
            </a:r>
            <a:r>
              <a:rPr lang="en-SG" altLang="en-SG" sz="3200" dirty="0" smtClean="0">
                <a:ea typeface="+mn-ea"/>
              </a:rPr>
              <a:t>s</a:t>
            </a:r>
            <a:endParaRPr lang="en-SG" altLang="en-US" sz="3200" dirty="0" smtClean="0">
              <a:ea typeface="+mn-ea"/>
            </a:endParaRPr>
          </a:p>
          <a:p>
            <a:pPr marL="1143000" lvl="2">
              <a:lnSpc>
                <a:spcPct val="100000"/>
              </a:lnSpc>
              <a:spcBef>
                <a:spcPct val="20000"/>
              </a:spcBef>
            </a:pPr>
            <a:r>
              <a:rPr lang="en-SG" altLang="en-US" sz="2400" dirty="0" smtClean="0">
                <a:ea typeface="+mn-ea"/>
              </a:rPr>
              <a:t>AOOP/AOAD 	                 7 (Desktop-6    Creator-1)</a:t>
            </a:r>
          </a:p>
          <a:p>
            <a:pPr marL="1143000" lvl="2">
              <a:lnSpc>
                <a:spcPct val="100000"/>
              </a:lnSpc>
              <a:spcBef>
                <a:spcPct val="20000"/>
              </a:spcBef>
            </a:pPr>
            <a:r>
              <a:rPr lang="en-SG" altLang="en-US" sz="2400" dirty="0" smtClean="0">
                <a:ea typeface="+mn-ea"/>
              </a:rPr>
              <a:t>AOTD						3 (Desktop-3)</a:t>
            </a:r>
          </a:p>
          <a:p>
            <a:pPr marL="1143000" lvl="2">
              <a:lnSpc>
                <a:spcPct val="100000"/>
              </a:lnSpc>
              <a:spcBef>
                <a:spcPct val="20000"/>
              </a:spcBef>
            </a:pPr>
            <a:r>
              <a:rPr lang="en-SG" altLang="en-US" sz="2400" dirty="0" smtClean="0">
                <a:ea typeface="+mn-ea"/>
              </a:rPr>
              <a:t>RMD							3 (Creator-3)</a:t>
            </a:r>
          </a:p>
          <a:p>
            <a:pPr marL="1143000" lvl="2">
              <a:lnSpc>
                <a:spcPct val="100000"/>
              </a:lnSpc>
              <a:spcBef>
                <a:spcPct val="20000"/>
              </a:spcBef>
            </a:pPr>
            <a:r>
              <a:rPr lang="en-SG" altLang="en-US" sz="2400" dirty="0" smtClean="0">
                <a:ea typeface="+mn-ea"/>
              </a:rPr>
              <a:t>MRD 							4 (Creator-4)</a:t>
            </a:r>
          </a:p>
          <a:p>
            <a:pPr marL="1143000" lvl="2">
              <a:lnSpc>
                <a:spcPct val="100000"/>
              </a:lnSpc>
              <a:spcBef>
                <a:spcPct val="20000"/>
              </a:spcBef>
            </a:pPr>
            <a:r>
              <a:rPr lang="en-SG" altLang="en-US" sz="2400" dirty="0" smtClean="0">
                <a:ea typeface="+mn-ea"/>
              </a:rPr>
              <a:t>AIOD 						5</a:t>
            </a:r>
            <a:r>
              <a:rPr lang="en-SG" altLang="en-US" sz="2400" dirty="0">
                <a:ea typeface="+mn-ea"/>
              </a:rPr>
              <a:t> </a:t>
            </a:r>
            <a:r>
              <a:rPr lang="en-SG" altLang="en-US" sz="2400" dirty="0" smtClean="0">
                <a:ea typeface="+mn-ea"/>
              </a:rPr>
              <a:t>(Creator-5)</a:t>
            </a:r>
          </a:p>
          <a:p>
            <a:endParaRPr lang="en-SG" dirty="0"/>
          </a:p>
        </p:txBody>
      </p:sp>
      <p:sp>
        <p:nvSpPr>
          <p:cNvPr id="5" name="文本占位符 4">
            <a:extLst>
              <a:ext uri="{FF2B5EF4-FFF2-40B4-BE49-F238E27FC236}">
                <a16:creationId xmlns="" xmlns:a16="http://schemas.microsoft.com/office/drawing/2014/main" id="{118A5D84-1F6F-4A40-B8D2-C58C32F94DBD}"/>
              </a:ext>
            </a:extLst>
          </p:cNvPr>
          <p:cNvSpPr txBox="1">
            <a:spLocks/>
          </p:cNvSpPr>
          <p:nvPr/>
        </p:nvSpPr>
        <p:spPr>
          <a:xfrm>
            <a:off x="628788" y="990600"/>
            <a:ext cx="10355442" cy="424732"/>
          </a:xfrm>
          <a:prstGeom prst="rect">
            <a:avLst/>
          </a:prstGeom>
        </p:spPr>
        <p:txBody>
          <a:bodyPr/>
          <a:lstStyle>
            <a:lvl1pPr marL="230400" marR="0" indent="-230400" algn="l" defTabSz="483306" rtl="0" eaLnBrk="1" fontAlgn="auto" latinLnBrk="0" hangingPunct="1">
              <a:lnSpc>
                <a:spcPct val="110000"/>
              </a:lnSpc>
              <a:spcBef>
                <a:spcPts val="900"/>
              </a:spcBef>
              <a:spcAft>
                <a:spcPts val="0"/>
              </a:spcAft>
              <a:buClrTx/>
              <a:buSzPct val="90000"/>
              <a:buFont typeface="Wingdings 2" panose="05020102010507070707" pitchFamily="18" charset="2"/>
              <a:buChar char=""/>
              <a:tabLst/>
              <a:defRPr kumimoji="1" lang="en-US" sz="1400" b="0" kern="1200" baseline="0" dirty="0" smtClean="0">
                <a:solidFill>
                  <a:schemeClr val="tx1"/>
                </a:solidFill>
                <a:latin typeface="+mn-lt"/>
                <a:ea typeface="ＭＳ Ｐゴシック" panose="020B0600070205080204" pitchFamily="50" charset="-128"/>
                <a:cs typeface="+mn-cs"/>
              </a:defRPr>
            </a:lvl1pPr>
            <a:lvl2pPr marL="457200" marR="0" indent="-230400" algn="l" defTabSz="483306" rtl="0" eaLnBrk="1" fontAlgn="auto" latinLnBrk="0" hangingPunct="1">
              <a:lnSpc>
                <a:spcPct val="110000"/>
              </a:lnSpc>
              <a:spcBef>
                <a:spcPts val="300"/>
              </a:spcBef>
              <a:spcAft>
                <a:spcPts val="0"/>
              </a:spcAft>
              <a:buClrTx/>
              <a:buSzPct val="90000"/>
              <a:buFont typeface="Wingdings 2" panose="05020102010507070707" pitchFamily="18" charset="2"/>
              <a:buChar char=""/>
              <a:tabLst/>
              <a:defRPr kumimoji="1" lang="en-US" sz="1400" kern="1200" baseline="0">
                <a:solidFill>
                  <a:schemeClr val="tx1"/>
                </a:solidFill>
                <a:latin typeface="+mn-lt"/>
                <a:ea typeface="Yu Gothic" panose="020B0400000000000000" pitchFamily="34" charset="-128"/>
                <a:cs typeface="+mn-cs"/>
              </a:defRPr>
            </a:lvl2pPr>
            <a:lvl3pPr marL="684000" marR="0" indent="-230400" algn="l" defTabSz="483306" rtl="0" eaLnBrk="1" fontAlgn="auto" latinLnBrk="0" hangingPunct="1">
              <a:lnSpc>
                <a:spcPct val="110000"/>
              </a:lnSpc>
              <a:spcBef>
                <a:spcPts val="300"/>
              </a:spcBef>
              <a:spcAft>
                <a:spcPts val="0"/>
              </a:spcAft>
              <a:buClrTx/>
              <a:buSzTx/>
              <a:buFont typeface="Wingdings 2" panose="05020102010507070707" pitchFamily="18" charset="2"/>
              <a:buChar char=""/>
              <a:tabLst/>
              <a:defRPr kumimoji="1" lang="en-US" sz="1200" kern="1200" baseline="0">
                <a:solidFill>
                  <a:schemeClr val="tx1"/>
                </a:solidFill>
                <a:latin typeface="+mn-lt"/>
                <a:ea typeface="Yu Gothic" panose="020B0400000000000000" pitchFamily="34" charset="-128"/>
                <a:cs typeface="+mn-cs"/>
              </a:defRPr>
            </a:lvl3pPr>
            <a:lvl4pPr marL="914400" marR="0" indent="-230400" algn="l" defTabSz="483306" rtl="0" eaLnBrk="1" fontAlgn="auto" latinLnBrk="0" hangingPunct="1">
              <a:lnSpc>
                <a:spcPct val="110000"/>
              </a:lnSpc>
              <a:spcBef>
                <a:spcPts val="300"/>
              </a:spcBef>
              <a:spcAft>
                <a:spcPts val="0"/>
              </a:spcAft>
              <a:buClrTx/>
              <a:buSzPct val="110000"/>
              <a:buFont typeface="Arial" panose="020B0604020202020204" pitchFamily="34" charset="0"/>
              <a:buChar char="○"/>
              <a:tabLst/>
              <a:defRPr kumimoji="1" lang="en-US" sz="1200" kern="1200" baseline="0">
                <a:solidFill>
                  <a:schemeClr val="tx1"/>
                </a:solidFill>
                <a:latin typeface="+mn-lt"/>
                <a:ea typeface="Yu Gothic" panose="020B0400000000000000" pitchFamily="34" charset="-128"/>
                <a:cs typeface="+mn-cs"/>
              </a:defRPr>
            </a:lvl4pPr>
            <a:lvl5pPr marL="1144800" marR="0" indent="-230400" algn="l" defTabSz="483306" rtl="0" eaLnBrk="1" fontAlgn="auto" latinLnBrk="0" hangingPunct="1">
              <a:lnSpc>
                <a:spcPct val="110000"/>
              </a:lnSpc>
              <a:spcBef>
                <a:spcPts val="300"/>
              </a:spcBef>
              <a:spcAft>
                <a:spcPts val="0"/>
              </a:spcAft>
              <a:buClrTx/>
              <a:buSzTx/>
              <a:buFont typeface="Arial" panose="020B0604020202020204" pitchFamily="34" charset="0"/>
              <a:buChar char="□"/>
              <a:tabLst/>
              <a:defRPr kumimoji="1" lang="en-US" sz="1200" kern="1200" baseline="0">
                <a:solidFill>
                  <a:schemeClr val="tx1"/>
                </a:solidFill>
                <a:latin typeface="+mn-lt"/>
                <a:ea typeface="Yu Gothic" panose="020B0400000000000000" pitchFamily="34" charset="-128"/>
                <a:cs typeface="+mn-cs"/>
              </a:defRPr>
            </a:lvl5pPr>
            <a:lvl6pPr marL="2658184" indent="-241653" algn="l" defTabSz="483306" rtl="0" eaLnBrk="1" latinLnBrk="0" hangingPunct="1">
              <a:spcBef>
                <a:spcPct val="20000"/>
              </a:spcBef>
              <a:buFont typeface="Arial"/>
              <a:buChar char="•"/>
              <a:defRPr kumimoji="1" sz="2100" kern="1200">
                <a:solidFill>
                  <a:schemeClr val="tx1"/>
                </a:solidFill>
                <a:latin typeface="+mn-lt"/>
                <a:ea typeface="+mn-ea"/>
                <a:cs typeface="+mn-cs"/>
              </a:defRPr>
            </a:lvl6pPr>
            <a:lvl7pPr marL="3141490" indent="-241653" algn="l" defTabSz="483306" rtl="0" eaLnBrk="1" latinLnBrk="0" hangingPunct="1">
              <a:spcBef>
                <a:spcPct val="20000"/>
              </a:spcBef>
              <a:buFont typeface="Arial"/>
              <a:buChar char="•"/>
              <a:defRPr kumimoji="1" sz="2100" kern="1200">
                <a:solidFill>
                  <a:schemeClr val="tx1"/>
                </a:solidFill>
                <a:latin typeface="+mn-lt"/>
                <a:ea typeface="+mn-ea"/>
                <a:cs typeface="+mn-cs"/>
              </a:defRPr>
            </a:lvl7pPr>
            <a:lvl8pPr marL="3624796" indent="-241653" algn="l" defTabSz="483306" rtl="0" eaLnBrk="1" latinLnBrk="0" hangingPunct="1">
              <a:spcBef>
                <a:spcPct val="20000"/>
              </a:spcBef>
              <a:buFont typeface="Arial"/>
              <a:buChar char="•"/>
              <a:defRPr kumimoji="1" sz="2100" kern="1200">
                <a:solidFill>
                  <a:schemeClr val="tx1"/>
                </a:solidFill>
                <a:latin typeface="+mn-lt"/>
                <a:ea typeface="+mn-ea"/>
                <a:cs typeface="+mn-cs"/>
              </a:defRPr>
            </a:lvl8pPr>
            <a:lvl9pPr marL="4108102" indent="-241653" algn="l" defTabSz="483306" rtl="0" eaLnBrk="1" latinLnBrk="0" hangingPunct="1">
              <a:spcBef>
                <a:spcPct val="20000"/>
              </a:spcBef>
              <a:buFont typeface="Arial"/>
              <a:buChar char="•"/>
              <a:defRPr kumimoji="1" sz="2100" kern="1200">
                <a:solidFill>
                  <a:schemeClr val="tx1"/>
                </a:solidFill>
                <a:latin typeface="+mn-lt"/>
                <a:ea typeface="+mn-ea"/>
                <a:cs typeface="+mn-cs"/>
              </a:defRPr>
            </a:lvl9pPr>
          </a:lstStyle>
          <a:p>
            <a:pPr marL="0" indent="0">
              <a:buNone/>
            </a:pPr>
            <a:r>
              <a:rPr lang="en-SG" altLang="en-US" sz="2000" b="1" dirty="0" smtClean="0"/>
              <a:t>Tableau is not new to Mizuho</a:t>
            </a:r>
            <a:endParaRPr lang="en-SG" altLang="en-US" sz="2000" b="1" dirty="0"/>
          </a:p>
        </p:txBody>
      </p:sp>
      <p:sp>
        <p:nvSpPr>
          <p:cNvPr id="6" name="灯片编号占位符 5">
            <a:extLst>
              <a:ext uri="{FF2B5EF4-FFF2-40B4-BE49-F238E27FC236}">
                <a16:creationId xmlns="" xmlns:a16="http://schemas.microsoft.com/office/drawing/2014/main" id="{721ABE55-0110-4F4B-936E-AF77374C5D9C}"/>
              </a:ext>
            </a:extLst>
          </p:cNvPr>
          <p:cNvSpPr txBox="1">
            <a:spLocks/>
          </p:cNvSpPr>
          <p:nvPr/>
        </p:nvSpPr>
        <p:spPr>
          <a:xfrm>
            <a:off x="628788" y="6339840"/>
            <a:ext cx="302281" cy="365760"/>
          </a:xfrm>
          <a:prstGeom prst="rect">
            <a:avLst/>
          </a:prstGeom>
        </p:spPr>
        <p:txBody>
          <a:bodyPr/>
          <a:lstStyle>
            <a:defPPr rtl="0">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AB73BC-B049-4115-A692-8D63A059BFB8}" type="slidenum">
              <a:rPr lang="en-US" altLang="zh-CN" smtClean="0"/>
              <a:pPr/>
              <a:t>8</a:t>
            </a:fld>
            <a:endParaRPr lang="zh-CN" altLang="en-US">
              <a:ea typeface="Microsoft YaHei UI" panose="020B0503020204020204" pitchFamily="34" charset="-122"/>
            </a:endParaRPr>
          </a:p>
        </p:txBody>
      </p:sp>
      <p:pic>
        <p:nvPicPr>
          <p:cNvPr id="3074" name="Picture 2" descr="https://www.tableau.com/sites/default/files/mid-2018-homepage-teaser2-v1.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104" y="3960810"/>
            <a:ext cx="47625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9810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bwMode="auto">
          <a:xfrm>
            <a:off x="479376" y="332656"/>
            <a:ext cx="10972800" cy="379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US" altLang="en-US" dirty="0" smtClean="0"/>
              <a:t>Current Usage</a:t>
            </a:r>
          </a:p>
        </p:txBody>
      </p:sp>
      <p:sp>
        <p:nvSpPr>
          <p:cNvPr id="6" name="TextBox 5"/>
          <p:cNvSpPr txBox="1"/>
          <p:nvPr/>
        </p:nvSpPr>
        <p:spPr>
          <a:xfrm>
            <a:off x="479376" y="908720"/>
            <a:ext cx="11344030" cy="5078313"/>
          </a:xfrm>
          <a:prstGeom prst="rect">
            <a:avLst/>
          </a:prstGeom>
          <a:noFill/>
        </p:spPr>
        <p:txBody>
          <a:bodyPr wrap="square" rtlCol="0">
            <a:spAutoFit/>
          </a:bodyPr>
          <a:lstStyle/>
          <a:p>
            <a:r>
              <a:rPr lang="en-US" dirty="0" smtClean="0"/>
              <a:t>Current we have 22 Tableau client license purchased by various department/section (AOAD, AOOP, AOTD, AIOD, MRD and RMD).</a:t>
            </a:r>
          </a:p>
          <a:p>
            <a:endParaRPr lang="en-US" dirty="0" smtClean="0"/>
          </a:p>
          <a:p>
            <a:r>
              <a:rPr lang="en-US" b="1" dirty="0" smtClean="0"/>
              <a:t>AOAD (FCD, CRM and DMS)</a:t>
            </a:r>
          </a:p>
          <a:p>
            <a:r>
              <a:rPr lang="en-US" dirty="0" smtClean="0"/>
              <a:t>They will be using Tableau for MAS 610 reporting purposes. Tableau dashboard display summary of report figures, user is able to drill down into details and to check validation rules that failed.</a:t>
            </a:r>
          </a:p>
          <a:p>
            <a:endParaRPr lang="en-US" dirty="0" smtClean="0"/>
          </a:p>
          <a:p>
            <a:r>
              <a:rPr lang="en-US" b="1" dirty="0" smtClean="0"/>
              <a:t>AOOP (Section Head and PQM)</a:t>
            </a:r>
          </a:p>
          <a:p>
            <a:r>
              <a:rPr lang="en-US" dirty="0"/>
              <a:t>Productivity Tool </a:t>
            </a:r>
            <a:r>
              <a:rPr lang="en-US" dirty="0" smtClean="0"/>
              <a:t>Dashboard to </a:t>
            </a:r>
            <a:r>
              <a:rPr lang="en-US" dirty="0"/>
              <a:t>check their own staff's </a:t>
            </a:r>
            <a:r>
              <a:rPr lang="en-US" dirty="0" smtClean="0"/>
              <a:t>productivity. For example, how </a:t>
            </a:r>
            <a:r>
              <a:rPr lang="en-US" dirty="0"/>
              <a:t>much transactions they have completed everyday or </a:t>
            </a:r>
            <a:r>
              <a:rPr lang="en-US" dirty="0" smtClean="0"/>
              <a:t>monthly. </a:t>
            </a:r>
            <a:r>
              <a:rPr lang="en-US" dirty="0"/>
              <a:t>Aim to replace the current excel sheets and manual inputs. </a:t>
            </a:r>
          </a:p>
          <a:p>
            <a:endParaRPr lang="en-US" dirty="0" smtClean="0"/>
          </a:p>
          <a:p>
            <a:r>
              <a:rPr lang="en-US" b="1" dirty="0" smtClean="0"/>
              <a:t>RMD</a:t>
            </a:r>
          </a:p>
          <a:p>
            <a:r>
              <a:rPr lang="en-US" dirty="0"/>
              <a:t>U</a:t>
            </a:r>
            <a:r>
              <a:rPr lang="en-US" dirty="0" smtClean="0"/>
              <a:t>ses </a:t>
            </a:r>
            <a:r>
              <a:rPr lang="en-US" dirty="0"/>
              <a:t>Tableau </a:t>
            </a:r>
            <a:r>
              <a:rPr lang="en-US" dirty="0" smtClean="0"/>
              <a:t>to analyze Asset </a:t>
            </a:r>
            <a:r>
              <a:rPr lang="en-US" dirty="0"/>
              <a:t>and Liability </a:t>
            </a:r>
            <a:r>
              <a:rPr lang="en-US" dirty="0" smtClean="0"/>
              <a:t>Management (ALM) </a:t>
            </a:r>
            <a:r>
              <a:rPr lang="en-US" dirty="0"/>
              <a:t>and Market Risk related information, such as limit usages, balance sheets, PL; then summarize the information into the interactive </a:t>
            </a:r>
            <a:r>
              <a:rPr lang="en-US" dirty="0" smtClean="0"/>
              <a:t>dashboard.</a:t>
            </a:r>
          </a:p>
          <a:p>
            <a:endParaRPr lang="en-US" dirty="0" smtClean="0"/>
          </a:p>
          <a:p>
            <a:pPr marL="342900" indent="-342900">
              <a:buFont typeface="+mj-lt"/>
              <a:buAutoNum type="arabicPeriod"/>
            </a:pPr>
            <a:endParaRPr lang="en-US" dirty="0" smtClean="0"/>
          </a:p>
          <a:p>
            <a:endParaRPr lang="en-US" dirty="0" smtClean="0"/>
          </a:p>
          <a:p>
            <a:endParaRPr lang="en-US" dirty="0"/>
          </a:p>
        </p:txBody>
      </p:sp>
      <p:pic>
        <p:nvPicPr>
          <p:cNvPr id="4098" name="Picture 2" descr="https://www.tableau.com/sites/default/files/mid-2018-homepage-teaser3-v.1.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8128" y="4504134"/>
            <a:ext cx="47625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09656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XOXOFORSELECTIONXOXO" val="XOXOFORSELECTIONXOXO1"/>
</p:tagLst>
</file>

<file path=ppt/tags/tag10.xml><?xml version="1.0" encoding="utf-8"?>
<p:tagLst xmlns:a="http://schemas.openxmlformats.org/drawingml/2006/main" xmlns:r="http://schemas.openxmlformats.org/officeDocument/2006/relationships" xmlns:p="http://schemas.openxmlformats.org/presentationml/2006/main">
  <p:tag name="XOXOFORSELECTIONXOXO" val="XOXOFORSELECTIONXOXO2"/>
</p:tagLst>
</file>

<file path=ppt/tags/tag11.xml><?xml version="1.0" encoding="utf-8"?>
<p:tagLst xmlns:a="http://schemas.openxmlformats.org/drawingml/2006/main" xmlns:r="http://schemas.openxmlformats.org/officeDocument/2006/relationships" xmlns:p="http://schemas.openxmlformats.org/presentationml/2006/main">
  <p:tag name="XOXOFORSELECTIONXOXO" val="XOXOFORSELECTIONXOXO3"/>
</p:tagLst>
</file>

<file path=ppt/tags/tag12.xml><?xml version="1.0" encoding="utf-8"?>
<p:tagLst xmlns:a="http://schemas.openxmlformats.org/drawingml/2006/main" xmlns:r="http://schemas.openxmlformats.org/officeDocument/2006/relationships" xmlns:p="http://schemas.openxmlformats.org/presentationml/2006/main">
  <p:tag name="XOXOFORSELECTIONXOXO" val="XOXOFORSELECTIONXOXO4"/>
</p:tagLst>
</file>

<file path=ppt/tags/tag13.xml><?xml version="1.0" encoding="utf-8"?>
<p:tagLst xmlns:a="http://schemas.openxmlformats.org/drawingml/2006/main" xmlns:r="http://schemas.openxmlformats.org/officeDocument/2006/relationships" xmlns:p="http://schemas.openxmlformats.org/presentationml/2006/main">
  <p:tag name="XOXOFORSELECTIONXOXO" val="XOXOFORSELECTIONXOXO5"/>
</p:tagLst>
</file>

<file path=ppt/tags/tag14.xml><?xml version="1.0" encoding="utf-8"?>
<p:tagLst xmlns:a="http://schemas.openxmlformats.org/drawingml/2006/main" xmlns:r="http://schemas.openxmlformats.org/officeDocument/2006/relationships" xmlns:p="http://schemas.openxmlformats.org/presentationml/2006/main">
  <p:tag name="XOXOFORSELECTIONXOXO" val="XOXOFORSELECTIONXOXO8"/>
</p:tagLst>
</file>

<file path=ppt/tags/tag15.xml><?xml version="1.0" encoding="utf-8"?>
<p:tagLst xmlns:a="http://schemas.openxmlformats.org/drawingml/2006/main" xmlns:r="http://schemas.openxmlformats.org/officeDocument/2006/relationships" xmlns:p="http://schemas.openxmlformats.org/presentationml/2006/main">
  <p:tag name="XOXOFORSELECTIONXOXO" val="XOXOFORSELECTIONXOXO2"/>
</p:tagLst>
</file>

<file path=ppt/tags/tag16.xml><?xml version="1.0" encoding="utf-8"?>
<p:tagLst xmlns:a="http://schemas.openxmlformats.org/drawingml/2006/main" xmlns:r="http://schemas.openxmlformats.org/officeDocument/2006/relationships" xmlns:p="http://schemas.openxmlformats.org/presentationml/2006/main">
  <p:tag name="XOXOFORSELECTIONXOXO" val="XOXOFORSELECTIONXOXO3"/>
</p:tagLst>
</file>

<file path=ppt/tags/tag2.xml><?xml version="1.0" encoding="utf-8"?>
<p:tagLst xmlns:a="http://schemas.openxmlformats.org/drawingml/2006/main" xmlns:r="http://schemas.openxmlformats.org/officeDocument/2006/relationships" xmlns:p="http://schemas.openxmlformats.org/presentationml/2006/main">
  <p:tag name="XOXOFORSELECTIONXOXO" val="XOXOFORSELECTIONXOXO2"/>
</p:tagLst>
</file>

<file path=ppt/tags/tag3.xml><?xml version="1.0" encoding="utf-8"?>
<p:tagLst xmlns:a="http://schemas.openxmlformats.org/drawingml/2006/main" xmlns:r="http://schemas.openxmlformats.org/officeDocument/2006/relationships" xmlns:p="http://schemas.openxmlformats.org/presentationml/2006/main">
  <p:tag name="XOXOFORSELECTIONXOXO" val="XOXOFORSELECTIONXOXO3"/>
</p:tagLst>
</file>

<file path=ppt/tags/tag4.xml><?xml version="1.0" encoding="utf-8"?>
<p:tagLst xmlns:a="http://schemas.openxmlformats.org/drawingml/2006/main" xmlns:r="http://schemas.openxmlformats.org/officeDocument/2006/relationships" xmlns:p="http://schemas.openxmlformats.org/presentationml/2006/main">
  <p:tag name="XOXOFORSELECTIONXOXO" val="XOXOFORSELECTIONXOXO4"/>
</p:tagLst>
</file>

<file path=ppt/tags/tag5.xml><?xml version="1.0" encoding="utf-8"?>
<p:tagLst xmlns:a="http://schemas.openxmlformats.org/drawingml/2006/main" xmlns:r="http://schemas.openxmlformats.org/officeDocument/2006/relationships" xmlns:p="http://schemas.openxmlformats.org/presentationml/2006/main">
  <p:tag name="XOXOFORSELECTIONXOXO" val="XOXOFORSELECTIONXOXO5"/>
</p:tagLst>
</file>

<file path=ppt/tags/tag6.xml><?xml version="1.0" encoding="utf-8"?>
<p:tagLst xmlns:a="http://schemas.openxmlformats.org/drawingml/2006/main" xmlns:r="http://schemas.openxmlformats.org/officeDocument/2006/relationships" xmlns:p="http://schemas.openxmlformats.org/presentationml/2006/main">
  <p:tag name="XOXOFORSELECTIONXOXO" val="XOXOFORSELECTIONXOXO8"/>
</p:tagLst>
</file>

<file path=ppt/tags/tag7.xml><?xml version="1.0" encoding="utf-8"?>
<p:tagLst xmlns:a="http://schemas.openxmlformats.org/drawingml/2006/main" xmlns:r="http://schemas.openxmlformats.org/officeDocument/2006/relationships" xmlns:p="http://schemas.openxmlformats.org/presentationml/2006/main">
  <p:tag name="XOXOFORSELECTIONXOXO" val="XOXOFORSELECTIONXOXO2"/>
</p:tagLst>
</file>

<file path=ppt/tags/tag8.xml><?xml version="1.0" encoding="utf-8"?>
<p:tagLst xmlns:a="http://schemas.openxmlformats.org/drawingml/2006/main" xmlns:r="http://schemas.openxmlformats.org/officeDocument/2006/relationships" xmlns:p="http://schemas.openxmlformats.org/presentationml/2006/main">
  <p:tag name="XOXOFORSELECTIONXOXO" val="XOXOFORSELECTIONXOXO3"/>
</p:tagLst>
</file>

<file path=ppt/tags/tag9.xml><?xml version="1.0" encoding="utf-8"?>
<p:tagLst xmlns:a="http://schemas.openxmlformats.org/drawingml/2006/main" xmlns:r="http://schemas.openxmlformats.org/officeDocument/2006/relationships" xmlns:p="http://schemas.openxmlformats.org/presentationml/2006/main">
  <p:tag name="XOXOFORSELECTIONXOXO" val="XOXOFORSELECTIONXOXO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 xmlns:thm15="http://schemas.microsoft.com/office/thememl/2012/main" name="Office_42569787_TF89082059.potx" id="{D74C1587-8195-4EA0-B9EE-9ECBC2A0652E}" vid="{D4B4F7F6-D47B-4DDA-B0BF-D6B0C662ABD6}"/>
    </a:ext>
  </a:extLst>
</a:theme>
</file>

<file path=ppt/theme/theme2.xml><?xml version="1.0" encoding="utf-8"?>
<a:theme xmlns:a="http://schemas.openxmlformats.org/drawingml/2006/main" name="Mizuho_Future Frame_A4">
  <a:themeElements>
    <a:clrScheme name="Future Frame">
      <a:dk1>
        <a:sysClr val="windowText" lastClr="000000"/>
      </a:dk1>
      <a:lt1>
        <a:sysClr val="window" lastClr="FFFFFF"/>
      </a:lt1>
      <a:dk2>
        <a:srgbClr val="140078"/>
      </a:dk2>
      <a:lt2>
        <a:srgbClr val="CCCCCC"/>
      </a:lt2>
      <a:accent1>
        <a:srgbClr val="85C0DB"/>
      </a:accent1>
      <a:accent2>
        <a:srgbClr val="E9C45C"/>
      </a:accent2>
      <a:accent3>
        <a:srgbClr val="8EBA69"/>
      </a:accent3>
      <a:accent4>
        <a:srgbClr val="CABC93"/>
      </a:accent4>
      <a:accent5>
        <a:srgbClr val="818D93"/>
      </a:accent5>
      <a:accent6>
        <a:srgbClr val="EB9864"/>
      </a:accent6>
      <a:hlink>
        <a:srgbClr val="0000FF"/>
      </a:hlink>
      <a:folHlink>
        <a:srgbClr val="800080"/>
      </a:folHlink>
    </a:clrScheme>
    <a:fontScheme name="Mizuho 2016">
      <a:majorFont>
        <a:latin typeface="Arial"/>
        <a:ea typeface="MS PGothic"/>
        <a:cs typeface="Arial"/>
      </a:majorFont>
      <a:minorFont>
        <a:latin typeface="Arial"/>
        <a:ea typeface="MS PGothic"/>
        <a:cs typeface="Arial"/>
      </a:minorFont>
    </a:fontScheme>
    <a:fmtScheme name="Mizuho 2016">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bg2"/>
        </a:solidFill>
        <a:ln>
          <a:noFill/>
        </a:ln>
      </a:spPr>
      <a:bodyPr lIns="0" tIns="0" rIns="0" bIns="0" rtlCol="0" anchor="ctr"/>
      <a:lstStyle>
        <a:defPPr algn="ctr">
          <a:defRPr kumimoji="1"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kumimoji="1" sz="1400" dirty="0" smtClean="0"/>
        </a:defPPr>
      </a:lstStyle>
    </a:txDef>
  </a:objectDefaults>
  <a:extraClrSchemeLst/>
  <a:extLst>
    <a:ext uri="{05A4C25C-085E-4340-85A3-A5531E510DB2}">
      <thm15:themeFamily xmlns:thm15="http://schemas.microsoft.com/office/thememl/2012/main" xmlns="" name="Mizuho-Microsoft-Office_Theme" id="{3E12C493-E645-481A-A2C0-FB3F65FE3798}" vid="{16160966-ACCD-4912-9E29-32A8F599287B}"/>
    </a:ext>
  </a:extLst>
</a:theme>
</file>

<file path=ppt/theme/theme3.xml><?xml version="1.0" encoding="utf-8"?>
<a:theme xmlns:a="http://schemas.openxmlformats.org/drawingml/2006/main" name="1_Mizuho_Future Frame_A4">
  <a:themeElements>
    <a:clrScheme name="Future Frame">
      <a:dk1>
        <a:sysClr val="windowText" lastClr="000000"/>
      </a:dk1>
      <a:lt1>
        <a:sysClr val="window" lastClr="FFFFFF"/>
      </a:lt1>
      <a:dk2>
        <a:srgbClr val="140078"/>
      </a:dk2>
      <a:lt2>
        <a:srgbClr val="CCCCCC"/>
      </a:lt2>
      <a:accent1>
        <a:srgbClr val="85C0DB"/>
      </a:accent1>
      <a:accent2>
        <a:srgbClr val="E9C45C"/>
      </a:accent2>
      <a:accent3>
        <a:srgbClr val="8EBA69"/>
      </a:accent3>
      <a:accent4>
        <a:srgbClr val="CABC93"/>
      </a:accent4>
      <a:accent5>
        <a:srgbClr val="818D93"/>
      </a:accent5>
      <a:accent6>
        <a:srgbClr val="EB9864"/>
      </a:accent6>
      <a:hlink>
        <a:srgbClr val="0000FF"/>
      </a:hlink>
      <a:folHlink>
        <a:srgbClr val="800080"/>
      </a:folHlink>
    </a:clrScheme>
    <a:fontScheme name="Mizuho 2016">
      <a:majorFont>
        <a:latin typeface="Arial"/>
        <a:ea typeface="MS PGothic"/>
        <a:cs typeface="Arial"/>
      </a:majorFont>
      <a:minorFont>
        <a:latin typeface="Arial"/>
        <a:ea typeface="MS PGothic"/>
        <a:cs typeface="Arial"/>
      </a:minorFont>
    </a:fontScheme>
    <a:fmtScheme name="Mizuho 2016">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bg2"/>
        </a:solidFill>
        <a:ln>
          <a:noFill/>
        </a:ln>
      </a:spPr>
      <a:bodyPr lIns="0" tIns="0" rIns="0" bIns="0" rtlCol="0" anchor="ctr"/>
      <a:lstStyle>
        <a:defPPr algn="ctr">
          <a:defRPr kumimoji="1"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kumimoji="1" sz="1400" dirty="0" smtClean="0"/>
        </a:defPPr>
      </a:lstStyle>
    </a:txDef>
  </a:objectDefaults>
  <a:extraClrSchemeLst/>
  <a:extLst>
    <a:ext uri="{05A4C25C-085E-4340-85A3-A5531E510DB2}">
      <thm15:themeFamily xmlns:thm15="http://schemas.microsoft.com/office/thememl/2012/main" xmlns="" name="Mizuho-Microsoft-Office_Theme" id="{3E12C493-E645-481A-A2C0-FB3F65FE3798}" vid="{16160966-ACCD-4912-9E29-32A8F599287B}"/>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3.xml><?xml version="1.0" encoding="utf-8"?>
<ds:datastoreItem xmlns:ds="http://schemas.openxmlformats.org/officeDocument/2006/customXml" ds:itemID="{6A86D9CC-0D9D-4BFE-B3F3-26F480BF8C8A}">
  <ds:schemaRefs>
    <ds:schemaRef ds:uri="http://purl.org/dc/elements/1.1/"/>
    <ds:schemaRef ds:uri="http://purl.org/dc/terms/"/>
    <ds:schemaRef ds:uri="http://www.w3.org/XML/1998/namespace"/>
    <ds:schemaRef ds:uri="http://schemas.microsoft.com/office/2006/documentManagement/types"/>
    <ds:schemaRef ds:uri="16c05727-aa75-4e4a-9b5f-8a80a1165891"/>
    <ds:schemaRef ds:uri="71af3243-3dd4-4a8d-8c0d-dd76da1f02a5"/>
    <ds:schemaRef ds:uri="http://schemas.microsoft.com/office/2006/metadata/properties"/>
    <ds:schemaRef ds:uri="http://purl.org/dc/dcmityp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0</TotalTime>
  <Words>970</Words>
  <Application>Microsoft Office PowerPoint</Application>
  <PresentationFormat>Custom</PresentationFormat>
  <Paragraphs>149</Paragraphs>
  <Slides>25</Slides>
  <Notes>1</Notes>
  <HiddenSlides>0</HiddenSlides>
  <MMClips>0</MMClips>
  <ScaleCrop>false</ScaleCrop>
  <HeadingPairs>
    <vt:vector size="4" baseType="variant">
      <vt:variant>
        <vt:lpstr>Theme</vt:lpstr>
      </vt:variant>
      <vt:variant>
        <vt:i4>3</vt:i4>
      </vt:variant>
      <vt:variant>
        <vt:lpstr>Slide Titles</vt:lpstr>
      </vt:variant>
      <vt:variant>
        <vt:i4>25</vt:i4>
      </vt:variant>
    </vt:vector>
  </HeadingPairs>
  <TitlesOfParts>
    <vt:vector size="28" baseType="lpstr">
      <vt:lpstr>ModernClassicBlock-3</vt:lpstr>
      <vt:lpstr>Mizuho_Future Frame_A4</vt:lpstr>
      <vt:lpstr>1_Mizuho_Future Frame_A4</vt:lpstr>
      <vt:lpstr>Mizuho dashboard</vt:lpstr>
      <vt:lpstr>Project Background</vt:lpstr>
      <vt:lpstr>Involved Parties</vt:lpstr>
      <vt:lpstr>Dashboard Tool - Tableau</vt:lpstr>
      <vt:lpstr>Why this project</vt:lpstr>
      <vt:lpstr>Goal</vt:lpstr>
      <vt:lpstr>Current Usage</vt:lpstr>
      <vt:lpstr>Dashboard Tool - Tableau </vt:lpstr>
      <vt:lpstr>Current Usage</vt:lpstr>
      <vt:lpstr>Example from AOTD</vt:lpstr>
      <vt:lpstr>Example from AOTD</vt:lpstr>
      <vt:lpstr>Project Development</vt:lpstr>
      <vt:lpstr>Server Benefits</vt:lpstr>
      <vt:lpstr>Workshop to understand different Roles and Permissions</vt:lpstr>
      <vt:lpstr>Analyzing the best practice of Roles, Groups and Permissions for Mizuho Scenario</vt:lpstr>
      <vt:lpstr>Preparation</vt:lpstr>
      <vt:lpstr>Active Directory and Internal Setup</vt:lpstr>
      <vt:lpstr>Installation</vt:lpstr>
      <vt:lpstr>Server</vt:lpstr>
      <vt:lpstr>Positive Response</vt:lpstr>
      <vt:lpstr>Next Steps</vt:lpstr>
      <vt:lpstr>Key Takeaways</vt:lpstr>
      <vt:lpstr>Key Takeaways</vt:lpstr>
      <vt:lpstr>Appendix</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2020-07-06T07:06:58Z</dcterms:created>
  <dcterms:modified xsi:type="dcterms:W3CDTF">2020-11-05T09:45:57Z</dcterms:modified>
</cp:coreProperties>
</file>