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1C6-B4B6-4F56-8CAD-953E2FF00649}" type="datetimeFigureOut">
              <a:rPr lang="en-US" smtClean="0"/>
              <a:t>21/08/2020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146-DD6C-4450-8811-7C327583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1C6-B4B6-4F56-8CAD-953E2FF00649}" type="datetimeFigureOut">
              <a:rPr lang="en-US" smtClean="0"/>
              <a:t>21/08/2020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146-DD6C-4450-8811-7C327583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1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1C6-B4B6-4F56-8CAD-953E2FF00649}" type="datetimeFigureOut">
              <a:rPr lang="en-US" smtClean="0"/>
              <a:t>21/08/2020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146-DD6C-4450-8811-7C327583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9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1C6-B4B6-4F56-8CAD-953E2FF00649}" type="datetimeFigureOut">
              <a:rPr lang="en-US" smtClean="0"/>
              <a:t>21/08/2020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146-DD6C-4450-8811-7C327583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1C6-B4B6-4F56-8CAD-953E2FF00649}" type="datetimeFigureOut">
              <a:rPr lang="en-US" smtClean="0"/>
              <a:t>21/08/2020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146-DD6C-4450-8811-7C327583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1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1C6-B4B6-4F56-8CAD-953E2FF00649}" type="datetimeFigureOut">
              <a:rPr lang="en-US" smtClean="0"/>
              <a:t>21/08/2020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146-DD6C-4450-8811-7C327583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1C6-B4B6-4F56-8CAD-953E2FF00649}" type="datetimeFigureOut">
              <a:rPr lang="en-US" smtClean="0"/>
              <a:t>21/08/2020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146-DD6C-4450-8811-7C327583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1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1C6-B4B6-4F56-8CAD-953E2FF00649}" type="datetimeFigureOut">
              <a:rPr lang="en-US" smtClean="0"/>
              <a:t>21/08/2020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146-DD6C-4450-8811-7C327583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1C6-B4B6-4F56-8CAD-953E2FF00649}" type="datetimeFigureOut">
              <a:rPr lang="en-US" smtClean="0"/>
              <a:t>21/08/2020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146-DD6C-4450-8811-7C327583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7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1C6-B4B6-4F56-8CAD-953E2FF00649}" type="datetimeFigureOut">
              <a:rPr lang="en-US" smtClean="0"/>
              <a:t>21/08/2020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146-DD6C-4450-8811-7C327583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1C6-B4B6-4F56-8CAD-953E2FF00649}" type="datetimeFigureOut">
              <a:rPr lang="en-US" smtClean="0"/>
              <a:t>21/08/2020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146-DD6C-4450-8811-7C327583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A1C6-B4B6-4F56-8CAD-953E2FF00649}" type="datetimeFigureOut">
              <a:rPr lang="en-US" smtClean="0"/>
              <a:t>21/08/2020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4146-DD6C-4450-8811-7C327583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learn/webinars/live-training-server" TargetMode="External"/><Relationship Id="rId2" Type="http://schemas.openxmlformats.org/officeDocument/2006/relationships/hyperlink" Target="https://elearning-samples.tableau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chasing the server until finally get it</a:t>
            </a:r>
          </a:p>
          <a:p>
            <a:r>
              <a:rPr lang="en-US" dirty="0" smtClean="0"/>
              <a:t>Tableau </a:t>
            </a:r>
            <a:r>
              <a:rPr lang="en-US" dirty="0" err="1" smtClean="0"/>
              <a:t>elearning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https://elearning-samples.tableau.com/</a:t>
            </a:r>
            <a:endParaRPr lang="en-US" dirty="0" smtClean="0"/>
          </a:p>
          <a:p>
            <a:r>
              <a:rPr lang="en-US" dirty="0" smtClean="0"/>
              <a:t>Workshops &amp; Webinars (Server related) : </a:t>
            </a:r>
            <a:r>
              <a:rPr lang="en-US" dirty="0" smtClean="0">
                <a:hlinkClick r:id="rId3"/>
              </a:rPr>
              <a:t>https://www.tableau.com/learn/webinars/live-training-server</a:t>
            </a:r>
            <a:endParaRPr lang="en-US" dirty="0" smtClean="0"/>
          </a:p>
          <a:p>
            <a:r>
              <a:rPr lang="en-US" dirty="0" smtClean="0"/>
              <a:t>Set up &amp; test server. (accounts, etc.)</a:t>
            </a:r>
          </a:p>
          <a:p>
            <a:r>
              <a:rPr lang="en-US" dirty="0" smtClean="0"/>
              <a:t>Work with the server, </a:t>
            </a:r>
            <a:r>
              <a:rPr lang="en-US" smtClean="0"/>
              <a:t>build dashboard </a:t>
            </a:r>
            <a:r>
              <a:rPr lang="en-US" dirty="0" smtClean="0"/>
              <a:t>for demo; Creator &amp; Viewer.</a:t>
            </a:r>
          </a:p>
          <a:p>
            <a:r>
              <a:rPr lang="en-US" dirty="0" smtClean="0"/>
              <a:t>Workshop with stakeholders (end of Sept)</a:t>
            </a:r>
          </a:p>
          <a:p>
            <a:r>
              <a:rPr lang="en-US" dirty="0" smtClean="0"/>
              <a:t>Final Presentation to big project Panel (first week of Oct)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9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List of things to do</vt:lpstr>
    </vt:vector>
  </TitlesOfParts>
  <Company>Mizuho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admin</dc:creator>
  <cp:lastModifiedBy>admin</cp:lastModifiedBy>
  <cp:revision>6</cp:revision>
  <dcterms:created xsi:type="dcterms:W3CDTF">2020-08-21T01:32:58Z</dcterms:created>
  <dcterms:modified xsi:type="dcterms:W3CDTF">2020-08-21T02:51:53Z</dcterms:modified>
</cp:coreProperties>
</file>