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954" r:id="rId4"/>
    <p:sldMasterId id="2147484014" r:id="rId5"/>
  </p:sldMasterIdLst>
  <p:notesMasterIdLst>
    <p:notesMasterId r:id="rId15"/>
  </p:notesMasterIdLst>
  <p:handoutMasterIdLst>
    <p:handoutMasterId r:id="rId16"/>
  </p:handoutMasterIdLst>
  <p:sldIdLst>
    <p:sldId id="320" r:id="rId6"/>
    <p:sldId id="322" r:id="rId7"/>
    <p:sldId id="324" r:id="rId8"/>
    <p:sldId id="325" r:id="rId9"/>
    <p:sldId id="326" r:id="rId10"/>
    <p:sldId id="327" r:id="rId11"/>
    <p:sldId id="328" r:id="rId12"/>
    <p:sldId id="329" r:id="rId13"/>
    <p:sldId id="330" r:id="rId14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34" autoAdjust="0"/>
  </p:normalViewPr>
  <p:slideViewPr>
    <p:cSldViewPr>
      <p:cViewPr varScale="1">
        <p:scale>
          <a:sx n="43" d="100"/>
          <a:sy n="43" d="100"/>
        </p:scale>
        <p:origin x="-440" y="-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CCFCBA-35FA-4624-B8D9-9466017D23A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B4E8B1-1605-4E3C-83D1-3C9660B5232E}">
      <dgm:prSet/>
      <dgm:spPr/>
      <dgm:t>
        <a:bodyPr/>
        <a:lstStyle/>
        <a:p>
          <a:r>
            <a:rPr lang="en-SG" dirty="0"/>
            <a:t>PQM</a:t>
          </a:r>
          <a:endParaRPr lang="en-US" dirty="0"/>
        </a:p>
      </dgm:t>
    </dgm:pt>
    <dgm:pt modelId="{F54E160E-2659-4F8A-892A-E451367F9E05}" type="parTrans" cxnId="{779FBCDD-5D00-419D-9366-5FD2262118F2}">
      <dgm:prSet/>
      <dgm:spPr/>
      <dgm:t>
        <a:bodyPr/>
        <a:lstStyle/>
        <a:p>
          <a:endParaRPr lang="en-US"/>
        </a:p>
      </dgm:t>
    </dgm:pt>
    <dgm:pt modelId="{940ADA46-FF64-40FE-BBB1-0E1940862F23}" type="sibTrans" cxnId="{779FBCDD-5D00-419D-9366-5FD2262118F2}">
      <dgm:prSet/>
      <dgm:spPr/>
      <dgm:t>
        <a:bodyPr/>
        <a:lstStyle/>
        <a:p>
          <a:endParaRPr lang="en-US"/>
        </a:p>
      </dgm:t>
    </dgm:pt>
    <dgm:pt modelId="{69A13420-0359-476E-BB78-801603A56629}">
      <dgm:prSet/>
      <dgm:spPr/>
      <dgm:t>
        <a:bodyPr/>
        <a:lstStyle/>
        <a:p>
          <a:r>
            <a:rPr lang="en-SG"/>
            <a:t>AIOD </a:t>
          </a:r>
          <a:endParaRPr lang="en-US"/>
        </a:p>
      </dgm:t>
    </dgm:pt>
    <dgm:pt modelId="{9E6BF036-58EE-419E-9278-3D9B438E8331}" type="parTrans" cxnId="{51891C31-56F1-427F-ACBF-0D7561D526D6}">
      <dgm:prSet/>
      <dgm:spPr/>
      <dgm:t>
        <a:bodyPr/>
        <a:lstStyle/>
        <a:p>
          <a:endParaRPr lang="en-US"/>
        </a:p>
      </dgm:t>
    </dgm:pt>
    <dgm:pt modelId="{B84A0567-C01C-4D76-B74F-D1BB23DB7514}" type="sibTrans" cxnId="{51891C31-56F1-427F-ACBF-0D7561D526D6}">
      <dgm:prSet/>
      <dgm:spPr/>
      <dgm:t>
        <a:bodyPr/>
        <a:lstStyle/>
        <a:p>
          <a:endParaRPr lang="en-US"/>
        </a:p>
      </dgm:t>
    </dgm:pt>
    <dgm:pt modelId="{711BF2CF-A456-42F4-9EC5-4BE5259F16FE}">
      <dgm:prSet/>
      <dgm:spPr/>
      <dgm:t>
        <a:bodyPr/>
        <a:lstStyle/>
        <a:p>
          <a:r>
            <a:rPr lang="en-SG" dirty="0" smtClean="0"/>
            <a:t>Tableau</a:t>
          </a:r>
        </a:p>
        <a:p>
          <a:r>
            <a:rPr lang="en-SG" dirty="0" smtClean="0"/>
            <a:t>Users </a:t>
          </a:r>
        </a:p>
        <a:p>
          <a:r>
            <a:rPr lang="en-SG" dirty="0" smtClean="0"/>
            <a:t>(SG Mizuho Stakeholders)</a:t>
          </a:r>
          <a:endParaRPr lang="en-US" dirty="0"/>
        </a:p>
      </dgm:t>
    </dgm:pt>
    <dgm:pt modelId="{98AACC4A-67ED-4815-8F24-86FAD5120564}" type="parTrans" cxnId="{22F0FC2F-1591-4E40-952E-DB6DFA59C6F0}">
      <dgm:prSet/>
      <dgm:spPr/>
      <dgm:t>
        <a:bodyPr/>
        <a:lstStyle/>
        <a:p>
          <a:endParaRPr lang="en-US"/>
        </a:p>
      </dgm:t>
    </dgm:pt>
    <dgm:pt modelId="{7242FA2C-D29E-456A-AC03-937ABE974068}" type="sibTrans" cxnId="{22F0FC2F-1591-4E40-952E-DB6DFA59C6F0}">
      <dgm:prSet/>
      <dgm:spPr/>
      <dgm:t>
        <a:bodyPr/>
        <a:lstStyle/>
        <a:p>
          <a:endParaRPr lang="en-US"/>
        </a:p>
      </dgm:t>
    </dgm:pt>
    <dgm:pt modelId="{115EFA4C-ECF8-4675-92A9-F8925FF8B2D1}" type="pres">
      <dgm:prSet presAssocID="{74CCFCBA-35FA-4624-B8D9-9466017D23A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7AED197-A6F4-4F09-B586-ECAF7A0F7AE8}" type="pres">
      <dgm:prSet presAssocID="{EDB4E8B1-1605-4E3C-83D1-3C9660B5232E}" presName="hierRoot1" presStyleCnt="0"/>
      <dgm:spPr/>
    </dgm:pt>
    <dgm:pt modelId="{A054F95C-1B76-4599-BFF5-87F68BEB0F91}" type="pres">
      <dgm:prSet presAssocID="{EDB4E8B1-1605-4E3C-83D1-3C9660B5232E}" presName="composite" presStyleCnt="0"/>
      <dgm:spPr/>
    </dgm:pt>
    <dgm:pt modelId="{B1748F1E-7C35-49A6-869D-D302C2ED3405}" type="pres">
      <dgm:prSet presAssocID="{EDB4E8B1-1605-4E3C-83D1-3C9660B5232E}" presName="background" presStyleLbl="node0" presStyleIdx="0" presStyleCnt="3"/>
      <dgm:spPr/>
    </dgm:pt>
    <dgm:pt modelId="{FAE652C7-22C9-4EA9-9005-C48CC3E8798F}" type="pres">
      <dgm:prSet presAssocID="{EDB4E8B1-1605-4E3C-83D1-3C9660B5232E}" presName="text" presStyleLbl="fgAcc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3054C6-7E1D-4227-8B16-197FF769087B}" type="pres">
      <dgm:prSet presAssocID="{EDB4E8B1-1605-4E3C-83D1-3C9660B5232E}" presName="hierChild2" presStyleCnt="0"/>
      <dgm:spPr/>
    </dgm:pt>
    <dgm:pt modelId="{D5B9BD9B-7466-4665-824D-F0CA3724C833}" type="pres">
      <dgm:prSet presAssocID="{69A13420-0359-476E-BB78-801603A56629}" presName="hierRoot1" presStyleCnt="0"/>
      <dgm:spPr/>
    </dgm:pt>
    <dgm:pt modelId="{3ED044C9-338C-4BC5-BEDA-9EE120870BB4}" type="pres">
      <dgm:prSet presAssocID="{69A13420-0359-476E-BB78-801603A56629}" presName="composite" presStyleCnt="0"/>
      <dgm:spPr/>
    </dgm:pt>
    <dgm:pt modelId="{D9A928ED-5BEB-454B-8446-AFB3828471B4}" type="pres">
      <dgm:prSet presAssocID="{69A13420-0359-476E-BB78-801603A56629}" presName="background" presStyleLbl="node0" presStyleIdx="1" presStyleCnt="3"/>
      <dgm:spPr/>
    </dgm:pt>
    <dgm:pt modelId="{E5D333F5-459B-43C5-AD85-5B95392EF315}" type="pres">
      <dgm:prSet presAssocID="{69A13420-0359-476E-BB78-801603A56629}" presName="text" presStyleLbl="fgAcc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B3B3E3-3086-45F5-A798-361A215ED278}" type="pres">
      <dgm:prSet presAssocID="{69A13420-0359-476E-BB78-801603A56629}" presName="hierChild2" presStyleCnt="0"/>
      <dgm:spPr/>
    </dgm:pt>
    <dgm:pt modelId="{6CBDDE31-AB76-453B-8702-5BC558C92FB8}" type="pres">
      <dgm:prSet presAssocID="{711BF2CF-A456-42F4-9EC5-4BE5259F16FE}" presName="hierRoot1" presStyleCnt="0"/>
      <dgm:spPr/>
    </dgm:pt>
    <dgm:pt modelId="{050BA1B9-5665-4CAD-AC30-D5BB9B09E2F8}" type="pres">
      <dgm:prSet presAssocID="{711BF2CF-A456-42F4-9EC5-4BE5259F16FE}" presName="composite" presStyleCnt="0"/>
      <dgm:spPr/>
    </dgm:pt>
    <dgm:pt modelId="{DF33215C-8890-4DB4-BF9C-48904AA52250}" type="pres">
      <dgm:prSet presAssocID="{711BF2CF-A456-42F4-9EC5-4BE5259F16FE}" presName="background" presStyleLbl="node0" presStyleIdx="2" presStyleCnt="3"/>
      <dgm:spPr/>
    </dgm:pt>
    <dgm:pt modelId="{880688C4-13B3-4D13-B011-064A7B0AB931}" type="pres">
      <dgm:prSet presAssocID="{711BF2CF-A456-42F4-9EC5-4BE5259F16FE}" presName="text" presStyleLbl="fgAcc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C399EA-505D-456D-9CE9-C03121A04859}" type="pres">
      <dgm:prSet presAssocID="{711BF2CF-A456-42F4-9EC5-4BE5259F16FE}" presName="hierChild2" presStyleCnt="0"/>
      <dgm:spPr/>
    </dgm:pt>
  </dgm:ptLst>
  <dgm:cxnLst>
    <dgm:cxn modelId="{779FBCDD-5D00-419D-9366-5FD2262118F2}" srcId="{74CCFCBA-35FA-4624-B8D9-9466017D23AB}" destId="{EDB4E8B1-1605-4E3C-83D1-3C9660B5232E}" srcOrd="0" destOrd="0" parTransId="{F54E160E-2659-4F8A-892A-E451367F9E05}" sibTransId="{940ADA46-FF64-40FE-BBB1-0E1940862F23}"/>
    <dgm:cxn modelId="{713043D7-1C84-4F81-971F-E256100E70A8}" type="presOf" srcId="{69A13420-0359-476E-BB78-801603A56629}" destId="{E5D333F5-459B-43C5-AD85-5B95392EF315}" srcOrd="0" destOrd="0" presId="urn:microsoft.com/office/officeart/2005/8/layout/hierarchy1"/>
    <dgm:cxn modelId="{22F0FC2F-1591-4E40-952E-DB6DFA59C6F0}" srcId="{74CCFCBA-35FA-4624-B8D9-9466017D23AB}" destId="{711BF2CF-A456-42F4-9EC5-4BE5259F16FE}" srcOrd="2" destOrd="0" parTransId="{98AACC4A-67ED-4815-8F24-86FAD5120564}" sibTransId="{7242FA2C-D29E-456A-AC03-937ABE974068}"/>
    <dgm:cxn modelId="{51891C31-56F1-427F-ACBF-0D7561D526D6}" srcId="{74CCFCBA-35FA-4624-B8D9-9466017D23AB}" destId="{69A13420-0359-476E-BB78-801603A56629}" srcOrd="1" destOrd="0" parTransId="{9E6BF036-58EE-419E-9278-3D9B438E8331}" sibTransId="{B84A0567-C01C-4D76-B74F-D1BB23DB7514}"/>
    <dgm:cxn modelId="{B2024CDA-F183-40F9-B069-5C3FCE658DCA}" type="presOf" srcId="{711BF2CF-A456-42F4-9EC5-4BE5259F16FE}" destId="{880688C4-13B3-4D13-B011-064A7B0AB931}" srcOrd="0" destOrd="0" presId="urn:microsoft.com/office/officeart/2005/8/layout/hierarchy1"/>
    <dgm:cxn modelId="{79208571-3501-4618-9867-6C68DB90C26D}" type="presOf" srcId="{EDB4E8B1-1605-4E3C-83D1-3C9660B5232E}" destId="{FAE652C7-22C9-4EA9-9005-C48CC3E8798F}" srcOrd="0" destOrd="0" presId="urn:microsoft.com/office/officeart/2005/8/layout/hierarchy1"/>
    <dgm:cxn modelId="{4292D394-F7CB-4F7A-A1F6-53356C9CC396}" type="presOf" srcId="{74CCFCBA-35FA-4624-B8D9-9466017D23AB}" destId="{115EFA4C-ECF8-4675-92A9-F8925FF8B2D1}" srcOrd="0" destOrd="0" presId="urn:microsoft.com/office/officeart/2005/8/layout/hierarchy1"/>
    <dgm:cxn modelId="{37A7F77E-F39B-4881-A873-AF4F3C2073F2}" type="presParOf" srcId="{115EFA4C-ECF8-4675-92A9-F8925FF8B2D1}" destId="{27AED197-A6F4-4F09-B586-ECAF7A0F7AE8}" srcOrd="0" destOrd="0" presId="urn:microsoft.com/office/officeart/2005/8/layout/hierarchy1"/>
    <dgm:cxn modelId="{DAC5E21F-C9D6-4880-8745-475E635106A7}" type="presParOf" srcId="{27AED197-A6F4-4F09-B586-ECAF7A0F7AE8}" destId="{A054F95C-1B76-4599-BFF5-87F68BEB0F91}" srcOrd="0" destOrd="0" presId="urn:microsoft.com/office/officeart/2005/8/layout/hierarchy1"/>
    <dgm:cxn modelId="{07E2F8E1-DB45-410A-8AB5-46A0B357286A}" type="presParOf" srcId="{A054F95C-1B76-4599-BFF5-87F68BEB0F91}" destId="{B1748F1E-7C35-49A6-869D-D302C2ED3405}" srcOrd="0" destOrd="0" presId="urn:microsoft.com/office/officeart/2005/8/layout/hierarchy1"/>
    <dgm:cxn modelId="{ED1C646D-5E5B-44A4-8859-E2D2BF264EB4}" type="presParOf" srcId="{A054F95C-1B76-4599-BFF5-87F68BEB0F91}" destId="{FAE652C7-22C9-4EA9-9005-C48CC3E8798F}" srcOrd="1" destOrd="0" presId="urn:microsoft.com/office/officeart/2005/8/layout/hierarchy1"/>
    <dgm:cxn modelId="{9F60011D-4221-457F-A4EF-D527DA306C12}" type="presParOf" srcId="{27AED197-A6F4-4F09-B586-ECAF7A0F7AE8}" destId="{DB3054C6-7E1D-4227-8B16-197FF769087B}" srcOrd="1" destOrd="0" presId="urn:microsoft.com/office/officeart/2005/8/layout/hierarchy1"/>
    <dgm:cxn modelId="{CC2D2011-A545-4FC2-B966-F1D07648BCEE}" type="presParOf" srcId="{115EFA4C-ECF8-4675-92A9-F8925FF8B2D1}" destId="{D5B9BD9B-7466-4665-824D-F0CA3724C833}" srcOrd="1" destOrd="0" presId="urn:microsoft.com/office/officeart/2005/8/layout/hierarchy1"/>
    <dgm:cxn modelId="{CD615A19-A786-4F00-BE6B-EEF39FC005F9}" type="presParOf" srcId="{D5B9BD9B-7466-4665-824D-F0CA3724C833}" destId="{3ED044C9-338C-4BC5-BEDA-9EE120870BB4}" srcOrd="0" destOrd="0" presId="urn:microsoft.com/office/officeart/2005/8/layout/hierarchy1"/>
    <dgm:cxn modelId="{B1B99D21-1D80-48AD-AFA1-8321BF052A14}" type="presParOf" srcId="{3ED044C9-338C-4BC5-BEDA-9EE120870BB4}" destId="{D9A928ED-5BEB-454B-8446-AFB3828471B4}" srcOrd="0" destOrd="0" presId="urn:microsoft.com/office/officeart/2005/8/layout/hierarchy1"/>
    <dgm:cxn modelId="{2B3A9E8A-3361-4272-9767-34F144E8249F}" type="presParOf" srcId="{3ED044C9-338C-4BC5-BEDA-9EE120870BB4}" destId="{E5D333F5-459B-43C5-AD85-5B95392EF315}" srcOrd="1" destOrd="0" presId="urn:microsoft.com/office/officeart/2005/8/layout/hierarchy1"/>
    <dgm:cxn modelId="{98585F9F-05CA-4DAA-BEE4-8B2D9AF646FF}" type="presParOf" srcId="{D5B9BD9B-7466-4665-824D-F0CA3724C833}" destId="{56B3B3E3-3086-45F5-A798-361A215ED278}" srcOrd="1" destOrd="0" presId="urn:microsoft.com/office/officeart/2005/8/layout/hierarchy1"/>
    <dgm:cxn modelId="{8E1C8655-F676-40E1-A055-DA52DF2ABDB8}" type="presParOf" srcId="{115EFA4C-ECF8-4675-92A9-F8925FF8B2D1}" destId="{6CBDDE31-AB76-453B-8702-5BC558C92FB8}" srcOrd="2" destOrd="0" presId="urn:microsoft.com/office/officeart/2005/8/layout/hierarchy1"/>
    <dgm:cxn modelId="{918B2467-C98B-4940-B3DE-C7864506F56B}" type="presParOf" srcId="{6CBDDE31-AB76-453B-8702-5BC558C92FB8}" destId="{050BA1B9-5665-4CAD-AC30-D5BB9B09E2F8}" srcOrd="0" destOrd="0" presId="urn:microsoft.com/office/officeart/2005/8/layout/hierarchy1"/>
    <dgm:cxn modelId="{8B69541F-471A-4C7E-83C4-4A7032706D26}" type="presParOf" srcId="{050BA1B9-5665-4CAD-AC30-D5BB9B09E2F8}" destId="{DF33215C-8890-4DB4-BF9C-48904AA52250}" srcOrd="0" destOrd="0" presId="urn:microsoft.com/office/officeart/2005/8/layout/hierarchy1"/>
    <dgm:cxn modelId="{33A5E154-024B-40D8-835C-CC420866F12F}" type="presParOf" srcId="{050BA1B9-5665-4CAD-AC30-D5BB9B09E2F8}" destId="{880688C4-13B3-4D13-B011-064A7B0AB931}" srcOrd="1" destOrd="0" presId="urn:microsoft.com/office/officeart/2005/8/layout/hierarchy1"/>
    <dgm:cxn modelId="{594B59C4-CE41-450D-9063-B31BC35F5C39}" type="presParOf" srcId="{6CBDDE31-AB76-453B-8702-5BC558C92FB8}" destId="{5FC399EA-505D-456D-9CE9-C03121A0485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748F1E-7C35-49A6-869D-D302C2ED3405}">
      <dsp:nvSpPr>
        <dsp:cNvPr id="0" name=""/>
        <dsp:cNvSpPr/>
      </dsp:nvSpPr>
      <dsp:spPr>
        <a:xfrm>
          <a:off x="0" y="758853"/>
          <a:ext cx="2893694" cy="18374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sq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652C7-22C9-4EA9-9005-C48CC3E8798F}">
      <dsp:nvSpPr>
        <dsp:cNvPr id="0" name=""/>
        <dsp:cNvSpPr/>
      </dsp:nvSpPr>
      <dsp:spPr>
        <a:xfrm>
          <a:off x="321521" y="1064298"/>
          <a:ext cx="2893694" cy="1837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sq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400" kern="1200" dirty="0"/>
            <a:t>PQM</a:t>
          </a:r>
          <a:endParaRPr lang="en-US" sz="2400" kern="1200" dirty="0"/>
        </a:p>
      </dsp:txBody>
      <dsp:txXfrm>
        <a:off x="375339" y="1118116"/>
        <a:ext cx="2786058" cy="1729860"/>
      </dsp:txXfrm>
    </dsp:sp>
    <dsp:sp modelId="{D9A928ED-5BEB-454B-8446-AFB3828471B4}">
      <dsp:nvSpPr>
        <dsp:cNvPr id="0" name=""/>
        <dsp:cNvSpPr/>
      </dsp:nvSpPr>
      <dsp:spPr>
        <a:xfrm>
          <a:off x="3536738" y="758853"/>
          <a:ext cx="2893694" cy="18374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sq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333F5-459B-43C5-AD85-5B95392EF315}">
      <dsp:nvSpPr>
        <dsp:cNvPr id="0" name=""/>
        <dsp:cNvSpPr/>
      </dsp:nvSpPr>
      <dsp:spPr>
        <a:xfrm>
          <a:off x="3858259" y="1064298"/>
          <a:ext cx="2893694" cy="1837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sq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400" kern="1200"/>
            <a:t>AIOD </a:t>
          </a:r>
          <a:endParaRPr lang="en-US" sz="2400" kern="1200"/>
        </a:p>
      </dsp:txBody>
      <dsp:txXfrm>
        <a:off x="3912077" y="1118116"/>
        <a:ext cx="2786058" cy="1729860"/>
      </dsp:txXfrm>
    </dsp:sp>
    <dsp:sp modelId="{DF33215C-8890-4DB4-BF9C-48904AA52250}">
      <dsp:nvSpPr>
        <dsp:cNvPr id="0" name=""/>
        <dsp:cNvSpPr/>
      </dsp:nvSpPr>
      <dsp:spPr>
        <a:xfrm>
          <a:off x="7073476" y="758853"/>
          <a:ext cx="2893694" cy="18374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sq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0688C4-13B3-4D13-B011-064A7B0AB931}">
      <dsp:nvSpPr>
        <dsp:cNvPr id="0" name=""/>
        <dsp:cNvSpPr/>
      </dsp:nvSpPr>
      <dsp:spPr>
        <a:xfrm>
          <a:off x="7394998" y="1064298"/>
          <a:ext cx="2893694" cy="1837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sq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400" kern="1200" dirty="0" smtClean="0"/>
            <a:t>Tableau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400" kern="1200" dirty="0" smtClean="0"/>
            <a:t>Users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400" kern="1200" dirty="0" smtClean="0"/>
            <a:t>(SG Mizuho Stakeholders)</a:t>
          </a:r>
          <a:endParaRPr lang="en-US" sz="2400" kern="1200" dirty="0"/>
        </a:p>
      </dsp:txBody>
      <dsp:txXfrm>
        <a:off x="7448816" y="1118116"/>
        <a:ext cx="2786058" cy="1729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305754-A602-4D1F-8006-036D1E085732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2020/7/9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1BB1589-0F8A-400D-AEF4-57688446A2F5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B51B021-6EA6-40F4-BE86-1245B60A4C75}" type="datetime1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AE5FABD-26C8-4F74-B1E3-45BC91BC9D7B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_深黄色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占位符 52">
            <a:extLst>
              <a:ext uri="{FF2B5EF4-FFF2-40B4-BE49-F238E27FC236}">
                <a16:creationId xmlns="" xmlns:a16="http://schemas.microsoft.com/office/drawing/2014/main" id="{4016877F-9863-4CBC-B4AF-D4764DBA67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baseline="0" dirty="0">
                <a:solidFill>
                  <a:schemeClr val="lt1">
                    <a:alpha val="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algn="ctr" rtl="0"/>
            <a:r>
              <a:rPr lang="zh-CN" altLang="en-US" noProof="0"/>
              <a:t>我</a:t>
            </a:r>
          </a:p>
        </p:txBody>
      </p:sp>
      <p:sp>
        <p:nvSpPr>
          <p:cNvPr id="48" name="任意多边形：形状 47">
            <a:extLst>
              <a:ext uri="{FF2B5EF4-FFF2-40B4-BE49-F238E27FC236}">
                <a16:creationId xmlns=""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" name="任意多边形：形状 48">
            <a:extLst>
              <a:ext uri="{FF2B5EF4-FFF2-40B4-BE49-F238E27FC236}">
                <a16:creationId xmlns="" xmlns:a16="http://schemas.microsoft.com/office/drawing/2014/main" id="{B8546525-A0E6-4238-93BC-5D43C93A45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本占位符 16">
            <a:extLst>
              <a:ext uri="{FF2B5EF4-FFF2-40B4-BE49-F238E27FC236}">
                <a16:creationId xmlns=""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8134" y="4069079"/>
            <a:ext cx="5022666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33" name="长方形 32">
            <a:extLst>
              <a:ext uri="{FF2B5EF4-FFF2-40B4-BE49-F238E27FC236}">
                <a16:creationId xmlns="" xmlns:a16="http://schemas.microsoft.com/office/drawing/2014/main" id="{E905A207-2310-4F94-86E5-13B4CCC359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图片占位符 18">
            <a:extLst>
              <a:ext uri="{FF2B5EF4-FFF2-40B4-BE49-F238E27FC236}">
                <a16:creationId xmlns="" xmlns:a16="http://schemas.microsoft.com/office/drawing/2014/main" id="{018BFA80-A3BB-4316-BD6E-3E5F6B4D8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=""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=""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图片占位符 9">
            <a:extLst>
              <a:ext uri="{FF2B5EF4-FFF2-40B4-BE49-F238E27FC236}">
                <a16:creationId xmlns="" xmlns:a16="http://schemas.microsoft.com/office/drawing/2014/main" id="{B1F422E5-0916-42D9-AC79-50E4FC133F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>
                    <a:lumMod val="7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=""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=""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蓝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=""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=""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=""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海绿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=""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=""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=""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橙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=""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=""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=""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粉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=""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=""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=""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浅蓝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=""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=""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=""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灰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=""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=""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=""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蓝色_三角形修补程序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：形状 7">
            <a:extLst>
              <a:ext uri="{FF2B5EF4-FFF2-40B4-BE49-F238E27FC236}">
                <a16:creationId xmlns="" xmlns:a16="http://schemas.microsoft.com/office/drawing/2014/main" id="{605BCA9F-FC20-461D-9118-7EC2AC28D0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=""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=""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=""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以及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=""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=""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图片占位符 9">
            <a:extLst>
              <a:ext uri="{FF2B5EF4-FFF2-40B4-BE49-F238E27FC236}">
                <a16:creationId xmlns="" xmlns:a16="http://schemas.microsoft.com/office/drawing/2014/main" id="{B1F422E5-0916-42D9-AC79-50E4FC133F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=""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=""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=""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和图像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=""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=""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=""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=""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=""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_深黄色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占位符 52">
            <a:extLst>
              <a:ext uri="{FF2B5EF4-FFF2-40B4-BE49-F238E27FC236}">
                <a16:creationId xmlns="" xmlns:a16="http://schemas.microsoft.com/office/drawing/2014/main" id="{4016877F-9863-4CBC-B4AF-D4764DBA67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baseline="0" dirty="0">
                <a:solidFill>
                  <a:schemeClr val="lt1">
                    <a:alpha val="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algn="ctr" rtl="0"/>
            <a:r>
              <a:rPr lang="zh-CN" altLang="en-US" noProof="0"/>
              <a:t>我</a:t>
            </a:r>
          </a:p>
        </p:txBody>
      </p:sp>
      <p:sp>
        <p:nvSpPr>
          <p:cNvPr id="48" name="任意多边形：形状 47">
            <a:extLst>
              <a:ext uri="{FF2B5EF4-FFF2-40B4-BE49-F238E27FC236}">
                <a16:creationId xmlns=""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" name="任意多边形：形状 48">
            <a:extLst>
              <a:ext uri="{FF2B5EF4-FFF2-40B4-BE49-F238E27FC236}">
                <a16:creationId xmlns="" xmlns:a16="http://schemas.microsoft.com/office/drawing/2014/main" id="{B8546525-A0E6-4238-93BC-5D43C93A45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本占位符 16">
            <a:extLst>
              <a:ext uri="{FF2B5EF4-FFF2-40B4-BE49-F238E27FC236}">
                <a16:creationId xmlns=""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8134" y="4069079"/>
            <a:ext cx="5022666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33" name="长方形 32">
            <a:extLst>
              <a:ext uri="{FF2B5EF4-FFF2-40B4-BE49-F238E27FC236}">
                <a16:creationId xmlns="" xmlns:a16="http://schemas.microsoft.com/office/drawing/2014/main" id="{E905A207-2310-4F94-86E5-13B4CCC359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图片占位符 18">
            <a:extLst>
              <a:ext uri="{FF2B5EF4-FFF2-40B4-BE49-F238E27FC236}">
                <a16:creationId xmlns="" xmlns:a16="http://schemas.microsoft.com/office/drawing/2014/main" id="{018BFA80-A3BB-4316-BD6E-3E5F6B4D8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和图像_顶部白色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=""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2" name="文本占位符 16">
            <a:extLst>
              <a:ext uri="{FF2B5EF4-FFF2-40B4-BE49-F238E27FC236}">
                <a16:creationId xmlns=""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11" name="长方形 10">
            <a:extLst>
              <a:ext uri="{FF2B5EF4-FFF2-40B4-BE49-F238E27FC236}">
                <a16:creationId xmlns=""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=""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=""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=""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和半个水平图象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=""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1" name="长方形 10">
            <a:extLst>
              <a:ext uri="{FF2B5EF4-FFF2-40B4-BE49-F238E27FC236}">
                <a16:creationId xmlns=""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=""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=""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=""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和半个图像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=""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1" name="长方形 10">
            <a:extLst>
              <a:ext uri="{FF2B5EF4-FFF2-40B4-BE49-F238E27FC236}">
                <a16:creationId xmlns=""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=""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=""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=""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半个图像、标题、内容和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=""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=""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 rtlCol="0">
            <a:normAutofit/>
          </a:bodyPr>
          <a:lstStyle>
            <a:lvl1pPr>
              <a:defRPr sz="1800" baseline="0">
                <a:ea typeface="Microsoft YaHei UI" panose="020B0503020204020204" pitchFamily="34" charset="-122"/>
              </a:defRPr>
            </a:lvl1pPr>
            <a:lvl2pPr>
              <a:defRPr sz="1600" baseline="0">
                <a:ea typeface="Microsoft YaHei UI" panose="020B0503020204020204" pitchFamily="34" charset="-122"/>
              </a:defRPr>
            </a:lvl2pPr>
            <a:lvl3pPr>
              <a:defRPr sz="1400" baseline="0">
                <a:ea typeface="Microsoft YaHei UI" panose="020B0503020204020204" pitchFamily="34" charset="-122"/>
              </a:defRPr>
            </a:lvl3pPr>
            <a:lvl4pPr>
              <a:defRPr sz="1200" baseline="0">
                <a:ea typeface="Microsoft YaHei UI" panose="020B0503020204020204" pitchFamily="34" charset="-122"/>
              </a:defRPr>
            </a:lvl4pPr>
            <a:lvl5pPr>
              <a:defRPr sz="12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=""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2" name="幻灯片编号占位符 5">
            <a:extLst>
              <a:ext uri="{FF2B5EF4-FFF2-40B4-BE49-F238E27FC236}">
                <a16:creationId xmlns=""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半个图像、标题、两列、内容和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=""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=""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 rtlCol="0">
            <a:normAutofit/>
          </a:bodyPr>
          <a:lstStyle>
            <a:lvl1pPr>
              <a:defRPr sz="1800" baseline="0">
                <a:ea typeface="Microsoft YaHei UI" panose="020B0503020204020204" pitchFamily="34" charset="-122"/>
              </a:defRPr>
            </a:lvl1pPr>
            <a:lvl2pPr>
              <a:defRPr sz="1600" baseline="0">
                <a:ea typeface="Microsoft YaHei UI" panose="020B0503020204020204" pitchFamily="34" charset="-122"/>
              </a:defRPr>
            </a:lvl2pPr>
            <a:lvl3pPr>
              <a:defRPr sz="1400" baseline="0">
                <a:ea typeface="Microsoft YaHei UI" panose="020B0503020204020204" pitchFamily="34" charset="-122"/>
              </a:defRPr>
            </a:lvl3pPr>
            <a:lvl4pPr>
              <a:defRPr sz="1200" baseline="0">
                <a:ea typeface="Microsoft YaHei UI" panose="020B0503020204020204" pitchFamily="34" charset="-122"/>
              </a:defRPr>
            </a:lvl4pPr>
            <a:lvl5pPr>
              <a:defRPr sz="12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=""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2" name="内容占位符 6">
            <a:extLst>
              <a:ext uri="{FF2B5EF4-FFF2-40B4-BE49-F238E27FC236}">
                <a16:creationId xmlns=""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 rtlCol="0">
            <a:normAutofit/>
          </a:bodyPr>
          <a:lstStyle>
            <a:lvl1pPr>
              <a:defRPr sz="1800" baseline="0">
                <a:ea typeface="Microsoft YaHei UI" panose="020B0503020204020204" pitchFamily="34" charset="-122"/>
              </a:defRPr>
            </a:lvl1pPr>
            <a:lvl2pPr>
              <a:defRPr sz="1600" baseline="0">
                <a:ea typeface="Microsoft YaHei UI" panose="020B0503020204020204" pitchFamily="34" charset="-122"/>
              </a:defRPr>
            </a:lvl2pPr>
            <a:lvl3pPr>
              <a:defRPr sz="1400" baseline="0">
                <a:ea typeface="Microsoft YaHei UI" panose="020B0503020204020204" pitchFamily="34" charset="-122"/>
              </a:defRPr>
            </a:lvl3pPr>
            <a:lvl4pPr>
              <a:defRPr sz="1200" baseline="0">
                <a:ea typeface="Microsoft YaHei UI" panose="020B0503020204020204" pitchFamily="34" charset="-122"/>
              </a:defRPr>
            </a:lvl4pPr>
            <a:lvl5pPr>
              <a:defRPr sz="12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4" name="幻灯片编号占位符 5">
            <a:extLst>
              <a:ext uri="{FF2B5EF4-FFF2-40B4-BE49-F238E27FC236}">
                <a16:creationId xmlns=""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半个图像、标题、两列、内容和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=""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=""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3" name="文本占位符 16">
            <a:extLst>
              <a:ext uri="{FF2B5EF4-FFF2-40B4-BE49-F238E27FC236}">
                <a16:creationId xmlns="" xmlns:a16="http://schemas.microsoft.com/office/drawing/2014/main" id="{38376498-C218-4EDB-8416-A59802EF20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12" name="内容占位符 6">
            <a:extLst>
              <a:ext uri="{FF2B5EF4-FFF2-40B4-BE49-F238E27FC236}">
                <a16:creationId xmlns=""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solidFill>
                  <a:schemeClr val="accent2"/>
                </a:solidFill>
                <a:ea typeface="Microsoft YaHei UI" panose="020B0503020204020204" pitchFamily="34" charset="-122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 noProof="0"/>
              <a:t>重要内容</a:t>
            </a:r>
          </a:p>
        </p:txBody>
      </p:sp>
      <p:sp>
        <p:nvSpPr>
          <p:cNvPr id="8" name="图片占位符 7">
            <a:extLst>
              <a:ext uri="{FF2B5EF4-FFF2-40B4-BE49-F238E27FC236}">
                <a16:creationId xmlns="" xmlns:a16="http://schemas.microsoft.com/office/drawing/2014/main" id="{1EC81B64-070E-43F3-BCB5-833AB965D6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5" name="灯片编号占位符 5">
            <a:extLst>
              <a:ext uri="{FF2B5EF4-FFF2-40B4-BE49-F238E27FC236}">
                <a16:creationId xmlns=""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半个图像、多个图像、标题、两列、内容和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=""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=""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4" name="图片占位符 8">
            <a:extLst>
              <a:ext uri="{FF2B5EF4-FFF2-40B4-BE49-F238E27FC236}">
                <a16:creationId xmlns="" xmlns:a16="http://schemas.microsoft.com/office/drawing/2014/main" id="{96DE17A8-F4B7-4571-A6E8-FD28BA425B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5" name="图片占位符 8">
            <a:extLst>
              <a:ext uri="{FF2B5EF4-FFF2-40B4-BE49-F238E27FC236}">
                <a16:creationId xmlns="" xmlns:a16="http://schemas.microsoft.com/office/drawing/2014/main" id="{9D9A0502-98A2-467D-BE1C-CE8391C73B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6" name="图片占位符 8">
            <a:extLst>
              <a:ext uri="{FF2B5EF4-FFF2-40B4-BE49-F238E27FC236}">
                <a16:creationId xmlns="" xmlns:a16="http://schemas.microsoft.com/office/drawing/2014/main" id="{8298DB4E-3B92-4CA4-852A-9F647E7219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=""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顶栏的完整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=""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图片占位符 8">
            <a:extLst>
              <a:ext uri="{FF2B5EF4-FFF2-40B4-BE49-F238E27FC236}">
                <a16:creationId xmlns=""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0" name="灯片编号占位符 5">
            <a:extLst>
              <a:ext uri="{FF2B5EF4-FFF2-40B4-BE49-F238E27FC236}">
                <a16:creationId xmlns=""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完整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=""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完整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=""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6" name="文本占位符 16">
            <a:extLst>
              <a:ext uri="{FF2B5EF4-FFF2-40B4-BE49-F238E27FC236}">
                <a16:creationId xmlns="" xmlns:a16="http://schemas.microsoft.com/office/drawing/2014/main" id="{16932398-C947-4474-88D6-4117EC391C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内容占位符 6">
            <a:extLst>
              <a:ext uri="{FF2B5EF4-FFF2-40B4-BE49-F238E27FC236}">
                <a16:creationId xmlns=""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ea typeface="Microsoft YaHei UI" panose="020B0503020204020204" pitchFamily="34" charset="-122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 noProof="0"/>
              <a:t>重要内容</a:t>
            </a:r>
            <a:endParaRPr lang="zh-CN" altLang="en-GB" noProof="0"/>
          </a:p>
        </p:txBody>
      </p:sp>
      <p:sp>
        <p:nvSpPr>
          <p:cNvPr id="10" name="幻灯片编号占位符 5">
            <a:extLst>
              <a:ext uri="{FF2B5EF4-FFF2-40B4-BE49-F238E27FC236}">
                <a16:creationId xmlns=""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标题幻灯片_深黄色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6">
            <a:extLst>
              <a:ext uri="{FF2B5EF4-FFF2-40B4-BE49-F238E27FC236}">
                <a16:creationId xmlns="" xmlns:a16="http://schemas.microsoft.com/office/drawing/2014/main" id="{50D09E5B-B146-4D08-82EC-846DD89B0B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2" name="文本占位符 16">
            <a:extLst>
              <a:ext uri="{FF2B5EF4-FFF2-40B4-BE49-F238E27FC236}">
                <a16:creationId xmlns="" xmlns:a16="http://schemas.microsoft.com/office/drawing/2014/main" id="{88940597-2E9A-4141-B2D0-C488487F11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0" name="文本占位符 16">
            <a:extLst>
              <a:ext uri="{FF2B5EF4-FFF2-40B4-BE49-F238E27FC236}">
                <a16:creationId xmlns="" xmlns:a16="http://schemas.microsoft.com/office/drawing/2014/main" id="{0CC06030-90E1-4B3F-AFDF-369354FBFE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95400" y="4297679"/>
            <a:ext cx="4072586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13" name="文本占位符 16">
            <a:extLst>
              <a:ext uri="{FF2B5EF4-FFF2-40B4-BE49-F238E27FC236}">
                <a16:creationId xmlns="" xmlns:a16="http://schemas.microsoft.com/office/drawing/2014/main" id="{EA44EEDB-C599-41AA-9D84-D53811C288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4" name="文本占位符 16">
            <a:extLst>
              <a:ext uri="{FF2B5EF4-FFF2-40B4-BE49-F238E27FC236}">
                <a16:creationId xmlns="" xmlns:a16="http://schemas.microsoft.com/office/drawing/2014/main" id="{FE574478-76DE-4613-8FBD-36B3530818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9" name="图片占位符 18">
            <a:extLst>
              <a:ext uri="{FF2B5EF4-FFF2-40B4-BE49-F238E27FC236}">
                <a16:creationId xmlns="" xmlns:a16="http://schemas.microsoft.com/office/drawing/2014/main" id="{018BFA80-A3BB-4316-BD6E-3E5F6B4D8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完整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=""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6" name="文本占位符 16">
            <a:extLst>
              <a:ext uri="{FF2B5EF4-FFF2-40B4-BE49-F238E27FC236}">
                <a16:creationId xmlns="" xmlns:a16="http://schemas.microsoft.com/office/drawing/2014/main" id="{16932398-C947-4474-88D6-4117EC391C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=""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 noProof="0"/>
              <a:t>重要内容</a:t>
            </a:r>
          </a:p>
        </p:txBody>
      </p:sp>
      <p:sp>
        <p:nvSpPr>
          <p:cNvPr id="10" name="幻灯片编号占位符 5">
            <a:extLst>
              <a:ext uri="{FF2B5EF4-FFF2-40B4-BE49-F238E27FC236}">
                <a16:creationId xmlns=""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、副标题、内容和半个图像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=""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=""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=""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2" name="内容占位符 6">
            <a:extLst>
              <a:ext uri="{FF2B5EF4-FFF2-40B4-BE49-F238E27FC236}">
                <a16:creationId xmlns=""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3" name="文本占位符 7">
            <a:extLst>
              <a:ext uri="{FF2B5EF4-FFF2-40B4-BE49-F238E27FC236}">
                <a16:creationId xmlns=""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1" baseline="0">
                <a:solidFill>
                  <a:schemeClr val="accent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4" name="图片占位符 7">
            <a:extLst>
              <a:ext uri="{FF2B5EF4-FFF2-40B4-BE49-F238E27FC236}">
                <a16:creationId xmlns="" xmlns:a16="http://schemas.microsoft.com/office/drawing/2014/main" id="{37CF37DF-A8A3-42D8-BAFE-0F56DCEC76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5" name="图片占位符 7">
            <a:extLst>
              <a:ext uri="{FF2B5EF4-FFF2-40B4-BE49-F238E27FC236}">
                <a16:creationId xmlns="" xmlns:a16="http://schemas.microsoft.com/office/drawing/2014/main" id="{6C4C965C-0B8E-48F5-AAAC-C3237DCB29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7" name="幻灯片编号占位符 5">
            <a:extLst>
              <a:ext uri="{FF2B5EF4-FFF2-40B4-BE49-F238E27FC236}">
                <a16:creationId xmlns=""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、副标题、内容和半个图像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=""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=""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=""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2" name="内容占位符 6">
            <a:extLst>
              <a:ext uri="{FF2B5EF4-FFF2-40B4-BE49-F238E27FC236}">
                <a16:creationId xmlns=""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3" name="文本占位符 7">
            <a:extLst>
              <a:ext uri="{FF2B5EF4-FFF2-40B4-BE49-F238E27FC236}">
                <a16:creationId xmlns=""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accent5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4" name="图片占位符 7">
            <a:extLst>
              <a:ext uri="{FF2B5EF4-FFF2-40B4-BE49-F238E27FC236}">
                <a16:creationId xmlns="" xmlns:a16="http://schemas.microsoft.com/office/drawing/2014/main" id="{37CF37DF-A8A3-42D8-BAFE-0F56DCEC76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5" name="图片占位符 7">
            <a:extLst>
              <a:ext uri="{FF2B5EF4-FFF2-40B4-BE49-F238E27FC236}">
                <a16:creationId xmlns="" xmlns:a16="http://schemas.microsoft.com/office/drawing/2014/main" id="{6C4C965C-0B8E-48F5-AAAC-C3237DCB29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6" name="内容占位符 6">
            <a:extLst>
              <a:ext uri="{FF2B5EF4-FFF2-40B4-BE49-F238E27FC236}">
                <a16:creationId xmlns=""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=""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accent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9" name="图片占位符 7">
            <a:extLst>
              <a:ext uri="{FF2B5EF4-FFF2-40B4-BE49-F238E27FC236}">
                <a16:creationId xmlns="" xmlns:a16="http://schemas.microsoft.com/office/drawing/2014/main" id="{AFE200E7-D3F0-41C3-92B0-E09677035A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21" name="幻灯片编号占位符 5">
            <a:extLst>
              <a:ext uri="{FF2B5EF4-FFF2-40B4-BE49-F238E27FC236}">
                <a16:creationId xmlns=""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图标内容 2 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=""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=""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rtlCol="0" anchor="ctr">
            <a:noAutofit/>
          </a:bodyPr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=""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4" name="图片占位符 7">
            <a:extLst>
              <a:ext uri="{FF2B5EF4-FFF2-40B4-BE49-F238E27FC236}">
                <a16:creationId xmlns="" xmlns:a16="http://schemas.microsoft.com/office/drawing/2014/main" id="{37CF37DF-A8A3-42D8-BAFE-0F56DCEC76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20" name="内容占位符 6">
            <a:extLst>
              <a:ext uri="{FF2B5EF4-FFF2-40B4-BE49-F238E27FC236}">
                <a16:creationId xmlns=""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rtlCol="0" anchor="ctr">
            <a:noAutofit/>
          </a:bodyPr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=""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accent5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22" name="图片占位符 7">
            <a:extLst>
              <a:ext uri="{FF2B5EF4-FFF2-40B4-BE49-F238E27FC236}">
                <a16:creationId xmlns="" xmlns:a16="http://schemas.microsoft.com/office/drawing/2014/main" id="{F79C998E-1F82-4AC1-AD39-82F45A05CE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=""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图标内容 3 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=""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=""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=""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4" name="图片占位符 7">
            <a:extLst>
              <a:ext uri="{FF2B5EF4-FFF2-40B4-BE49-F238E27FC236}">
                <a16:creationId xmlns="" xmlns:a16="http://schemas.microsoft.com/office/drawing/2014/main" id="{37CF37DF-A8A3-42D8-BAFE-0F56DCEC76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20" name="内容占位符 6">
            <a:extLst>
              <a:ext uri="{FF2B5EF4-FFF2-40B4-BE49-F238E27FC236}">
                <a16:creationId xmlns=""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=""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 baseline="0">
                <a:solidFill>
                  <a:schemeClr val="accent5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22" name="图片占位符 7">
            <a:extLst>
              <a:ext uri="{FF2B5EF4-FFF2-40B4-BE49-F238E27FC236}">
                <a16:creationId xmlns="" xmlns:a16="http://schemas.microsoft.com/office/drawing/2014/main" id="{F79C998E-1F82-4AC1-AD39-82F45A05CE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=""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3" name="内容占位符 6">
            <a:extLst>
              <a:ext uri="{FF2B5EF4-FFF2-40B4-BE49-F238E27FC236}">
                <a16:creationId xmlns=""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=""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 baseline="0">
                <a:solidFill>
                  <a:schemeClr val="accent6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9" name="图片占位符 7">
            <a:extLst>
              <a:ext uri="{FF2B5EF4-FFF2-40B4-BE49-F238E27FC236}">
                <a16:creationId xmlns="" xmlns:a16="http://schemas.microsoft.com/office/drawing/2014/main" id="{68F52DD2-B3F0-4652-8C7B-96406F99FC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边栏修补程序 图标内容 3 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：形状 33">
            <a:extLst>
              <a:ext uri="{FF2B5EF4-FFF2-40B4-BE49-F238E27FC236}">
                <a16:creationId xmlns="" xmlns:a16="http://schemas.microsoft.com/office/drawing/2014/main" id="{724AA86D-A811-42CE-8C83-8053DFC667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=""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=""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=""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r">
              <a:buNone/>
              <a:defRPr sz="20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4" name="图片占位符 7">
            <a:extLst>
              <a:ext uri="{FF2B5EF4-FFF2-40B4-BE49-F238E27FC236}">
                <a16:creationId xmlns="" xmlns:a16="http://schemas.microsoft.com/office/drawing/2014/main" id="{37CF37DF-A8A3-42D8-BAFE-0F56DCEC76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20" name="内容占位符 6">
            <a:extLst>
              <a:ext uri="{FF2B5EF4-FFF2-40B4-BE49-F238E27FC236}">
                <a16:creationId xmlns=""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=""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r">
              <a:buNone/>
              <a:defRPr sz="2000" b="1" baseline="0">
                <a:solidFill>
                  <a:schemeClr val="accent5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22" name="图片占位符 7">
            <a:extLst>
              <a:ext uri="{FF2B5EF4-FFF2-40B4-BE49-F238E27FC236}">
                <a16:creationId xmlns="" xmlns:a16="http://schemas.microsoft.com/office/drawing/2014/main" id="{F79C998E-1F82-4AC1-AD39-82F45A05CE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=""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3" name="内容占位符 6">
            <a:extLst>
              <a:ext uri="{FF2B5EF4-FFF2-40B4-BE49-F238E27FC236}">
                <a16:creationId xmlns=""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=""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r">
              <a:buNone/>
              <a:defRPr sz="2000" b="1" baseline="0">
                <a:solidFill>
                  <a:schemeClr val="accent6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9" name="图片占位符 7">
            <a:extLst>
              <a:ext uri="{FF2B5EF4-FFF2-40B4-BE49-F238E27FC236}">
                <a16:creationId xmlns="" xmlns:a16="http://schemas.microsoft.com/office/drawing/2014/main" id="{68F52DD2-B3F0-4652-8C7B-96406F99FC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35" name="任意多边形：形状 34">
            <a:extLst>
              <a:ext uri="{FF2B5EF4-FFF2-40B4-BE49-F238E27FC236}">
                <a16:creationId xmlns="" xmlns:a16="http://schemas.microsoft.com/office/drawing/2014/main" id="{79F57DF2-7AB9-4D3A-AADE-E93D5621B0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边栏修补程序（仅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：形状 33">
            <a:extLst>
              <a:ext uri="{FF2B5EF4-FFF2-40B4-BE49-F238E27FC236}">
                <a16:creationId xmlns="" xmlns:a16="http://schemas.microsoft.com/office/drawing/2014/main" id="{724AA86D-A811-42CE-8C83-8053DFC667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=""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=""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5" name="任意多边形：形状 14">
            <a:extLst>
              <a:ext uri="{FF2B5EF4-FFF2-40B4-BE49-F238E27FC236}">
                <a16:creationId xmlns="" xmlns:a16="http://schemas.microsoft.com/office/drawing/2014/main" id="{89314C5F-7D40-40CF-8951-9660A5ACE1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="" xmlns:a16="http://schemas.microsoft.com/office/drawing/2014/main" id="{6B4884FC-8C22-42B9-9E84-2B12AC7336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(S) 22">
            <a:extLst>
              <a:ext uri="{FF2B5EF4-FFF2-40B4-BE49-F238E27FC236}">
                <a16:creationId xmlns="" xmlns:a16="http://schemas.microsoft.com/office/drawing/2014/main" id="{C6B9C406-BFD3-481F-9B48-3DCA3A3301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​​(S) 23">
            <a:extLst>
              <a:ext uri="{FF2B5EF4-FFF2-40B4-BE49-F238E27FC236}">
                <a16:creationId xmlns="" xmlns:a16="http://schemas.microsoft.com/office/drawing/2014/main" id="{4AF3D50D-B3D8-4A41-84D8-4BE250D1BD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图片占位符 8">
            <a:extLst>
              <a:ext uri="{FF2B5EF4-FFF2-40B4-BE49-F238E27FC236}">
                <a16:creationId xmlns="" xmlns:a16="http://schemas.microsoft.com/office/drawing/2014/main" id="{D7401DA1-CBDE-40D5-856F-25C28280FC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 </a:t>
            </a:r>
            <a:r>
              <a:rPr lang="en-US" altLang="zh-CN" noProof="0"/>
              <a:t>1</a:t>
            </a:r>
          </a:p>
        </p:txBody>
      </p:sp>
      <p:sp>
        <p:nvSpPr>
          <p:cNvPr id="30" name="图片占位符 8">
            <a:extLst>
              <a:ext uri="{FF2B5EF4-FFF2-40B4-BE49-F238E27FC236}">
                <a16:creationId xmlns="" xmlns:a16="http://schemas.microsoft.com/office/drawing/2014/main" id="{6321F101-EC7B-4128-A7FA-373AC507D3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 </a:t>
            </a:r>
            <a:r>
              <a:rPr lang="en-US" altLang="zh-CN" noProof="0"/>
              <a:t>2</a:t>
            </a:r>
          </a:p>
        </p:txBody>
      </p:sp>
      <p:sp>
        <p:nvSpPr>
          <p:cNvPr id="31" name="图片占位符 8">
            <a:extLst>
              <a:ext uri="{FF2B5EF4-FFF2-40B4-BE49-F238E27FC236}">
                <a16:creationId xmlns="" xmlns:a16="http://schemas.microsoft.com/office/drawing/2014/main" id="{229667AF-39CB-43E6-8D30-A2DDF8365C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 </a:t>
            </a:r>
            <a:r>
              <a:rPr lang="en-US" altLang="zh-CN" noProof="0"/>
              <a:t>3</a:t>
            </a:r>
          </a:p>
        </p:txBody>
      </p:sp>
      <p:sp>
        <p:nvSpPr>
          <p:cNvPr id="32" name="文本占位符 7">
            <a:extLst>
              <a:ext uri="{FF2B5EF4-FFF2-40B4-BE49-F238E27FC236}">
                <a16:creationId xmlns=""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33" name="文本占位符 7">
            <a:extLst>
              <a:ext uri="{FF2B5EF4-FFF2-40B4-BE49-F238E27FC236}">
                <a16:creationId xmlns=""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35" name="文本占位符 7">
            <a:extLst>
              <a:ext uri="{FF2B5EF4-FFF2-40B4-BE49-F238E27FC236}">
                <a16:creationId xmlns=""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：形状 33">
            <a:extLst>
              <a:ext uri="{FF2B5EF4-FFF2-40B4-BE49-F238E27FC236}">
                <a16:creationId xmlns="" xmlns:a16="http://schemas.microsoft.com/office/drawing/2014/main" id="{724AA86D-A811-42CE-8C83-8053DFC667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=""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=""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5" name="任意多边形：形状 14">
            <a:extLst>
              <a:ext uri="{FF2B5EF4-FFF2-40B4-BE49-F238E27FC236}">
                <a16:creationId xmlns="" xmlns:a16="http://schemas.microsoft.com/office/drawing/2014/main" id="{89314C5F-7D40-40CF-8951-9660A5ACE1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="" xmlns:a16="http://schemas.microsoft.com/office/drawing/2014/main" id="{6B4884FC-8C22-42B9-9E84-2B12AC7336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图片占位符 8">
            <a:extLst>
              <a:ext uri="{FF2B5EF4-FFF2-40B4-BE49-F238E27FC236}">
                <a16:creationId xmlns="" xmlns:a16="http://schemas.microsoft.com/office/drawing/2014/main" id="{D7401DA1-CBDE-40D5-856F-25C28280FC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32" name="文本占位符 7">
            <a:extLst>
              <a:ext uri="{FF2B5EF4-FFF2-40B4-BE49-F238E27FC236}">
                <a16:creationId xmlns=""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=""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cxnSp>
        <p:nvCxnSpPr>
          <p:cNvPr id="5" name="直接连接符​​(S) 4">
            <a:extLst>
              <a:ext uri="{FF2B5EF4-FFF2-40B4-BE49-F238E27FC236}">
                <a16:creationId xmlns=""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​​(S) 19">
            <a:extLst>
              <a:ext uri="{FF2B5EF4-FFF2-40B4-BE49-F238E27FC236}">
                <a16:creationId xmlns="" xmlns:a16="http://schemas.microsoft.com/office/drawing/2014/main" id="{A31598D0-210A-4FC8-9A7B-BFA0921CF2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 5">
            <a:extLst>
              <a:ext uri="{FF2B5EF4-FFF2-40B4-BE49-F238E27FC236}">
                <a16:creationId xmlns="" xmlns:a16="http://schemas.microsoft.com/office/drawing/2014/main" id="{606439E2-68F5-46DF-9799-ABBEBECFD3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直接连接符​​(S) 20">
              <a:extLst>
                <a:ext uri="{FF2B5EF4-FFF2-40B4-BE49-F238E27FC236}">
                  <a16:creationId xmlns=""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​​(S) 21">
              <a:extLst>
                <a:ext uri="{FF2B5EF4-FFF2-40B4-BE49-F238E27FC236}">
                  <a16:creationId xmlns=""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图片占位符 8">
            <a:extLst>
              <a:ext uri="{FF2B5EF4-FFF2-40B4-BE49-F238E27FC236}">
                <a16:creationId xmlns="" xmlns:a16="http://schemas.microsoft.com/office/drawing/2014/main" id="{BDA24073-E1E8-43FF-B135-B2947B9722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6" name="图片占位符 8">
            <a:extLst>
              <a:ext uri="{FF2B5EF4-FFF2-40B4-BE49-F238E27FC236}">
                <a16:creationId xmlns="" xmlns:a16="http://schemas.microsoft.com/office/drawing/2014/main" id="{DAD1D946-AD65-4E2D-A739-D93BA1AC1D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7" name="图片占位符 8">
            <a:extLst>
              <a:ext uri="{FF2B5EF4-FFF2-40B4-BE49-F238E27FC236}">
                <a16:creationId xmlns="" xmlns:a16="http://schemas.microsoft.com/office/drawing/2014/main" id="{036FD13F-5CDF-4A6F-A890-1F23EA5902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cxnSp>
        <p:nvCxnSpPr>
          <p:cNvPr id="36" name="直接连接符​​(S) 35">
            <a:extLst>
              <a:ext uri="{FF2B5EF4-FFF2-40B4-BE49-F238E27FC236}">
                <a16:creationId xmlns="" xmlns:a16="http://schemas.microsoft.com/office/drawing/2014/main" id="{4EA974DF-48E5-46E7-9453-8A47028BC5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​​(S) 36">
            <a:extLst>
              <a:ext uri="{FF2B5EF4-FFF2-40B4-BE49-F238E27FC236}">
                <a16:creationId xmlns="" xmlns:a16="http://schemas.microsoft.com/office/drawing/2014/main" id="{CA85692E-DBD5-4FD7-95CA-849C102632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 37">
            <a:extLst>
              <a:ext uri="{FF2B5EF4-FFF2-40B4-BE49-F238E27FC236}">
                <a16:creationId xmlns="" xmlns:a16="http://schemas.microsoft.com/office/drawing/2014/main" id="{606422F5-A2F2-43D5-84EE-F875A28A72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直接连接符​​(S) 38">
              <a:extLst>
                <a:ext uri="{FF2B5EF4-FFF2-40B4-BE49-F238E27FC236}">
                  <a16:creationId xmlns=""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​​(S) 39">
              <a:extLst>
                <a:ext uri="{FF2B5EF4-FFF2-40B4-BE49-F238E27FC236}">
                  <a16:creationId xmlns=""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图片占位符 8">
            <a:extLst>
              <a:ext uri="{FF2B5EF4-FFF2-40B4-BE49-F238E27FC236}">
                <a16:creationId xmlns="" xmlns:a16="http://schemas.microsoft.com/office/drawing/2014/main" id="{DEE070FD-95C9-4396-B429-69E1E14E32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2" name="图片占位符 8">
            <a:extLst>
              <a:ext uri="{FF2B5EF4-FFF2-40B4-BE49-F238E27FC236}">
                <a16:creationId xmlns="" xmlns:a16="http://schemas.microsoft.com/office/drawing/2014/main" id="{5A9E7D40-35C3-4F7D-AAB6-D4168037C9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3" name="图片占位符 8">
            <a:extLst>
              <a:ext uri="{FF2B5EF4-FFF2-40B4-BE49-F238E27FC236}">
                <a16:creationId xmlns="" xmlns:a16="http://schemas.microsoft.com/office/drawing/2014/main" id="{13CB6343-C37E-4656-A566-EA9A3A1BF0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4" name="文本占位符 7">
            <a:extLst>
              <a:ext uri="{FF2B5EF4-FFF2-40B4-BE49-F238E27FC236}">
                <a16:creationId xmlns=""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5" name="文本占位符 7">
            <a:extLst>
              <a:ext uri="{FF2B5EF4-FFF2-40B4-BE49-F238E27FC236}">
                <a16:creationId xmlns=""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6" name="文本占位符 7">
            <a:extLst>
              <a:ext uri="{FF2B5EF4-FFF2-40B4-BE49-F238E27FC236}">
                <a16:creationId xmlns=""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7" name="文本占位符 7">
            <a:extLst>
              <a:ext uri="{FF2B5EF4-FFF2-40B4-BE49-F238E27FC236}">
                <a16:creationId xmlns=""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8" name="文本占位符 7">
            <a:extLst>
              <a:ext uri="{FF2B5EF4-FFF2-40B4-BE49-F238E27FC236}">
                <a16:creationId xmlns=""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9" name="文本占位符 7">
            <a:extLst>
              <a:ext uri="{FF2B5EF4-FFF2-40B4-BE49-F238E27FC236}">
                <a16:creationId xmlns=""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组织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=""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=""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=""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图片占位符 8">
            <a:extLst>
              <a:ext uri="{FF2B5EF4-FFF2-40B4-BE49-F238E27FC236}">
                <a16:creationId xmlns="" xmlns:a16="http://schemas.microsoft.com/office/drawing/2014/main" id="{48934421-B8F7-41B6-9EC4-5E3C497424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0" name="文本占位符 7">
            <a:extLst>
              <a:ext uri="{FF2B5EF4-FFF2-40B4-BE49-F238E27FC236}">
                <a16:creationId xmlns=""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2" name="文本占位符 7">
            <a:extLst>
              <a:ext uri="{FF2B5EF4-FFF2-40B4-BE49-F238E27FC236}">
                <a16:creationId xmlns=""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="" xmlns:a16="http://schemas.microsoft.com/office/drawing/2014/main" id="{266B4E82-4E92-438C-9DBD-FDAC98DBA8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图片占位符 8">
            <a:extLst>
              <a:ext uri="{FF2B5EF4-FFF2-40B4-BE49-F238E27FC236}">
                <a16:creationId xmlns="" xmlns:a16="http://schemas.microsoft.com/office/drawing/2014/main" id="{5C2A05E4-0266-470B-94B6-0EA500EFD5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=""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18" name="文本占位符 7">
            <a:extLst>
              <a:ext uri="{FF2B5EF4-FFF2-40B4-BE49-F238E27FC236}">
                <a16:creationId xmlns=""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19" name="图片占位符 8">
            <a:extLst>
              <a:ext uri="{FF2B5EF4-FFF2-40B4-BE49-F238E27FC236}">
                <a16:creationId xmlns="" xmlns:a16="http://schemas.microsoft.com/office/drawing/2014/main" id="{DC756ECA-27F0-4309-A411-2021931A3A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0" name="文本占位符 7">
            <a:extLst>
              <a:ext uri="{FF2B5EF4-FFF2-40B4-BE49-F238E27FC236}">
                <a16:creationId xmlns=""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=""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2" name="图片占位符 8">
            <a:extLst>
              <a:ext uri="{FF2B5EF4-FFF2-40B4-BE49-F238E27FC236}">
                <a16:creationId xmlns="" xmlns:a16="http://schemas.microsoft.com/office/drawing/2014/main" id="{CC2A50A3-3A8F-469D-B16E-A06FD4C2A9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3" name="文本占位符 7">
            <a:extLst>
              <a:ext uri="{FF2B5EF4-FFF2-40B4-BE49-F238E27FC236}">
                <a16:creationId xmlns=""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4" name="文本占位符 7">
            <a:extLst>
              <a:ext uri="{FF2B5EF4-FFF2-40B4-BE49-F238E27FC236}">
                <a16:creationId xmlns=""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5" name="图片占位符 8">
            <a:extLst>
              <a:ext uri="{FF2B5EF4-FFF2-40B4-BE49-F238E27FC236}">
                <a16:creationId xmlns="" xmlns:a16="http://schemas.microsoft.com/office/drawing/2014/main" id="{ADC5446D-3469-43DA-ACE3-2AEC5B9038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6" name="文本占位符 7">
            <a:extLst>
              <a:ext uri="{FF2B5EF4-FFF2-40B4-BE49-F238E27FC236}">
                <a16:creationId xmlns=""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7" name="文本占位符 7">
            <a:extLst>
              <a:ext uri="{FF2B5EF4-FFF2-40B4-BE49-F238E27FC236}">
                <a16:creationId xmlns=""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8" name="图片占位符 8">
            <a:extLst>
              <a:ext uri="{FF2B5EF4-FFF2-40B4-BE49-F238E27FC236}">
                <a16:creationId xmlns="" xmlns:a16="http://schemas.microsoft.com/office/drawing/2014/main" id="{BF024C2A-A070-4BF1-BA78-8FDD47DED4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9" name="文本占位符 7">
            <a:extLst>
              <a:ext uri="{FF2B5EF4-FFF2-40B4-BE49-F238E27FC236}">
                <a16:creationId xmlns=""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0" name="文本占位符 7">
            <a:extLst>
              <a:ext uri="{FF2B5EF4-FFF2-40B4-BE49-F238E27FC236}">
                <a16:creationId xmlns=""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组织图表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=""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=""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=""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图片占位符 8">
            <a:extLst>
              <a:ext uri="{FF2B5EF4-FFF2-40B4-BE49-F238E27FC236}">
                <a16:creationId xmlns="" xmlns:a16="http://schemas.microsoft.com/office/drawing/2014/main" id="{48934421-B8F7-41B6-9EC4-5E3C497424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0" name="文本占位符 7">
            <a:extLst>
              <a:ext uri="{FF2B5EF4-FFF2-40B4-BE49-F238E27FC236}">
                <a16:creationId xmlns=""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2" name="文本占位符 7">
            <a:extLst>
              <a:ext uri="{FF2B5EF4-FFF2-40B4-BE49-F238E27FC236}">
                <a16:creationId xmlns=""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="" xmlns:a16="http://schemas.microsoft.com/office/drawing/2014/main" id="{266B4E82-4E92-438C-9DBD-FDAC98DBA8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图片占位符 8">
            <a:extLst>
              <a:ext uri="{FF2B5EF4-FFF2-40B4-BE49-F238E27FC236}">
                <a16:creationId xmlns="" xmlns:a16="http://schemas.microsoft.com/office/drawing/2014/main" id="{5C2A05E4-0266-470B-94B6-0EA500EFD5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=""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18" name="文本占位符 7">
            <a:extLst>
              <a:ext uri="{FF2B5EF4-FFF2-40B4-BE49-F238E27FC236}">
                <a16:creationId xmlns=""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19" name="图片占位符 8">
            <a:extLst>
              <a:ext uri="{FF2B5EF4-FFF2-40B4-BE49-F238E27FC236}">
                <a16:creationId xmlns="" xmlns:a16="http://schemas.microsoft.com/office/drawing/2014/main" id="{DC756ECA-27F0-4309-A411-2021931A3A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0" name="文本占位符 7">
            <a:extLst>
              <a:ext uri="{FF2B5EF4-FFF2-40B4-BE49-F238E27FC236}">
                <a16:creationId xmlns=""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=""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2" name="图片占位符 8">
            <a:extLst>
              <a:ext uri="{FF2B5EF4-FFF2-40B4-BE49-F238E27FC236}">
                <a16:creationId xmlns="" xmlns:a16="http://schemas.microsoft.com/office/drawing/2014/main" id="{CC2A50A3-3A8F-469D-B16E-A06FD4C2A9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3" name="文本占位符 7">
            <a:extLst>
              <a:ext uri="{FF2B5EF4-FFF2-40B4-BE49-F238E27FC236}">
                <a16:creationId xmlns=""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4" name="文本占位符 7">
            <a:extLst>
              <a:ext uri="{FF2B5EF4-FFF2-40B4-BE49-F238E27FC236}">
                <a16:creationId xmlns=""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5" name="图片占位符 8">
            <a:extLst>
              <a:ext uri="{FF2B5EF4-FFF2-40B4-BE49-F238E27FC236}">
                <a16:creationId xmlns="" xmlns:a16="http://schemas.microsoft.com/office/drawing/2014/main" id="{ADC5446D-3469-43DA-ACE3-2AEC5B9038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6" name="文本占位符 7">
            <a:extLst>
              <a:ext uri="{FF2B5EF4-FFF2-40B4-BE49-F238E27FC236}">
                <a16:creationId xmlns=""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7" name="文本占位符 7">
            <a:extLst>
              <a:ext uri="{FF2B5EF4-FFF2-40B4-BE49-F238E27FC236}">
                <a16:creationId xmlns=""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8" name="图片占位符 8">
            <a:extLst>
              <a:ext uri="{FF2B5EF4-FFF2-40B4-BE49-F238E27FC236}">
                <a16:creationId xmlns="" xmlns:a16="http://schemas.microsoft.com/office/drawing/2014/main" id="{BF024C2A-A070-4BF1-BA78-8FDD47DED4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9" name="文本占位符 7">
            <a:extLst>
              <a:ext uri="{FF2B5EF4-FFF2-40B4-BE49-F238E27FC236}">
                <a16:creationId xmlns=""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0" name="文本占位符 7">
            <a:extLst>
              <a:ext uri="{FF2B5EF4-FFF2-40B4-BE49-F238E27FC236}">
                <a16:creationId xmlns=""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31" name="图片占位符 8">
            <a:extLst>
              <a:ext uri="{FF2B5EF4-FFF2-40B4-BE49-F238E27FC236}">
                <a16:creationId xmlns="" xmlns:a16="http://schemas.microsoft.com/office/drawing/2014/main" id="{49030BC1-7B5E-4BBD-AB44-8615DCFD46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32" name="文本占位符 7">
            <a:extLst>
              <a:ext uri="{FF2B5EF4-FFF2-40B4-BE49-F238E27FC236}">
                <a16:creationId xmlns=""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3" name="文本占位符 7">
            <a:extLst>
              <a:ext uri="{FF2B5EF4-FFF2-40B4-BE49-F238E27FC236}">
                <a16:creationId xmlns=""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标题幻灯片_深黄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图片占位符 25">
            <a:extLst>
              <a:ext uri="{FF2B5EF4-FFF2-40B4-BE49-F238E27FC236}">
                <a16:creationId xmlns="" xmlns:a16="http://schemas.microsoft.com/office/drawing/2014/main" id="{32EC3EF4-A2D5-4058-977A-74A37AC365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16">
            <a:extLst>
              <a:ext uri="{FF2B5EF4-FFF2-40B4-BE49-F238E27FC236}">
                <a16:creationId xmlns="" xmlns:a16="http://schemas.microsoft.com/office/drawing/2014/main" id="{4E7C74DD-4244-46B7-8336-30F7151DB2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4" name="文本占位符 23">
            <a:extLst>
              <a:ext uri="{FF2B5EF4-FFF2-40B4-BE49-F238E27FC236}">
                <a16:creationId xmlns="" xmlns:a16="http://schemas.microsoft.com/office/drawing/2014/main" id="{9DC663CF-0C67-4619-B40E-7832C4DA15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rtlCol="0"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59707" y="4297679"/>
            <a:ext cx="4072586" cy="1463040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组织图表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=""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=""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=""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图片占位符 8">
            <a:extLst>
              <a:ext uri="{FF2B5EF4-FFF2-40B4-BE49-F238E27FC236}">
                <a16:creationId xmlns="" xmlns:a16="http://schemas.microsoft.com/office/drawing/2014/main" id="{48934421-B8F7-41B6-9EC4-5E3C497424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0" name="文本占位符 7">
            <a:extLst>
              <a:ext uri="{FF2B5EF4-FFF2-40B4-BE49-F238E27FC236}">
                <a16:creationId xmlns=""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2" name="文本占位符 7">
            <a:extLst>
              <a:ext uri="{FF2B5EF4-FFF2-40B4-BE49-F238E27FC236}">
                <a16:creationId xmlns=""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="" xmlns:a16="http://schemas.microsoft.com/office/drawing/2014/main" id="{266B4E82-4E92-438C-9DBD-FDAC98DBA8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图片占位符 8">
            <a:extLst>
              <a:ext uri="{FF2B5EF4-FFF2-40B4-BE49-F238E27FC236}">
                <a16:creationId xmlns="" xmlns:a16="http://schemas.microsoft.com/office/drawing/2014/main" id="{5C2A05E4-0266-470B-94B6-0EA500EFD5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=""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18" name="文本占位符 7">
            <a:extLst>
              <a:ext uri="{FF2B5EF4-FFF2-40B4-BE49-F238E27FC236}">
                <a16:creationId xmlns=""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19" name="图片占位符 8">
            <a:extLst>
              <a:ext uri="{FF2B5EF4-FFF2-40B4-BE49-F238E27FC236}">
                <a16:creationId xmlns="" xmlns:a16="http://schemas.microsoft.com/office/drawing/2014/main" id="{DC756ECA-27F0-4309-A411-2021931A3A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0" name="文本占位符 7">
            <a:extLst>
              <a:ext uri="{FF2B5EF4-FFF2-40B4-BE49-F238E27FC236}">
                <a16:creationId xmlns=""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=""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2" name="图片占位符 8">
            <a:extLst>
              <a:ext uri="{FF2B5EF4-FFF2-40B4-BE49-F238E27FC236}">
                <a16:creationId xmlns="" xmlns:a16="http://schemas.microsoft.com/office/drawing/2014/main" id="{CC2A50A3-3A8F-469D-B16E-A06FD4C2A9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3" name="文本占位符 7">
            <a:extLst>
              <a:ext uri="{FF2B5EF4-FFF2-40B4-BE49-F238E27FC236}">
                <a16:creationId xmlns=""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4" name="文本占位符 7">
            <a:extLst>
              <a:ext uri="{FF2B5EF4-FFF2-40B4-BE49-F238E27FC236}">
                <a16:creationId xmlns=""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5" name="图片占位符 8">
            <a:extLst>
              <a:ext uri="{FF2B5EF4-FFF2-40B4-BE49-F238E27FC236}">
                <a16:creationId xmlns="" xmlns:a16="http://schemas.microsoft.com/office/drawing/2014/main" id="{ADC5446D-3469-43DA-ACE3-2AEC5B9038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6" name="文本占位符 7">
            <a:extLst>
              <a:ext uri="{FF2B5EF4-FFF2-40B4-BE49-F238E27FC236}">
                <a16:creationId xmlns=""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7" name="文本占位符 7">
            <a:extLst>
              <a:ext uri="{FF2B5EF4-FFF2-40B4-BE49-F238E27FC236}">
                <a16:creationId xmlns=""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8" name="图片占位符 8">
            <a:extLst>
              <a:ext uri="{FF2B5EF4-FFF2-40B4-BE49-F238E27FC236}">
                <a16:creationId xmlns="" xmlns:a16="http://schemas.microsoft.com/office/drawing/2014/main" id="{BF024C2A-A070-4BF1-BA78-8FDD47DED4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9" name="文本占位符 7">
            <a:extLst>
              <a:ext uri="{FF2B5EF4-FFF2-40B4-BE49-F238E27FC236}">
                <a16:creationId xmlns=""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0" name="文本占位符 7">
            <a:extLst>
              <a:ext uri="{FF2B5EF4-FFF2-40B4-BE49-F238E27FC236}">
                <a16:creationId xmlns=""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31" name="图片占位符 8">
            <a:extLst>
              <a:ext uri="{FF2B5EF4-FFF2-40B4-BE49-F238E27FC236}">
                <a16:creationId xmlns="" xmlns:a16="http://schemas.microsoft.com/office/drawing/2014/main" id="{49030BC1-7B5E-4BBD-AB44-8615DCFD46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32" name="文本占位符 7">
            <a:extLst>
              <a:ext uri="{FF2B5EF4-FFF2-40B4-BE49-F238E27FC236}">
                <a16:creationId xmlns=""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3" name="文本占位符 7">
            <a:extLst>
              <a:ext uri="{FF2B5EF4-FFF2-40B4-BE49-F238E27FC236}">
                <a16:creationId xmlns=""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cxnSp>
        <p:nvCxnSpPr>
          <p:cNvPr id="34" name="直接连接符​​(S) 33">
            <a:extLst>
              <a:ext uri="{FF2B5EF4-FFF2-40B4-BE49-F238E27FC236}">
                <a16:creationId xmlns="" xmlns:a16="http://schemas.microsoft.com/office/drawing/2014/main" id="{A69BD202-1C38-47A5-8B06-0AADB78AAE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图片占位符 8">
            <a:extLst>
              <a:ext uri="{FF2B5EF4-FFF2-40B4-BE49-F238E27FC236}">
                <a16:creationId xmlns="" xmlns:a16="http://schemas.microsoft.com/office/drawing/2014/main" id="{68CF0B9D-069C-46BA-9B77-7BDE114F3E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39" name="文本占位符 7">
            <a:extLst>
              <a:ext uri="{FF2B5EF4-FFF2-40B4-BE49-F238E27FC236}">
                <a16:creationId xmlns=""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0" name="文本占位符 7">
            <a:extLst>
              <a:ext uri="{FF2B5EF4-FFF2-40B4-BE49-F238E27FC236}">
                <a16:creationId xmlns=""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41" name="图片占位符 8">
            <a:extLst>
              <a:ext uri="{FF2B5EF4-FFF2-40B4-BE49-F238E27FC236}">
                <a16:creationId xmlns="" xmlns:a16="http://schemas.microsoft.com/office/drawing/2014/main" id="{65909E03-0C86-44C4-9260-484E8CF631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2" name="文本占位符 7">
            <a:extLst>
              <a:ext uri="{FF2B5EF4-FFF2-40B4-BE49-F238E27FC236}">
                <a16:creationId xmlns=""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3" name="文本占位符 7">
            <a:extLst>
              <a:ext uri="{FF2B5EF4-FFF2-40B4-BE49-F238E27FC236}">
                <a16:creationId xmlns=""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44" name="图片占位符 8">
            <a:extLst>
              <a:ext uri="{FF2B5EF4-FFF2-40B4-BE49-F238E27FC236}">
                <a16:creationId xmlns="" xmlns:a16="http://schemas.microsoft.com/office/drawing/2014/main" id="{A968314E-9F6B-4D90-BC2A-C5BB6AC70F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5" name="文本占位符 7">
            <a:extLst>
              <a:ext uri="{FF2B5EF4-FFF2-40B4-BE49-F238E27FC236}">
                <a16:creationId xmlns=""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6" name="文本占位符 7">
            <a:extLst>
              <a:ext uri="{FF2B5EF4-FFF2-40B4-BE49-F238E27FC236}">
                <a16:creationId xmlns=""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47" name="图片占位符 8">
            <a:extLst>
              <a:ext uri="{FF2B5EF4-FFF2-40B4-BE49-F238E27FC236}">
                <a16:creationId xmlns="" xmlns:a16="http://schemas.microsoft.com/office/drawing/2014/main" id="{1D462CE1-BEE9-45C4-AB54-354D05E69D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8" name="文本占位符 7">
            <a:extLst>
              <a:ext uri="{FF2B5EF4-FFF2-40B4-BE49-F238E27FC236}">
                <a16:creationId xmlns=""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9" name="文本占位符 7">
            <a:extLst>
              <a:ext uri="{FF2B5EF4-FFF2-40B4-BE49-F238E27FC236}">
                <a16:creationId xmlns=""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边栏修补程序（仅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：形状 33">
            <a:extLst>
              <a:ext uri="{FF2B5EF4-FFF2-40B4-BE49-F238E27FC236}">
                <a16:creationId xmlns="" xmlns:a16="http://schemas.microsoft.com/office/drawing/2014/main" id="{724AA86D-A811-42CE-8C83-8053DFC667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=""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6" name="灯片编号占位符 5">
            <a:extLst>
              <a:ext uri="{FF2B5EF4-FFF2-40B4-BE49-F238E27FC236}">
                <a16:creationId xmlns=""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5" name="任意多边形：形状 14">
            <a:extLst>
              <a:ext uri="{FF2B5EF4-FFF2-40B4-BE49-F238E27FC236}">
                <a16:creationId xmlns="" xmlns:a16="http://schemas.microsoft.com/office/drawing/2014/main" id="{89314C5F-7D40-40CF-8951-9660A5ACE1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图像描述内容_蓝色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="" xmlns:a16="http://schemas.microsoft.com/office/drawing/2014/main" id="{A623EB06-2F79-4698-807D-96A58B4F1D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7" name="文本占位符 16">
            <a:extLst>
              <a:ext uri="{FF2B5EF4-FFF2-40B4-BE49-F238E27FC236}">
                <a16:creationId xmlns=""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rtlCol="0" anchor="ctr">
            <a:noAutofit/>
          </a:bodyPr>
          <a:lstStyle>
            <a:lvl1pPr algn="ctr">
              <a:lnSpc>
                <a:spcPct val="80000"/>
              </a:lnSpc>
              <a:defRPr sz="4000" b="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057900" y="4114800"/>
            <a:ext cx="4876800" cy="1371602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="" xmlns:a16="http://schemas.microsoft.com/office/drawing/2014/main" id="{D6D785D2-DAEB-48F3-AB8A-2954F03ACD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8" name="文本占位符 16">
            <a:extLst>
              <a:ext uri="{FF2B5EF4-FFF2-40B4-BE49-F238E27FC236}">
                <a16:creationId xmlns="" xmlns:a16="http://schemas.microsoft.com/office/drawing/2014/main" id="{BB42ECCE-195D-45F5-94EB-137CEFCFE9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图像描述内容_橙色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="" xmlns:a16="http://schemas.microsoft.com/office/drawing/2014/main" id="{A623EB06-2F79-4698-807D-96A58B4F1D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7" name="文本占位符 16">
            <a:extLst>
              <a:ext uri="{FF2B5EF4-FFF2-40B4-BE49-F238E27FC236}">
                <a16:creationId xmlns=""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rtlCol="0" anchor="ctr">
            <a:noAutofit/>
          </a:bodyPr>
          <a:lstStyle>
            <a:lvl1pPr algn="ctr">
              <a:lnSpc>
                <a:spcPct val="80000"/>
              </a:lnSpc>
              <a:defRPr sz="4000" b="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057900" y="4114800"/>
            <a:ext cx="4876800" cy="1371602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="" xmlns:a16="http://schemas.microsoft.com/office/drawing/2014/main" id="{D6D785D2-DAEB-48F3-AB8A-2954F03ACD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8" name="文本占位符 16">
            <a:extLst>
              <a:ext uri="{FF2B5EF4-FFF2-40B4-BE49-F238E27FC236}">
                <a16:creationId xmlns="" xmlns:a16="http://schemas.microsoft.com/office/drawing/2014/main" id="{BB42ECCE-195D-45F5-94EB-137CEFCFE9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6">
            <a:extLst>
              <a:ext uri="{FF2B5EF4-FFF2-40B4-BE49-F238E27FC236}">
                <a16:creationId xmlns="" xmlns:a16="http://schemas.microsoft.com/office/drawing/2014/main" id="{7B86D83E-A097-4B71-82C6-197A18DD3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文本占位符 16">
            <a:extLst>
              <a:ext uri="{FF2B5EF4-FFF2-40B4-BE49-F238E27FC236}">
                <a16:creationId xmlns="" xmlns:a16="http://schemas.microsoft.com/office/drawing/2014/main" id="{A2552DEC-1A1C-4055-B5AF-D7C796522F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8" name="文本占位符 16">
            <a:extLst>
              <a:ext uri="{FF2B5EF4-FFF2-40B4-BE49-F238E27FC236}">
                <a16:creationId xmlns="" xmlns:a16="http://schemas.microsoft.com/office/drawing/2014/main" id="{565D4960-2277-429C-B87B-0801453539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6">
            <a:extLst>
              <a:ext uri="{FF2B5EF4-FFF2-40B4-BE49-F238E27FC236}">
                <a16:creationId xmlns="" xmlns:a16="http://schemas.microsoft.com/office/drawing/2014/main" id="{7B86D83E-A097-4B71-82C6-197A18DD3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文本占位符 16">
            <a:extLst>
              <a:ext uri="{FF2B5EF4-FFF2-40B4-BE49-F238E27FC236}">
                <a16:creationId xmlns="" xmlns:a16="http://schemas.microsoft.com/office/drawing/2014/main" id="{A2552DEC-1A1C-4055-B5AF-D7C796522F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8" name="文本占位符 16">
            <a:extLst>
              <a:ext uri="{FF2B5EF4-FFF2-40B4-BE49-F238E27FC236}">
                <a16:creationId xmlns="" xmlns:a16="http://schemas.microsoft.com/office/drawing/2014/main" id="{565D4960-2277-429C-B87B-0801453539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6">
            <a:extLst>
              <a:ext uri="{FF2B5EF4-FFF2-40B4-BE49-F238E27FC236}">
                <a16:creationId xmlns="" xmlns:a16="http://schemas.microsoft.com/office/drawing/2014/main" id="{7B86D83E-A097-4B71-82C6-197A18DD3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文本占位符 16">
            <a:extLst>
              <a:ext uri="{FF2B5EF4-FFF2-40B4-BE49-F238E27FC236}">
                <a16:creationId xmlns="" xmlns:a16="http://schemas.microsoft.com/office/drawing/2014/main" id="{A2552DEC-1A1C-4055-B5AF-D7C796522F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8" name="文本占位符 16">
            <a:extLst>
              <a:ext uri="{FF2B5EF4-FFF2-40B4-BE49-F238E27FC236}">
                <a16:creationId xmlns="" xmlns:a16="http://schemas.microsoft.com/office/drawing/2014/main" id="{565D4960-2277-429C-B87B-0801453539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图片占位符 8">
            <a:extLst>
              <a:ext uri="{FF2B5EF4-FFF2-40B4-BE49-F238E27FC236}">
                <a16:creationId xmlns="" xmlns:a16="http://schemas.microsoft.com/office/drawing/2014/main" id="{489EE1C9-68AE-4BDD-B34C-9DE809C4DD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>
            <a:extLst>
              <a:ext uri="{FF2B5EF4-FFF2-40B4-BE49-F238E27FC236}">
                <a16:creationId xmlns="" xmlns:a16="http://schemas.microsoft.com/office/drawing/2014/main" id="{A222F077-B5D5-442D-BB60-47BE1094D1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6" name="文本占位符 16">
            <a:extLst>
              <a:ext uri="{FF2B5EF4-FFF2-40B4-BE49-F238E27FC236}">
                <a16:creationId xmlns="" xmlns:a16="http://schemas.microsoft.com/office/drawing/2014/main" id="{9F89ADF8-2320-4EC3-98EA-5CB618A528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rtlCol="0" anchor="b">
            <a:normAutofit/>
          </a:bodyPr>
          <a:lstStyle>
            <a:lvl1pPr algn="ctr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="" xmlns:a16="http://schemas.microsoft.com/office/drawing/2014/main" id="{6E015B08-6C1F-4B1F-8038-D3C209BA0D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>
            <a:extLst>
              <a:ext uri="{FF2B5EF4-FFF2-40B4-BE49-F238E27FC236}">
                <a16:creationId xmlns="" xmlns:a16="http://schemas.microsoft.com/office/drawing/2014/main" id="{A222F077-B5D5-442D-BB60-47BE1094D1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9" name="文本占位符 16">
            <a:extLst>
              <a:ext uri="{FF2B5EF4-FFF2-40B4-BE49-F238E27FC236}">
                <a16:creationId xmlns="" xmlns:a16="http://schemas.microsoft.com/office/drawing/2014/main" id="{4E78EDD8-13BF-4551-BD7B-C04131A68B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幻灯片编号占位符 5">
            <a:extLst>
              <a:ext uri="{FF2B5EF4-FFF2-40B4-BE49-F238E27FC236}">
                <a16:creationId xmlns=""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="" xmlns:a16="http://schemas.microsoft.com/office/drawing/2014/main" id="{6E015B08-6C1F-4B1F-8038-D3C209BA0D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>
            <a:extLst>
              <a:ext uri="{FF2B5EF4-FFF2-40B4-BE49-F238E27FC236}">
                <a16:creationId xmlns="" xmlns:a16="http://schemas.microsoft.com/office/drawing/2014/main" id="{A222F077-B5D5-442D-BB60-47BE1094D1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9" name="文本占位符 16">
            <a:extLst>
              <a:ext uri="{FF2B5EF4-FFF2-40B4-BE49-F238E27FC236}">
                <a16:creationId xmlns="" xmlns:a16="http://schemas.microsoft.com/office/drawing/2014/main" id="{4E78EDD8-13BF-4551-BD7B-C04131A68B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幻灯片编号占位符 5">
            <a:extLst>
              <a:ext uri="{FF2B5EF4-FFF2-40B4-BE49-F238E27FC236}">
                <a16:creationId xmlns=""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标题幻灯片_深黄色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片占位符 18">
            <a:extLst>
              <a:ext uri="{FF2B5EF4-FFF2-40B4-BE49-F238E27FC236}">
                <a16:creationId xmlns=""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7" name="文本占位符 16">
            <a:extLst>
              <a:ext uri="{FF2B5EF4-FFF2-40B4-BE49-F238E27FC236}">
                <a16:creationId xmlns="" xmlns:a16="http://schemas.microsoft.com/office/drawing/2014/main" id="{8F962CE0-5C0C-48F3-A07B-34E33D6704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2" name="文本占位符 16">
            <a:extLst>
              <a:ext uri="{FF2B5EF4-FFF2-40B4-BE49-F238E27FC236}">
                <a16:creationId xmlns="" xmlns:a16="http://schemas.microsoft.com/office/drawing/2014/main" id="{654457EF-8A97-4FCA-9870-5095D09BF8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0" name="文本占位符 16">
            <a:extLst>
              <a:ext uri="{FF2B5EF4-FFF2-40B4-BE49-F238E27FC236}">
                <a16:creationId xmlns="" xmlns:a16="http://schemas.microsoft.com/office/drawing/2014/main" id="{0CC06030-90E1-4B3F-AFDF-369354FBFE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 rtlCol="0"/>
          <a:lstStyle>
            <a:lvl1pPr marL="0" indent="0" algn="ctr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rtlCol="0"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59707" y="4297679"/>
            <a:ext cx="4072586" cy="1463040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="" xmlns:a16="http://schemas.microsoft.com/office/drawing/2014/main" id="{6E015B08-6C1F-4B1F-8038-D3C209BA0D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>
            <a:extLst>
              <a:ext uri="{FF2B5EF4-FFF2-40B4-BE49-F238E27FC236}">
                <a16:creationId xmlns="" xmlns:a16="http://schemas.microsoft.com/office/drawing/2014/main" id="{A222F077-B5D5-442D-BB60-47BE1094D1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9" name="文本占位符 16">
            <a:extLst>
              <a:ext uri="{FF2B5EF4-FFF2-40B4-BE49-F238E27FC236}">
                <a16:creationId xmlns="" xmlns:a16="http://schemas.microsoft.com/office/drawing/2014/main" id="{4E78EDD8-13BF-4551-BD7B-C04131A68B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幻灯片编号占位符 5">
            <a:extLst>
              <a:ext uri="{FF2B5EF4-FFF2-40B4-BE49-F238E27FC236}">
                <a16:creationId xmlns=""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="" xmlns:a16="http://schemas.microsoft.com/office/drawing/2014/main" id="{6E015B08-6C1F-4B1F-8038-D3C209BA0D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>
            <a:extLst>
              <a:ext uri="{FF2B5EF4-FFF2-40B4-BE49-F238E27FC236}">
                <a16:creationId xmlns="" xmlns:a16="http://schemas.microsoft.com/office/drawing/2014/main" id="{A222F077-B5D5-442D-BB60-47BE1094D1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9" name="文本占位符 16">
            <a:extLst>
              <a:ext uri="{FF2B5EF4-FFF2-40B4-BE49-F238E27FC236}">
                <a16:creationId xmlns="" xmlns:a16="http://schemas.microsoft.com/office/drawing/2014/main" id="{4E78EDD8-13BF-4551-BD7B-C04131A68B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幻灯片编号占位符 5">
            <a:extLst>
              <a:ext uri="{FF2B5EF4-FFF2-40B4-BE49-F238E27FC236}">
                <a16:creationId xmlns=""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 - 谢谢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占位符 52">
            <a:extLst>
              <a:ext uri="{FF2B5EF4-FFF2-40B4-BE49-F238E27FC236}">
                <a16:creationId xmlns="" xmlns:a16="http://schemas.microsoft.com/office/drawing/2014/main" id="{4016877F-9863-4CBC-B4AF-D4764DBA67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baseline="0" dirty="0">
                <a:solidFill>
                  <a:schemeClr val="lt1">
                    <a:alpha val="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algn="ctr" rtl="0"/>
            <a:r>
              <a:rPr lang="zh-CN" altLang="en-US" noProof="0"/>
              <a:t>我</a:t>
            </a:r>
          </a:p>
        </p:txBody>
      </p:sp>
      <p:sp>
        <p:nvSpPr>
          <p:cNvPr id="48" name="任意多边形：形状 47">
            <a:extLst>
              <a:ext uri="{FF2B5EF4-FFF2-40B4-BE49-F238E27FC236}">
                <a16:creationId xmlns=""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" name="任意多边形：形状 48">
            <a:extLst>
              <a:ext uri="{FF2B5EF4-FFF2-40B4-BE49-F238E27FC236}">
                <a16:creationId xmlns="" xmlns:a16="http://schemas.microsoft.com/office/drawing/2014/main" id="{B8546525-A0E6-4238-93BC-5D43C93A45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本占位符 16">
            <a:extLst>
              <a:ext uri="{FF2B5EF4-FFF2-40B4-BE49-F238E27FC236}">
                <a16:creationId xmlns=""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谢谢</a:t>
            </a:r>
          </a:p>
        </p:txBody>
      </p:sp>
      <p:sp>
        <p:nvSpPr>
          <p:cNvPr id="33" name="长方形 32">
            <a:extLst>
              <a:ext uri="{FF2B5EF4-FFF2-40B4-BE49-F238E27FC236}">
                <a16:creationId xmlns="" xmlns:a16="http://schemas.microsoft.com/office/drawing/2014/main" id="{E905A207-2310-4F94-86E5-13B4CCC359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图片占位符 18">
            <a:extLst>
              <a:ext uri="{FF2B5EF4-FFF2-40B4-BE49-F238E27FC236}">
                <a16:creationId xmlns="" xmlns:a16="http://schemas.microsoft.com/office/drawing/2014/main" id="{018BFA80-A3BB-4316-BD6E-3E5F6B4D8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 - 谢谢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图片占位符 25">
            <a:extLst>
              <a:ext uri="{FF2B5EF4-FFF2-40B4-BE49-F238E27FC236}">
                <a16:creationId xmlns="" xmlns:a16="http://schemas.microsoft.com/office/drawing/2014/main" id="{32EC3EF4-A2D5-4058-977A-74A37AC365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16">
            <a:extLst>
              <a:ext uri="{FF2B5EF4-FFF2-40B4-BE49-F238E27FC236}">
                <a16:creationId xmlns="" xmlns:a16="http://schemas.microsoft.com/office/drawing/2014/main" id="{4E7C74DD-4244-46B7-8336-30F7151DB2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4" name="文本占位符 23">
            <a:extLst>
              <a:ext uri="{FF2B5EF4-FFF2-40B4-BE49-F238E27FC236}">
                <a16:creationId xmlns="" xmlns:a16="http://schemas.microsoft.com/office/drawing/2014/main" id="{9DC663CF-0C67-4619-B40E-7832C4DA15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rtlCol="0"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 - 谢谢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片占位符 18">
            <a:extLst>
              <a:ext uri="{FF2B5EF4-FFF2-40B4-BE49-F238E27FC236}">
                <a16:creationId xmlns="" xmlns:a16="http://schemas.microsoft.com/office/drawing/2014/main" id="{018BFA80-A3BB-4316-BD6E-3E5F6B4D8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7" name="文本占位符 16">
            <a:extLst>
              <a:ext uri="{FF2B5EF4-FFF2-40B4-BE49-F238E27FC236}">
                <a16:creationId xmlns="" xmlns:a16="http://schemas.microsoft.com/office/drawing/2014/main" id="{8F962CE0-5C0C-48F3-A07B-34E33D6704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2" name="文本占位符 16">
            <a:extLst>
              <a:ext uri="{FF2B5EF4-FFF2-40B4-BE49-F238E27FC236}">
                <a16:creationId xmlns="" xmlns:a16="http://schemas.microsoft.com/office/drawing/2014/main" id="{654457EF-8A97-4FCA-9870-5095D09BF8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0" name="文本占位符 16">
            <a:extLst>
              <a:ext uri="{FF2B5EF4-FFF2-40B4-BE49-F238E27FC236}">
                <a16:creationId xmlns="" xmlns:a16="http://schemas.microsoft.com/office/drawing/2014/main" id="{0CC06030-90E1-4B3F-AFDF-369354FBFE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 rtlCol="0"/>
          <a:lstStyle>
            <a:lvl1pPr marL="0" indent="0" algn="ctr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rtlCol="0"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 - 谢谢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>
            <a:extLst>
              <a:ext uri="{FF2B5EF4-FFF2-40B4-BE49-F238E27FC236}">
                <a16:creationId xmlns="" xmlns:a16="http://schemas.microsoft.com/office/drawing/2014/main" id="{FC033E0E-968F-40A8-BE78-354499D7F9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5" name="图片占位符 14">
            <a:extLst>
              <a:ext uri="{FF2B5EF4-FFF2-40B4-BE49-F238E27FC236}">
                <a16:creationId xmlns="" xmlns:a16="http://schemas.microsoft.com/office/drawing/2014/main" id="{B9454D95-B362-4CB6-B706-EB2022A334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17" name="文本占位符 16">
            <a:extLst>
              <a:ext uri="{FF2B5EF4-FFF2-40B4-BE49-F238E27FC236}">
                <a16:creationId xmlns=""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rtlCol="0" anchor="ctr">
            <a:normAutofit/>
          </a:bodyPr>
          <a:lstStyle>
            <a:lvl1pPr algn="ctr">
              <a:defRPr sz="500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谢谢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="" xmlns:a16="http://schemas.microsoft.com/office/drawing/2014/main" id="{D6D785D2-DAEB-48F3-AB8A-2954F03ACD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 - 谢谢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="" xmlns:a16="http://schemas.microsoft.com/office/drawing/2014/main" id="{A623EB06-2F79-4698-807D-96A58B4F1D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17" name="文本占位符 16">
            <a:extLst>
              <a:ext uri="{FF2B5EF4-FFF2-40B4-BE49-F238E27FC236}">
                <a16:creationId xmlns=""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rtlCol="0" anchor="ctr">
            <a:normAutofit/>
          </a:bodyPr>
          <a:lstStyle>
            <a:lvl1pPr algn="ctr">
              <a:defRPr sz="500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谢谢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="" xmlns:a16="http://schemas.microsoft.com/office/drawing/2014/main" id="{D6D785D2-DAEB-48F3-AB8A-2954F03ACD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8" name="文本占位符 16">
            <a:extLst>
              <a:ext uri="{FF2B5EF4-FFF2-40B4-BE49-F238E27FC236}">
                <a16:creationId xmlns="" xmlns:a16="http://schemas.microsoft.com/office/drawing/2014/main" id="{BB42ECCE-195D-45F5-94EB-137CEFCFE9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uture Frame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43398" y="0"/>
            <a:ext cx="4661039" cy="6858000"/>
          </a:xfrm>
          <a:prstGeom prst="rect">
            <a:avLst/>
          </a:prstGeom>
          <a:solidFill>
            <a:srgbClr val="E6E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9" name="Frame 8"/>
          <p:cNvSpPr/>
          <p:nvPr/>
        </p:nvSpPr>
        <p:spPr>
          <a:xfrm>
            <a:off x="1" y="-5715"/>
            <a:ext cx="12204436" cy="6863715"/>
          </a:xfrm>
          <a:prstGeom prst="frame">
            <a:avLst>
              <a:gd name="adj1" fmla="val 7493"/>
            </a:avLst>
          </a:prstGeom>
          <a:solidFill>
            <a:srgbClr val="97C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584" y="519438"/>
            <a:ext cx="6886337" cy="2839599"/>
          </a:xfrm>
          <a:prstGeom prst="rect">
            <a:avLst/>
          </a:prstGeom>
        </p:spPr>
        <p:txBody>
          <a:bodyPr lIns="365760" tIns="365760" rIns="365760" bIns="182880" anchor="b" anchorCtr="0">
            <a:normAutofit/>
          </a:bodyPr>
          <a:lstStyle>
            <a:lvl1pPr algn="l">
              <a:lnSpc>
                <a:spcPct val="90000"/>
              </a:lnSpc>
              <a:defRPr lang="en-US" sz="3800" b="0" kern="1200" spc="0" baseline="0" dirty="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50" charset="-128"/>
                <a:cs typeface="+mj-cs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584" y="3359037"/>
            <a:ext cx="6886337" cy="1558317"/>
          </a:xfrm>
          <a:prstGeom prst="rect">
            <a:avLst/>
          </a:prstGeom>
        </p:spPr>
        <p:txBody>
          <a:bodyPr lIns="365760" tIns="182880" rIns="365760" bIns="18288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600" b="1" kern="1200" spc="0" dirty="0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  <a:cs typeface="+mn-cs"/>
              </a:defRPr>
            </a:lvl1pPr>
            <a:lvl2pPr marL="483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6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9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3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6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99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3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66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41584" y="5090500"/>
            <a:ext cx="6886337" cy="623327"/>
          </a:xfrm>
          <a:prstGeom prst="rect">
            <a:avLst/>
          </a:prstGeom>
        </p:spPr>
        <p:txBody>
          <a:bodyPr lIns="365760" tIns="0" rIns="365760" bIns="0" anchor="ctr" anchorCtr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lang="en-US" sz="1200" b="0" kern="1200" spc="0" baseline="0" dirty="0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  <a:cs typeface="+mn-cs"/>
              </a:defRPr>
            </a:lvl1pPr>
            <a:lvl2pPr marL="0" indent="0">
              <a:spcBef>
                <a:spcPts val="0"/>
              </a:spcBef>
              <a:buNone/>
              <a:defRPr sz="1500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/>
            </a:lvl4pPr>
            <a:lvl5pPr marL="0" indent="0"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en-US" dirty="0"/>
              <a:t>Additional information can go here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A64D35FA-6320-4DEC-8366-4BBB74CB4967}"/>
              </a:ext>
            </a:extLst>
          </p:cNvPr>
          <p:cNvSpPr txBox="1"/>
          <p:nvPr/>
        </p:nvSpPr>
        <p:spPr>
          <a:xfrm>
            <a:off x="641584" y="5713827"/>
            <a:ext cx="6886337" cy="623327"/>
          </a:xfrm>
          <a:prstGeom prst="rect">
            <a:avLst/>
          </a:prstGeom>
          <a:noFill/>
        </p:spPr>
        <p:txBody>
          <a:bodyPr wrap="square" lIns="367200" tIns="183600" rIns="367200" bIns="183600" rtlCol="0" anchor="ctr" anchorCtr="0">
            <a:normAutofit/>
          </a:bodyPr>
          <a:lstStyle/>
          <a:p>
            <a:r>
              <a:rPr lang="en-US" altLang="ja-JP" sz="1000" smtClean="0">
                <a:latin typeface="+mn-lt"/>
                <a:ea typeface="ＭＳ Ｐゴシック" panose="020B0600070205080204" pitchFamily="50" charset="-128"/>
              </a:rPr>
              <a:t>Private and confidential</a:t>
            </a:r>
            <a:endParaRPr kumimoji="1" lang="ja-JP" altLang="en-US" sz="1000">
              <a:latin typeface="+mn-lt"/>
              <a:ea typeface="ＭＳ Ｐゴシック" panose="020B0600070205080204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="" xmlns:a16="http://schemas.microsoft.com/office/drawing/2014/main" id="{815042C6-8C2E-4E2F-8EA8-E0690B8BC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4442" y="5090501"/>
            <a:ext cx="3519994" cy="6245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7543398" y="0"/>
            <a:ext cx="4661039" cy="6858000"/>
          </a:xfrm>
          <a:prstGeom prst="rect">
            <a:avLst/>
          </a:prstGeom>
          <a:solidFill>
            <a:srgbClr val="E6E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13" name="Frame 12"/>
          <p:cNvSpPr/>
          <p:nvPr userDrawn="1"/>
        </p:nvSpPr>
        <p:spPr>
          <a:xfrm>
            <a:off x="1" y="-5715"/>
            <a:ext cx="12204436" cy="6863715"/>
          </a:xfrm>
          <a:prstGeom prst="frame">
            <a:avLst>
              <a:gd name="adj1" fmla="val 7493"/>
            </a:avLst>
          </a:prstGeom>
          <a:solidFill>
            <a:srgbClr val="97C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  <a:latin typeface="+mn-lt"/>
              <a:ea typeface="ＭＳ Ｐゴシック" panose="020B0600070205080204" pitchFamily="50" charset="-128"/>
            </a:endParaRPr>
          </a:p>
        </p:txBody>
      </p:sp>
      <p:pic>
        <p:nvPicPr>
          <p:cNvPr id="15" name="図 9">
            <a:extLst>
              <a:ext uri="{FF2B5EF4-FFF2-40B4-BE49-F238E27FC236}">
                <a16:creationId xmlns="" xmlns:a16="http://schemas.microsoft.com/office/drawing/2014/main" id="{815042C6-8C2E-4E2F-8EA8-E0690B8BC8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84442" y="5090501"/>
            <a:ext cx="3519994" cy="62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6968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ture Frame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43399" y="0"/>
            <a:ext cx="4661039" cy="6858000"/>
          </a:xfrm>
          <a:prstGeom prst="rect">
            <a:avLst/>
          </a:prstGeom>
          <a:solidFill>
            <a:srgbClr val="E6E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2" y="-5715"/>
            <a:ext cx="12204436" cy="6863715"/>
          </a:xfrm>
          <a:prstGeom prst="frame">
            <a:avLst>
              <a:gd name="adj1" fmla="val 7493"/>
            </a:avLst>
          </a:prstGeom>
          <a:solidFill>
            <a:srgbClr val="97C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584" y="519439"/>
            <a:ext cx="6886337" cy="2839599"/>
          </a:xfrm>
          <a:prstGeom prst="rect">
            <a:avLst/>
          </a:prstGeom>
        </p:spPr>
        <p:txBody>
          <a:bodyPr lIns="365760" tIns="365760" rIns="365760" bIns="182880" anchor="b" anchorCtr="0">
            <a:normAutofit/>
          </a:bodyPr>
          <a:lstStyle>
            <a:lvl1pPr algn="l">
              <a:lnSpc>
                <a:spcPct val="90000"/>
              </a:lnSpc>
              <a:defRPr lang="en-US" sz="3800" b="0" kern="1200" spc="0" baseline="0" dirty="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50" charset="-128"/>
                <a:cs typeface="+mj-cs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584" y="3359038"/>
            <a:ext cx="6886337" cy="1558317"/>
          </a:xfrm>
          <a:prstGeom prst="rect">
            <a:avLst/>
          </a:prstGeom>
        </p:spPr>
        <p:txBody>
          <a:bodyPr lIns="365760" tIns="182880" rIns="365760" bIns="18288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600" b="1" kern="1200" spc="0" dirty="0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  <a:cs typeface="+mn-cs"/>
              </a:defRPr>
            </a:lvl1pPr>
            <a:lvl2pPr marL="483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6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9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3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6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99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3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66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41584" y="5090500"/>
            <a:ext cx="6886337" cy="623327"/>
          </a:xfrm>
          <a:prstGeom prst="rect">
            <a:avLst/>
          </a:prstGeom>
        </p:spPr>
        <p:txBody>
          <a:bodyPr lIns="365760" tIns="0" rIns="365760" bIns="0" anchor="ctr" anchorCtr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lang="en-US" sz="1200" b="0" kern="1200" spc="0" baseline="0" dirty="0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  <a:cs typeface="+mn-cs"/>
              </a:defRPr>
            </a:lvl1pPr>
            <a:lvl2pPr marL="0" indent="0">
              <a:spcBef>
                <a:spcPts val="0"/>
              </a:spcBef>
              <a:buNone/>
              <a:defRPr sz="1500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/>
            </a:lvl4pPr>
            <a:lvl5pPr marL="0" indent="0"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en-US" dirty="0"/>
              <a:t>Additional information can go here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A64D35FA-6320-4DEC-8366-4BBB74CB4967}"/>
              </a:ext>
            </a:extLst>
          </p:cNvPr>
          <p:cNvSpPr txBox="1"/>
          <p:nvPr/>
        </p:nvSpPr>
        <p:spPr>
          <a:xfrm>
            <a:off x="641584" y="5713827"/>
            <a:ext cx="6886337" cy="623327"/>
          </a:xfrm>
          <a:prstGeom prst="rect">
            <a:avLst/>
          </a:prstGeom>
          <a:noFill/>
        </p:spPr>
        <p:txBody>
          <a:bodyPr wrap="square" lIns="367200" tIns="183600" rIns="367200" bIns="183600" rtlCol="0" anchor="ctr" anchorCtr="0">
            <a:normAutofit/>
          </a:bodyPr>
          <a:lstStyle/>
          <a:p>
            <a:pPr defTabSz="914400"/>
            <a:r>
              <a:rPr lang="en-US" altLang="ja-JP" sz="1000" smtClean="0">
                <a:solidFill>
                  <a:prstClr val="black"/>
                </a:solidFill>
              </a:rPr>
              <a:t>Private and confidential</a:t>
            </a:r>
            <a:endParaRPr kumimoji="1" lang="ja-JP" altLang="en-US" sz="1000">
              <a:solidFill>
                <a:prstClr val="black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xmlns="" id="{815042C6-8C2E-4E2F-8EA8-E0690B8BC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4442" y="5090502"/>
            <a:ext cx="3519994" cy="6245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7543399" y="0"/>
            <a:ext cx="4661039" cy="6858000"/>
          </a:xfrm>
          <a:prstGeom prst="rect">
            <a:avLst/>
          </a:prstGeom>
          <a:solidFill>
            <a:srgbClr val="E6E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ame 12"/>
          <p:cNvSpPr/>
          <p:nvPr userDrawn="1"/>
        </p:nvSpPr>
        <p:spPr>
          <a:xfrm>
            <a:off x="2" y="-5715"/>
            <a:ext cx="12204436" cy="6863715"/>
          </a:xfrm>
          <a:prstGeom prst="frame">
            <a:avLst>
              <a:gd name="adj1" fmla="val 7493"/>
            </a:avLst>
          </a:prstGeom>
          <a:solidFill>
            <a:srgbClr val="97C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endParaRPr lang="en-US">
              <a:solidFill>
                <a:prstClr val="black"/>
              </a:solidFill>
            </a:endParaRPr>
          </a:p>
        </p:txBody>
      </p:sp>
      <p:pic>
        <p:nvPicPr>
          <p:cNvPr id="15" name="図 9">
            <a:extLst>
              <a:ext uri="{FF2B5EF4-FFF2-40B4-BE49-F238E27FC236}">
                <a16:creationId xmlns:a16="http://schemas.microsoft.com/office/drawing/2014/main" xmlns="" id="{815042C6-8C2E-4E2F-8EA8-E0690B8BC8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84442" y="5090502"/>
            <a:ext cx="3519994" cy="62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5594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27722" y="934990"/>
            <a:ext cx="11334652" cy="5506052"/>
          </a:xfrm>
          <a:prstGeom prst="rect">
            <a:avLst/>
          </a:prstGeom>
        </p:spPr>
        <p:txBody>
          <a:bodyPr numCol="2" spcCol="471600"/>
          <a:lstStyle>
            <a:lvl1pPr marL="228600" indent="-228600" defTabSz="457200">
              <a:spcBef>
                <a:spcPts val="1200"/>
              </a:spcBef>
              <a:buFont typeface="+mj-lt"/>
              <a:buAutoNum type="arabicPeriod"/>
              <a:tabLst>
                <a:tab pos="3657600" algn="r"/>
              </a:tabLst>
              <a:defRPr>
                <a:latin typeface="+mn-lt"/>
              </a:defRPr>
            </a:lvl1pPr>
            <a:lvl2pPr marL="228600" indent="0" defTabSz="457200">
              <a:buNone/>
              <a:tabLst>
                <a:tab pos="3657600" algn="r"/>
              </a:tabLst>
              <a:defRPr sz="1400">
                <a:latin typeface="+mn-lt"/>
                <a:ea typeface="ＭＳ Ｐゴシック" panose="020B0600070205080204" pitchFamily="50" charset="-128"/>
              </a:defRPr>
            </a:lvl2pPr>
            <a:lvl3pPr marL="228600" indent="0" defTabSz="457200">
              <a:buFont typeface="Courier New" panose="02070309020205020404" pitchFamily="49" charset="0"/>
              <a:buNone/>
              <a:tabLst>
                <a:tab pos="3657600" algn="r"/>
              </a:tabLst>
              <a:defRPr sz="1400">
                <a:latin typeface="+mn-lt"/>
                <a:ea typeface="ＭＳ Ｐゴシック" panose="020B0600070205080204" pitchFamily="50" charset="-128"/>
              </a:defRPr>
            </a:lvl3pPr>
            <a:lvl4pPr marL="228600" indent="0" defTabSz="457200">
              <a:buFont typeface="Arial" panose="020B0604020202020204" pitchFamily="34" charset="0"/>
              <a:buNone/>
              <a:tabLst>
                <a:tab pos="3657600" algn="r"/>
              </a:tabLst>
              <a:defRPr sz="1400">
                <a:latin typeface="+mn-lt"/>
                <a:ea typeface="ＭＳ Ｐゴシック" panose="020B0600070205080204" pitchFamily="50" charset="-128"/>
              </a:defRPr>
            </a:lvl4pPr>
            <a:lvl5pPr marL="228600" indent="0" defTabSz="457200">
              <a:buFont typeface="Wingdings" panose="05000000000000000000" pitchFamily="2" charset="2"/>
              <a:buNone/>
              <a:tabLst>
                <a:tab pos="3657600" algn="r"/>
              </a:tabLst>
              <a:defRPr sz="1400">
                <a:latin typeface="+mn-lt"/>
                <a:ea typeface="ＭＳ Ｐゴシック" panose="020B0600070205080204" pitchFamily="50" charset="-128"/>
              </a:defRPr>
            </a:lvl5pPr>
          </a:lstStyle>
          <a:p>
            <a:pPr lvl="0"/>
            <a:r>
              <a:rPr lang="en-US" altLang="ja-JP" dirty="0"/>
              <a:t>Edit Master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7723" y="1"/>
            <a:ext cx="11334653" cy="796473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8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>
            <a:extLst>
              <a:ext uri="{FF2B5EF4-FFF2-40B4-BE49-F238E27FC236}">
                <a16:creationId xmlns="" xmlns:a16="http://schemas.microsoft.com/office/drawing/2014/main" id="{FC033E0E-968F-40A8-BE78-354499D7F9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5" name="图片占位符 14">
            <a:extLst>
              <a:ext uri="{FF2B5EF4-FFF2-40B4-BE49-F238E27FC236}">
                <a16:creationId xmlns="" xmlns:a16="http://schemas.microsoft.com/office/drawing/2014/main" id="{B9454D95-B362-4CB6-B706-EB2022A334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17" name="文本占位符 16">
            <a:extLst>
              <a:ext uri="{FF2B5EF4-FFF2-40B4-BE49-F238E27FC236}">
                <a16:creationId xmlns=""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rtlCol="0" anchor="ctr">
            <a:normAutofit/>
          </a:bodyPr>
          <a:lstStyle>
            <a:lvl1pPr algn="ctr">
              <a:defRPr sz="500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33450" y="4343400"/>
            <a:ext cx="4381500" cy="1355732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="" xmlns:a16="http://schemas.microsoft.com/office/drawing/2014/main" id="{D6D785D2-DAEB-48F3-AB8A-2954F03ACD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ture Frame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" y="0"/>
            <a:ext cx="7543396" cy="6858000"/>
          </a:xfrm>
          <a:prstGeom prst="rect">
            <a:avLst/>
          </a:prstGeom>
          <a:solidFill>
            <a:srgbClr val="E6E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182880" rIns="365760" bIns="365760"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ＭＳ Ｐゴシック" panose="020B0600070205080204" pitchFamily="50" charset="-12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6400800"/>
            <a:ext cx="10972800" cy="0"/>
          </a:xfrm>
          <a:prstGeom prst="line">
            <a:avLst/>
          </a:prstGeom>
          <a:ln w="6350">
            <a:solidFill>
              <a:srgbClr val="4040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72800" y="6492240"/>
            <a:ext cx="121920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6661" tIns="48331" rIns="96661" bIns="48331"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ＭＳ Ｐゴシック" panose="020B0600070205080204" pitchFamily="50" charset="-128"/>
            </a:endParaRPr>
          </a:p>
        </p:txBody>
      </p:sp>
      <p:sp>
        <p:nvSpPr>
          <p:cNvPr id="13" name="Frame 12"/>
          <p:cNvSpPr/>
          <p:nvPr/>
        </p:nvSpPr>
        <p:spPr>
          <a:xfrm>
            <a:off x="2" y="-5715"/>
            <a:ext cx="12204436" cy="6863715"/>
          </a:xfrm>
          <a:prstGeom prst="frame">
            <a:avLst>
              <a:gd name="adj1" fmla="val 7493"/>
            </a:avLst>
          </a:prstGeom>
          <a:solidFill>
            <a:srgbClr val="97C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endParaRPr lang="en-US">
              <a:solidFill>
                <a:prstClr val="black"/>
              </a:solidFill>
              <a:latin typeface="ＭＳ Ｐゴシック" panose="020B0600070205080204" pitchFamily="50" charset="-128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41584" y="519440"/>
            <a:ext cx="6886337" cy="2839599"/>
          </a:xfrm>
          <a:prstGeom prst="rect">
            <a:avLst/>
          </a:prstGeom>
        </p:spPr>
        <p:txBody>
          <a:bodyPr lIns="365760" tIns="365760" rIns="365760" bIns="182880" anchor="b" anchorCtr="0">
            <a:norm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0" kern="1200" spc="0" baseline="0" dirty="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50" charset="-128"/>
                <a:cs typeface="+mj-cs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41584" y="3359038"/>
            <a:ext cx="6886337" cy="2978116"/>
          </a:xfrm>
          <a:prstGeom prst="rect">
            <a:avLst/>
          </a:prstGeom>
        </p:spPr>
        <p:txBody>
          <a:bodyPr lIns="365760" tIns="182880" rIns="365760" bIns="36576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</a:defRPr>
            </a:lvl1pPr>
            <a:lvl2pPr marL="483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6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9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3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6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99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3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66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8428855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xmlns="" id="{784E3CE5-008C-407C-9AD7-225E154298A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27723" y="1"/>
            <a:ext cx="11334653" cy="796473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xmlns="" id="{3A3C232C-8782-424F-9DCE-F42F158C6FFC}"/>
              </a:ext>
            </a:extLst>
          </p:cNvPr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427723" y="934990"/>
            <a:ext cx="11334653" cy="5506052"/>
          </a:xfrm>
        </p:spPr>
        <p:txBody>
          <a:bodyPr/>
          <a:lstStyle>
            <a:lvl1pPr>
              <a:defRPr baseline="0">
                <a:ea typeface="ＭＳ Ｐゴシック" panose="020B0600070205080204" pitchFamily="50" charset="-128"/>
              </a:defRPr>
            </a:lvl1pPr>
            <a:lvl2pPr>
              <a:defRPr baseline="0">
                <a:ea typeface="ＭＳ Ｐゴシック" panose="020B0600070205080204" pitchFamily="50" charset="-128"/>
              </a:defRPr>
            </a:lvl2pPr>
            <a:lvl3pPr>
              <a:defRPr baseline="0">
                <a:ea typeface="ＭＳ Ｐゴシック" panose="020B0600070205080204" pitchFamily="50" charset="-128"/>
              </a:defRPr>
            </a:lvl3pPr>
            <a:lvl4pPr>
              <a:defRPr baseline="0">
                <a:ea typeface="ＭＳ Ｐゴシック" panose="020B0600070205080204" pitchFamily="50" charset="-128"/>
              </a:defRPr>
            </a:lvl4pPr>
            <a:lvl5pPr>
              <a:defRPr baseline="0">
                <a:ea typeface="ＭＳ Ｐゴシック" panose="020B0600070205080204" pitchFamily="50" charset="-128"/>
              </a:defRPr>
            </a:lvl5pPr>
          </a:lstStyle>
          <a:p>
            <a:pPr lvl="0"/>
            <a:r>
              <a:rPr kumimoji="1" lang="en-US" altLang="ja-JP" dirty="0"/>
              <a:t>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214076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723" y="1"/>
            <a:ext cx="11334653" cy="796473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723" y="934990"/>
            <a:ext cx="11334653" cy="5506052"/>
          </a:xfrm>
          <a:prstGeom prst="rect">
            <a:avLst/>
          </a:prstGeom>
        </p:spPr>
        <p:txBody>
          <a:bodyPr>
            <a:noAutofit/>
          </a:bodyPr>
          <a:lstStyle>
            <a:lvl1pPr marL="288925" indent="-288925">
              <a:buFont typeface="+mj-lt"/>
              <a:buAutoNum type="arabicPeriod"/>
              <a:defRPr lang="en-US" dirty="0">
                <a:latin typeface="+mn-lt"/>
              </a:defRPr>
            </a:lvl1pPr>
            <a:lvl2pPr marL="517525" indent="-228600">
              <a:buFont typeface="+mj-lt"/>
              <a:buAutoNum type="alphaUcPeriod"/>
              <a:defRPr>
                <a:latin typeface="+mn-lt"/>
                <a:ea typeface="ＭＳ Ｐゴシック" panose="020B0600070205080204" pitchFamily="50" charset="-128"/>
              </a:defRPr>
            </a:lvl2pPr>
            <a:lvl3pPr marL="746125" indent="-228600">
              <a:buFont typeface="+mj-lt"/>
              <a:buAutoNum type="arabicParenR"/>
              <a:defRPr>
                <a:latin typeface="+mn-lt"/>
                <a:ea typeface="ＭＳ Ｐゴシック" panose="020B0600070205080204" pitchFamily="50" charset="-128"/>
              </a:defRPr>
            </a:lvl3pPr>
            <a:lvl4pPr marL="974725" indent="-228600">
              <a:buFont typeface="+mj-lt"/>
              <a:buAutoNum type="alphaLcParenR"/>
              <a:defRPr>
                <a:latin typeface="+mn-lt"/>
                <a:ea typeface="ＭＳ Ｐゴシック" panose="020B0600070205080204" pitchFamily="50" charset="-128"/>
              </a:defRPr>
            </a:lvl4pPr>
            <a:lvl5pPr marL="1143000" indent="-171450">
              <a:buFont typeface="+mj-lt"/>
              <a:buAutoNum type="romanLcPeriod"/>
              <a:defRPr>
                <a:latin typeface="+mn-lt"/>
                <a:ea typeface="ＭＳ Ｐゴシック" panose="020B0600070205080204" pitchFamily="50" charset="-128"/>
              </a:defRPr>
            </a:lvl5pPr>
          </a:lstStyle>
          <a:p>
            <a:pPr lvl="0"/>
            <a:r>
              <a:rPr lang="en-US" altLang="ja-JP" dirty="0"/>
              <a:t>Edit Master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621573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(2x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27724" y="934990"/>
            <a:ext cx="5389307" cy="5506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defRPr>
                <a:latin typeface="+mn-lt"/>
              </a:defRPr>
            </a:lvl1pPr>
            <a:lvl2pPr marL="455613" indent="-228600">
              <a:tabLst/>
              <a:defRPr>
                <a:latin typeface="+mn-lt"/>
                <a:ea typeface="ＭＳ Ｐゴシック" panose="020B0600070205080204" pitchFamily="50" charset="-128"/>
              </a:defRPr>
            </a:lvl2pPr>
            <a:lvl3pPr marL="684213" indent="-228600">
              <a:buSzPct val="100000"/>
              <a:defRPr>
                <a:latin typeface="+mn-lt"/>
                <a:ea typeface="ＭＳ Ｐゴシック" panose="020B0600070205080204" pitchFamily="50" charset="-128"/>
              </a:defRPr>
            </a:lvl3pPr>
            <a:lvl4pPr marL="912813" indent="-228600">
              <a:buSzPct val="110000"/>
              <a:defRPr>
                <a:latin typeface="+mn-lt"/>
                <a:ea typeface="ＭＳ Ｐゴシック" panose="020B0600070205080204" pitchFamily="50" charset="-128"/>
              </a:defRPr>
            </a:lvl4pPr>
            <a:lvl5pPr marL="1143000" indent="-230188">
              <a:defRPr>
                <a:latin typeface="+mn-lt"/>
                <a:ea typeface="ＭＳ Ｐゴシック" panose="020B0600070205080204" pitchFamily="50" charset="-128"/>
              </a:defRPr>
            </a:lvl5pPr>
          </a:lstStyle>
          <a:p>
            <a:pPr lvl="0"/>
            <a:r>
              <a:rPr lang="en-US" altLang="ja-JP" dirty="0"/>
              <a:t>Edit Master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6373069" y="934990"/>
            <a:ext cx="5389307" cy="5506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defRPr>
                <a:latin typeface="+mn-lt"/>
              </a:defRPr>
            </a:lvl1pPr>
            <a:lvl2pPr marL="455613" indent="-228600">
              <a:defRPr>
                <a:latin typeface="+mn-lt"/>
                <a:ea typeface="ＭＳ Ｐゴシック" panose="020B0600070205080204" pitchFamily="50" charset="-128"/>
              </a:defRPr>
            </a:lvl2pPr>
            <a:lvl3pPr marL="684213" indent="-228600">
              <a:buSzPct val="100000"/>
              <a:defRPr>
                <a:latin typeface="+mn-lt"/>
                <a:ea typeface="ＭＳ Ｐゴシック" panose="020B0600070205080204" pitchFamily="50" charset="-128"/>
              </a:defRPr>
            </a:lvl3pPr>
            <a:lvl4pPr marL="912813" indent="-228600">
              <a:buSzPct val="110000"/>
              <a:defRPr>
                <a:latin typeface="+mn-lt"/>
                <a:ea typeface="ＭＳ Ｐゴシック" panose="020B0600070205080204" pitchFamily="50" charset="-128"/>
              </a:defRPr>
            </a:lvl4pPr>
            <a:lvl5pPr marL="1143000" indent="-228600">
              <a:defRPr>
                <a:latin typeface="+mn-lt"/>
                <a:ea typeface="ＭＳ Ｐゴシック" panose="020B0600070205080204" pitchFamily="50" charset="-128"/>
              </a:defRPr>
            </a:lvl5pPr>
          </a:lstStyle>
          <a:p>
            <a:pPr lvl="0"/>
            <a:r>
              <a:rPr lang="en-US" altLang="ja-JP" dirty="0"/>
              <a:t>Edit Master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723" y="1"/>
            <a:ext cx="11334653" cy="796473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7384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(2x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427724" y="934989"/>
            <a:ext cx="5389307" cy="2597194"/>
          </a:xfrm>
          <a:prstGeom prst="rect">
            <a:avLst/>
          </a:prstGeom>
        </p:spPr>
        <p:txBody>
          <a:bodyPr/>
          <a:lstStyle>
            <a:lvl1pPr marL="228600" indent="-228600">
              <a:defRPr>
                <a:latin typeface="+mn-lt"/>
              </a:defRPr>
            </a:lvl1pPr>
            <a:lvl2pPr marL="455613" indent="-228600">
              <a:defRPr>
                <a:latin typeface="+mn-lt"/>
                <a:ea typeface="ＭＳ Ｐゴシック" panose="020B0600070205080204" pitchFamily="50" charset="-128"/>
              </a:defRPr>
            </a:lvl2pPr>
            <a:lvl3pPr>
              <a:buSzPct val="100000"/>
              <a:defRPr>
                <a:latin typeface="+mn-lt"/>
                <a:ea typeface="ＭＳ Ｐゴシック" panose="020B0600070205080204" pitchFamily="50" charset="-128"/>
              </a:defRPr>
            </a:lvl3pPr>
            <a:lvl4pPr>
              <a:buSzPct val="110000"/>
              <a:defRPr>
                <a:latin typeface="+mn-lt"/>
                <a:ea typeface="ＭＳ Ｐゴシック" panose="020B0600070205080204" pitchFamily="50" charset="-128"/>
              </a:defRPr>
            </a:lvl4pPr>
            <a:lvl5pPr>
              <a:defRPr>
                <a:latin typeface="+mn-lt"/>
                <a:ea typeface="ＭＳ Ｐゴシック" panose="020B0600070205080204" pitchFamily="50" charset="-128"/>
              </a:defRPr>
            </a:lvl5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altLang="ja-JP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18"/>
          </p:nvPr>
        </p:nvSpPr>
        <p:spPr>
          <a:xfrm>
            <a:off x="6373069" y="934989"/>
            <a:ext cx="5389307" cy="259719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  <a:ea typeface="ＭＳ Ｐゴシック" panose="020B0600070205080204" pitchFamily="50" charset="-128"/>
              </a:defRPr>
            </a:lvl2pPr>
            <a:lvl3pPr>
              <a:buSzPct val="100000"/>
              <a:defRPr>
                <a:latin typeface="+mn-lt"/>
                <a:ea typeface="ＭＳ Ｐゴシック" panose="020B0600070205080204" pitchFamily="50" charset="-128"/>
              </a:defRPr>
            </a:lvl3pPr>
            <a:lvl4pPr>
              <a:buSzPct val="110000"/>
              <a:defRPr>
                <a:latin typeface="+mn-lt"/>
                <a:ea typeface="ＭＳ Ｐゴシック" panose="020B0600070205080204" pitchFamily="50" charset="-128"/>
              </a:defRPr>
            </a:lvl4pPr>
            <a:lvl5pPr>
              <a:defRPr>
                <a:latin typeface="+mn-lt"/>
                <a:ea typeface="ＭＳ Ｐゴシック" panose="020B0600070205080204" pitchFamily="50" charset="-128"/>
              </a:defRPr>
            </a:lvl5pPr>
          </a:lstStyle>
          <a:p>
            <a:pPr lvl="0"/>
            <a:r>
              <a:rPr lang="en-US" altLang="ja-JP" dirty="0"/>
              <a:t>Edit Master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9"/>
          </p:nvPr>
        </p:nvSpPr>
        <p:spPr>
          <a:xfrm>
            <a:off x="427723" y="3844315"/>
            <a:ext cx="11334653" cy="259719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  <a:ea typeface="ＭＳ Ｐゴシック" panose="020B0600070205080204" pitchFamily="50" charset="-128"/>
              </a:defRPr>
            </a:lvl2pPr>
            <a:lvl3pPr>
              <a:buSzPct val="100000"/>
              <a:defRPr>
                <a:latin typeface="+mn-lt"/>
                <a:ea typeface="ＭＳ Ｐゴシック" panose="020B0600070205080204" pitchFamily="50" charset="-128"/>
              </a:defRPr>
            </a:lvl3pPr>
            <a:lvl4pPr>
              <a:buSzPct val="110000"/>
              <a:defRPr>
                <a:latin typeface="+mn-lt"/>
                <a:ea typeface="ＭＳ Ｐゴシック" panose="020B0600070205080204" pitchFamily="50" charset="-128"/>
              </a:defRPr>
            </a:lvl4pPr>
            <a:lvl5pPr>
              <a:defRPr>
                <a:latin typeface="+mn-lt"/>
                <a:ea typeface="ＭＳ Ｐゴシック" panose="020B0600070205080204" pitchFamily="50" charset="-128"/>
              </a:defRPr>
            </a:lvl5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altLang="ja-JP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723" y="1"/>
            <a:ext cx="11334653" cy="796473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85578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(1x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427723" y="934989"/>
            <a:ext cx="11334653" cy="2597194"/>
          </a:xfrm>
          <a:prstGeom prst="rect">
            <a:avLst/>
          </a:prstGeom>
        </p:spPr>
        <p:txBody>
          <a:bodyPr/>
          <a:lstStyle>
            <a:lvl1pPr marL="228600" indent="-228600">
              <a:defRPr>
                <a:latin typeface="+mn-lt"/>
              </a:defRPr>
            </a:lvl1pPr>
            <a:lvl2pPr marL="455613" indent="-228600">
              <a:defRPr>
                <a:latin typeface="+mn-lt"/>
                <a:ea typeface="ＭＳ Ｐゴシック" panose="020B0600070205080204" pitchFamily="50" charset="-128"/>
              </a:defRPr>
            </a:lvl2pPr>
            <a:lvl3pPr>
              <a:buSzPct val="100000"/>
              <a:defRPr>
                <a:latin typeface="+mn-lt"/>
                <a:ea typeface="ＭＳ Ｐゴシック" panose="020B0600070205080204" pitchFamily="50" charset="-128"/>
              </a:defRPr>
            </a:lvl3pPr>
            <a:lvl4pPr>
              <a:buSzPct val="110000"/>
              <a:defRPr>
                <a:latin typeface="+mn-lt"/>
                <a:ea typeface="ＭＳ Ｐゴシック" panose="020B0600070205080204" pitchFamily="50" charset="-128"/>
              </a:defRPr>
            </a:lvl4pPr>
            <a:lvl5pPr>
              <a:defRPr>
                <a:latin typeface="+mn-lt"/>
                <a:ea typeface="ＭＳ Ｐゴシック" panose="020B0600070205080204" pitchFamily="50" charset="-128"/>
              </a:defRPr>
            </a:lvl5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altLang="ja-JP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9"/>
          </p:nvPr>
        </p:nvSpPr>
        <p:spPr>
          <a:xfrm>
            <a:off x="427723" y="3844315"/>
            <a:ext cx="11334653" cy="259719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  <a:ea typeface="ＭＳ Ｐゴシック" panose="020B0600070205080204" pitchFamily="50" charset="-128"/>
              </a:defRPr>
            </a:lvl2pPr>
            <a:lvl3pPr>
              <a:buSzPct val="100000"/>
              <a:defRPr>
                <a:latin typeface="+mn-lt"/>
                <a:ea typeface="ＭＳ Ｐゴシック" panose="020B0600070205080204" pitchFamily="50" charset="-128"/>
              </a:defRPr>
            </a:lvl3pPr>
            <a:lvl4pPr>
              <a:buSzPct val="110000"/>
              <a:defRPr>
                <a:latin typeface="+mn-lt"/>
                <a:ea typeface="ＭＳ Ｐゴシック" panose="020B0600070205080204" pitchFamily="50" charset="-128"/>
              </a:defRPr>
            </a:lvl4pPr>
            <a:lvl5pPr>
              <a:defRPr>
                <a:latin typeface="+mn-lt"/>
                <a:ea typeface="ＭＳ Ｐゴシック" panose="020B0600070205080204" pitchFamily="50" charset="-128"/>
              </a:defRPr>
            </a:lvl5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altLang="ja-JP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723" y="1"/>
            <a:ext cx="11334653" cy="796473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5174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(2x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427724" y="934990"/>
            <a:ext cx="5389307" cy="2597194"/>
          </a:xfrm>
          <a:prstGeom prst="rect">
            <a:avLst/>
          </a:prstGeom>
        </p:spPr>
        <p:txBody>
          <a:bodyPr/>
          <a:lstStyle>
            <a:lvl1pPr marL="228600" indent="-228600">
              <a:defRPr>
                <a:latin typeface="+mn-lt"/>
              </a:defRPr>
            </a:lvl1pPr>
            <a:lvl2pPr marL="455613" indent="-228600">
              <a:defRPr>
                <a:latin typeface="+mn-lt"/>
                <a:ea typeface="ＭＳ Ｐゴシック" panose="020B0600070205080204" pitchFamily="50" charset="-128"/>
              </a:defRPr>
            </a:lvl2pPr>
            <a:lvl3pPr>
              <a:buSzPct val="100000"/>
              <a:defRPr>
                <a:latin typeface="+mn-lt"/>
                <a:ea typeface="ＭＳ Ｐゴシック" panose="020B0600070205080204" pitchFamily="50" charset="-128"/>
              </a:defRPr>
            </a:lvl3pPr>
            <a:lvl4pPr>
              <a:buSzPct val="110000"/>
              <a:defRPr>
                <a:latin typeface="+mn-lt"/>
                <a:ea typeface="ＭＳ Ｐゴシック" panose="020B0600070205080204" pitchFamily="50" charset="-128"/>
              </a:defRPr>
            </a:lvl4pPr>
            <a:lvl5pPr>
              <a:defRPr>
                <a:latin typeface="+mn-lt"/>
                <a:ea typeface="ＭＳ Ｐゴシック" panose="020B0600070205080204" pitchFamily="50" charset="-128"/>
              </a:defRPr>
            </a:lvl5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altLang="ja-JP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18"/>
          </p:nvPr>
        </p:nvSpPr>
        <p:spPr>
          <a:xfrm>
            <a:off x="6373069" y="934990"/>
            <a:ext cx="5389307" cy="259719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  <a:ea typeface="ＭＳ Ｐゴシック" panose="020B0600070205080204" pitchFamily="50" charset="-128"/>
              </a:defRPr>
            </a:lvl2pPr>
            <a:lvl3pPr>
              <a:buSzPct val="100000"/>
              <a:defRPr>
                <a:latin typeface="+mn-lt"/>
                <a:ea typeface="ＭＳ Ｐゴシック" panose="020B0600070205080204" pitchFamily="50" charset="-128"/>
              </a:defRPr>
            </a:lvl3pPr>
            <a:lvl4pPr>
              <a:buSzPct val="110000"/>
              <a:defRPr>
                <a:latin typeface="+mn-lt"/>
                <a:ea typeface="ＭＳ Ｐゴシック" panose="020B0600070205080204" pitchFamily="50" charset="-128"/>
              </a:defRPr>
            </a:lvl4pPr>
            <a:lvl5pPr>
              <a:defRPr>
                <a:latin typeface="+mn-lt"/>
                <a:ea typeface="ＭＳ Ｐゴシック" panose="020B0600070205080204" pitchFamily="50" charset="-128"/>
              </a:defRPr>
            </a:lvl5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altLang="ja-JP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9"/>
          </p:nvPr>
        </p:nvSpPr>
        <p:spPr>
          <a:xfrm>
            <a:off x="427724" y="3844315"/>
            <a:ext cx="5389307" cy="259719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  <a:ea typeface="ＭＳ Ｐゴシック" panose="020B0600070205080204" pitchFamily="50" charset="-128"/>
              </a:defRPr>
            </a:lvl2pPr>
            <a:lvl3pPr>
              <a:buSzPct val="100000"/>
              <a:defRPr>
                <a:latin typeface="+mn-lt"/>
                <a:ea typeface="ＭＳ Ｐゴシック" panose="020B0600070205080204" pitchFamily="50" charset="-128"/>
              </a:defRPr>
            </a:lvl3pPr>
            <a:lvl4pPr>
              <a:buSzPct val="110000"/>
              <a:defRPr>
                <a:latin typeface="+mn-lt"/>
                <a:ea typeface="ＭＳ Ｐゴシック" panose="020B0600070205080204" pitchFamily="50" charset="-128"/>
              </a:defRPr>
            </a:lvl4pPr>
            <a:lvl5pPr>
              <a:defRPr>
                <a:latin typeface="+mn-lt"/>
                <a:ea typeface="ＭＳ Ｐゴシック" panose="020B0600070205080204" pitchFamily="50" charset="-128"/>
              </a:defRPr>
            </a:lvl5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altLang="ja-JP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0"/>
          </p:nvPr>
        </p:nvSpPr>
        <p:spPr>
          <a:xfrm>
            <a:off x="6373069" y="3844315"/>
            <a:ext cx="5389307" cy="259719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  <a:ea typeface="ＭＳ Ｐゴシック" panose="020B0600070205080204" pitchFamily="50" charset="-128"/>
              </a:defRPr>
            </a:lvl2pPr>
            <a:lvl3pPr>
              <a:buSzPct val="100000"/>
              <a:defRPr>
                <a:latin typeface="+mn-lt"/>
                <a:ea typeface="ＭＳ Ｐゴシック" panose="020B0600070205080204" pitchFamily="50" charset="-128"/>
              </a:defRPr>
            </a:lvl3pPr>
            <a:lvl4pPr>
              <a:buSzPct val="110000"/>
              <a:defRPr>
                <a:latin typeface="+mn-lt"/>
                <a:ea typeface="ＭＳ Ｐゴシック" panose="020B0600070205080204" pitchFamily="50" charset="-128"/>
              </a:defRPr>
            </a:lvl4pPr>
            <a:lvl5pPr>
              <a:defRPr>
                <a:latin typeface="+mn-lt"/>
                <a:ea typeface="ＭＳ Ｐゴシック" panose="020B0600070205080204" pitchFamily="50" charset="-128"/>
              </a:defRPr>
            </a:lvl5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altLang="ja-JP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723" y="1"/>
            <a:ext cx="11334653" cy="796473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44359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(3x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427724" y="934990"/>
            <a:ext cx="3507327" cy="5506052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  <a:ea typeface="ＭＳ Ｐゴシック" panose="020B0600070205080204" pitchFamily="50" charset="-128"/>
              </a:defRPr>
            </a:lvl2pPr>
            <a:lvl3pPr>
              <a:buSzPct val="100000"/>
              <a:defRPr>
                <a:latin typeface="+mn-lt"/>
                <a:ea typeface="ＭＳ Ｐゴシック" panose="020B0600070205080204" pitchFamily="50" charset="-128"/>
              </a:defRPr>
            </a:lvl3pPr>
            <a:lvl4pPr>
              <a:buSzPct val="110000"/>
              <a:defRPr>
                <a:latin typeface="+mn-lt"/>
                <a:ea typeface="ＭＳ Ｐゴシック" panose="020B0600070205080204" pitchFamily="50" charset="-128"/>
              </a:defRPr>
            </a:lvl4pPr>
            <a:lvl5pPr>
              <a:defRPr>
                <a:latin typeface="+mn-lt"/>
                <a:ea typeface="ＭＳ Ｐゴシック" panose="020B0600070205080204" pitchFamily="50" charset="-128"/>
              </a:defRPr>
            </a:lvl5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altLang="ja-JP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4341386" y="934990"/>
            <a:ext cx="3507327" cy="5506052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  <a:ea typeface="ＭＳ Ｐゴシック" panose="020B0600070205080204" pitchFamily="50" charset="-128"/>
              </a:defRPr>
            </a:lvl2pPr>
            <a:lvl3pPr>
              <a:buSzPct val="100000"/>
              <a:defRPr>
                <a:latin typeface="+mn-lt"/>
                <a:ea typeface="ＭＳ Ｐゴシック" panose="020B0600070205080204" pitchFamily="50" charset="-128"/>
              </a:defRPr>
            </a:lvl3pPr>
            <a:lvl4pPr>
              <a:buSzPct val="110000"/>
              <a:defRPr>
                <a:latin typeface="+mn-lt"/>
                <a:ea typeface="ＭＳ Ｐゴシック" panose="020B0600070205080204" pitchFamily="50" charset="-128"/>
              </a:defRPr>
            </a:lvl4pPr>
            <a:lvl5pPr>
              <a:defRPr>
                <a:latin typeface="+mn-lt"/>
                <a:ea typeface="ＭＳ Ｐゴシック" panose="020B0600070205080204" pitchFamily="50" charset="-128"/>
              </a:defRPr>
            </a:lvl5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altLang="ja-JP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9"/>
          </p:nvPr>
        </p:nvSpPr>
        <p:spPr>
          <a:xfrm>
            <a:off x="8255049" y="934990"/>
            <a:ext cx="3507327" cy="5506052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  <a:ea typeface="ＭＳ Ｐゴシック" panose="020B0600070205080204" pitchFamily="50" charset="-128"/>
              </a:defRPr>
            </a:lvl2pPr>
            <a:lvl3pPr>
              <a:buSzPct val="100000"/>
              <a:defRPr>
                <a:latin typeface="+mn-lt"/>
                <a:ea typeface="ＭＳ Ｐゴシック" panose="020B0600070205080204" pitchFamily="50" charset="-128"/>
              </a:defRPr>
            </a:lvl3pPr>
            <a:lvl4pPr>
              <a:buSzPct val="110000"/>
              <a:defRPr>
                <a:latin typeface="+mn-lt"/>
                <a:ea typeface="ＭＳ Ｐゴシック" panose="020B0600070205080204" pitchFamily="50" charset="-128"/>
              </a:defRPr>
            </a:lvl4pPr>
            <a:lvl5pPr>
              <a:defRPr>
                <a:latin typeface="+mn-lt"/>
                <a:ea typeface="ＭＳ Ｐゴシック" panose="020B0600070205080204" pitchFamily="50" charset="-128"/>
              </a:defRPr>
            </a:lvl5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altLang="ja-JP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723" y="1"/>
            <a:ext cx="11334653" cy="79647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095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(4x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427724" y="934990"/>
            <a:ext cx="2566337" cy="5506052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  <a:ea typeface="ＭＳ Ｐゴシック" panose="020B0600070205080204" pitchFamily="50" charset="-128"/>
              </a:defRPr>
            </a:lvl2pPr>
            <a:lvl3pPr>
              <a:buSzPct val="100000"/>
              <a:defRPr>
                <a:latin typeface="+mn-lt"/>
                <a:ea typeface="ＭＳ Ｐゴシック" panose="020B0600070205080204" pitchFamily="50" charset="-128"/>
              </a:defRPr>
            </a:lvl3pPr>
            <a:lvl4pPr>
              <a:buSzPct val="110000"/>
              <a:defRPr>
                <a:latin typeface="+mn-lt"/>
                <a:ea typeface="ＭＳ Ｐゴシック" panose="020B0600070205080204" pitchFamily="50" charset="-128"/>
              </a:defRPr>
            </a:lvl4pPr>
            <a:lvl5pPr>
              <a:defRPr>
                <a:latin typeface="+mn-lt"/>
                <a:ea typeface="ＭＳ Ｐゴシック" panose="020B0600070205080204" pitchFamily="50" charset="-128"/>
              </a:defRPr>
            </a:lvl5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altLang="ja-JP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9"/>
          </p:nvPr>
        </p:nvSpPr>
        <p:spPr>
          <a:xfrm>
            <a:off x="3350496" y="934990"/>
            <a:ext cx="2566337" cy="5506052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  <a:ea typeface="ＭＳ Ｐゴシック" panose="020B0600070205080204" pitchFamily="50" charset="-128"/>
              </a:defRPr>
            </a:lvl2pPr>
            <a:lvl3pPr>
              <a:buSzPct val="100000"/>
              <a:defRPr>
                <a:latin typeface="+mn-lt"/>
                <a:ea typeface="ＭＳ Ｐゴシック" panose="020B0600070205080204" pitchFamily="50" charset="-128"/>
              </a:defRPr>
            </a:lvl3pPr>
            <a:lvl4pPr>
              <a:buSzPct val="110000"/>
              <a:defRPr>
                <a:latin typeface="+mn-lt"/>
                <a:ea typeface="ＭＳ Ｐゴシック" panose="020B0600070205080204" pitchFamily="50" charset="-128"/>
              </a:defRPr>
            </a:lvl4pPr>
            <a:lvl5pPr>
              <a:defRPr>
                <a:latin typeface="+mn-lt"/>
                <a:ea typeface="ＭＳ Ｐゴシック" panose="020B0600070205080204" pitchFamily="50" charset="-128"/>
              </a:defRPr>
            </a:lvl5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altLang="ja-JP" dirty="0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20"/>
          </p:nvPr>
        </p:nvSpPr>
        <p:spPr>
          <a:xfrm>
            <a:off x="6273267" y="934990"/>
            <a:ext cx="2566337" cy="5506052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  <a:ea typeface="ＭＳ Ｐゴシック" panose="020B0600070205080204" pitchFamily="50" charset="-128"/>
              </a:defRPr>
            </a:lvl2pPr>
            <a:lvl3pPr>
              <a:buSzPct val="100000"/>
              <a:defRPr>
                <a:latin typeface="+mn-lt"/>
                <a:ea typeface="ＭＳ Ｐゴシック" panose="020B0600070205080204" pitchFamily="50" charset="-128"/>
              </a:defRPr>
            </a:lvl3pPr>
            <a:lvl4pPr>
              <a:buSzPct val="110000"/>
              <a:defRPr>
                <a:latin typeface="+mn-lt"/>
                <a:ea typeface="ＭＳ Ｐゴシック" panose="020B0600070205080204" pitchFamily="50" charset="-128"/>
              </a:defRPr>
            </a:lvl4pPr>
            <a:lvl5pPr>
              <a:defRPr>
                <a:latin typeface="+mn-lt"/>
                <a:ea typeface="ＭＳ Ｐゴシック" panose="020B0600070205080204" pitchFamily="50" charset="-128"/>
              </a:defRPr>
            </a:lvl5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altLang="ja-JP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21"/>
          </p:nvPr>
        </p:nvSpPr>
        <p:spPr>
          <a:xfrm>
            <a:off x="9196039" y="934990"/>
            <a:ext cx="2566337" cy="5506052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  <a:ea typeface="ＭＳ Ｐゴシック" panose="020B0600070205080204" pitchFamily="50" charset="-128"/>
              </a:defRPr>
            </a:lvl2pPr>
            <a:lvl3pPr>
              <a:buSzPct val="100000"/>
              <a:defRPr>
                <a:latin typeface="+mn-lt"/>
                <a:ea typeface="ＭＳ Ｐゴシック" panose="020B0600070205080204" pitchFamily="50" charset="-128"/>
              </a:defRPr>
            </a:lvl3pPr>
            <a:lvl4pPr>
              <a:buSzPct val="110000"/>
              <a:defRPr>
                <a:latin typeface="+mn-lt"/>
                <a:ea typeface="ＭＳ Ｐゴシック" panose="020B0600070205080204" pitchFamily="50" charset="-128"/>
              </a:defRPr>
            </a:lvl4pPr>
            <a:lvl5pPr>
              <a:defRPr>
                <a:latin typeface="+mn-lt"/>
                <a:ea typeface="ＭＳ Ｐゴシック" panose="020B0600070205080204" pitchFamily="50" charset="-128"/>
              </a:defRPr>
            </a:lvl5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altLang="ja-JP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723" y="1"/>
            <a:ext cx="11334653" cy="79647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9181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427723" y="934990"/>
            <a:ext cx="8255050" cy="5506052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  <a:ea typeface="ＭＳ Ｐゴシック" panose="020B0600070205080204" pitchFamily="50" charset="-128"/>
              </a:defRPr>
            </a:lvl2pPr>
            <a:lvl3pPr>
              <a:buSzPct val="100000"/>
              <a:defRPr>
                <a:latin typeface="+mn-lt"/>
                <a:ea typeface="ＭＳ Ｐゴシック" panose="020B0600070205080204" pitchFamily="50" charset="-128"/>
              </a:defRPr>
            </a:lvl3pPr>
            <a:lvl4pPr>
              <a:buSzPct val="110000"/>
              <a:defRPr>
                <a:latin typeface="+mn-lt"/>
                <a:ea typeface="ＭＳ Ｐゴシック" panose="020B0600070205080204" pitchFamily="50" charset="-128"/>
              </a:defRPr>
            </a:lvl4pPr>
            <a:lvl5pPr>
              <a:defRPr>
                <a:latin typeface="+mn-lt"/>
                <a:ea typeface="ＭＳ Ｐゴシック" panose="020B0600070205080204" pitchFamily="50" charset="-128"/>
              </a:defRPr>
            </a:lvl5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altLang="ja-JP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21"/>
          </p:nvPr>
        </p:nvSpPr>
        <p:spPr>
          <a:xfrm>
            <a:off x="9196039" y="934990"/>
            <a:ext cx="2566337" cy="5506052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  <a:ea typeface="ＭＳ Ｐゴシック" panose="020B0600070205080204" pitchFamily="50" charset="-128"/>
              </a:defRPr>
            </a:lvl2pPr>
            <a:lvl3pPr>
              <a:buSzPct val="100000"/>
              <a:defRPr>
                <a:latin typeface="+mn-lt"/>
                <a:ea typeface="ＭＳ Ｐゴシック" panose="020B0600070205080204" pitchFamily="50" charset="-128"/>
              </a:defRPr>
            </a:lvl3pPr>
            <a:lvl4pPr>
              <a:buSzPct val="110000"/>
              <a:defRPr>
                <a:latin typeface="+mn-lt"/>
                <a:ea typeface="ＭＳ Ｐゴシック" panose="020B0600070205080204" pitchFamily="50" charset="-128"/>
              </a:defRPr>
            </a:lvl4pPr>
            <a:lvl5pPr>
              <a:defRPr>
                <a:latin typeface="+mn-lt"/>
                <a:ea typeface="ＭＳ Ｐゴシック" panose="020B0600070205080204" pitchFamily="50" charset="-128"/>
              </a:defRPr>
            </a:lvl5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altLang="ja-JP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723" y="1"/>
            <a:ext cx="11334653" cy="796473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5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="" xmlns:a16="http://schemas.microsoft.com/office/drawing/2014/main" id="{A623EB06-2F79-4698-807D-96A58B4F1D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17" name="文本占位符 16">
            <a:extLst>
              <a:ext uri="{FF2B5EF4-FFF2-40B4-BE49-F238E27FC236}">
                <a16:creationId xmlns=""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rtlCol="0" anchor="ctr">
            <a:normAutofit/>
          </a:bodyPr>
          <a:lstStyle>
            <a:lvl1pPr algn="ctr">
              <a:defRPr sz="500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057900" y="4495801"/>
            <a:ext cx="4876800" cy="60960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="" xmlns:a16="http://schemas.microsoft.com/office/drawing/2014/main" id="{D6D785D2-DAEB-48F3-AB8A-2954F03ACD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8" name="文本占位符 16">
            <a:extLst>
              <a:ext uri="{FF2B5EF4-FFF2-40B4-BE49-F238E27FC236}">
                <a16:creationId xmlns="" xmlns:a16="http://schemas.microsoft.com/office/drawing/2014/main" id="{BB42ECCE-195D-45F5-94EB-137CEFCFE9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>
            <a:spLocks noGrp="1"/>
          </p:cNvSpPr>
          <p:nvPr>
            <p:ph sz="quarter" idx="18"/>
          </p:nvPr>
        </p:nvSpPr>
        <p:spPr>
          <a:xfrm>
            <a:off x="3507326" y="934990"/>
            <a:ext cx="8255050" cy="5506052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  <a:ea typeface="ＭＳ Ｐゴシック" panose="020B0600070205080204" pitchFamily="50" charset="-128"/>
              </a:defRPr>
            </a:lvl2pPr>
            <a:lvl3pPr>
              <a:buSzPct val="100000"/>
              <a:defRPr>
                <a:latin typeface="+mn-lt"/>
                <a:ea typeface="ＭＳ Ｐゴシック" panose="020B0600070205080204" pitchFamily="50" charset="-128"/>
              </a:defRPr>
            </a:lvl3pPr>
            <a:lvl4pPr>
              <a:buSzPct val="110000"/>
              <a:defRPr>
                <a:latin typeface="+mn-lt"/>
                <a:ea typeface="ＭＳ Ｐゴシック" panose="020B0600070205080204" pitchFamily="50" charset="-128"/>
              </a:defRPr>
            </a:lvl4pPr>
            <a:lvl5pPr>
              <a:defRPr>
                <a:latin typeface="+mn-lt"/>
                <a:ea typeface="ＭＳ Ｐゴシック" panose="020B0600070205080204" pitchFamily="50" charset="-128"/>
              </a:defRPr>
            </a:lvl5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altLang="ja-JP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21"/>
          </p:nvPr>
        </p:nvSpPr>
        <p:spPr>
          <a:xfrm>
            <a:off x="427724" y="934990"/>
            <a:ext cx="2566337" cy="5506052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  <a:ea typeface="ＭＳ Ｐゴシック" panose="020B0600070205080204" pitchFamily="50" charset="-128"/>
              </a:defRPr>
            </a:lvl2pPr>
            <a:lvl3pPr>
              <a:buSzPct val="100000"/>
              <a:defRPr>
                <a:latin typeface="+mn-lt"/>
                <a:ea typeface="ＭＳ Ｐゴシック" panose="020B0600070205080204" pitchFamily="50" charset="-128"/>
              </a:defRPr>
            </a:lvl3pPr>
            <a:lvl4pPr>
              <a:buSzPct val="110000"/>
              <a:defRPr>
                <a:latin typeface="+mn-lt"/>
                <a:ea typeface="ＭＳ Ｐゴシック" panose="020B0600070205080204" pitchFamily="50" charset="-128"/>
              </a:defRPr>
            </a:lvl4pPr>
            <a:lvl5pPr>
              <a:defRPr>
                <a:latin typeface="+mn-lt"/>
                <a:ea typeface="ＭＳ Ｐゴシック" panose="020B0600070205080204" pitchFamily="50" charset="-128"/>
              </a:defRPr>
            </a:lvl5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altLang="ja-JP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723" y="1"/>
            <a:ext cx="11334653" cy="79647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4062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27724" y="934990"/>
            <a:ext cx="3507327" cy="550605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00"/>
              </a:spcBef>
              <a:buNone/>
              <a:defRPr lang="en-US" sz="1100" b="1" kern="1200" dirty="0" smtClean="0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  <a:cs typeface="+mn-cs"/>
              </a:defRPr>
            </a:lvl1pPr>
            <a:lvl2pPr marL="0" indent="0">
              <a:spcBef>
                <a:spcPts val="1200"/>
              </a:spcBef>
              <a:buNone/>
              <a:defRPr lang="en-US" sz="1100" b="1" kern="1200" dirty="0" smtClean="0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  <a:cs typeface="+mn-cs"/>
              </a:defRPr>
            </a:lvl2pPr>
            <a:lvl3pPr marL="0" indent="0">
              <a:spcBef>
                <a:spcPts val="0"/>
              </a:spcBef>
              <a:buFont typeface="Courier New" panose="02070309020205020404" pitchFamily="49" charset="0"/>
              <a:buNone/>
              <a:defRPr lang="en-US" sz="1100" kern="1200" dirty="0" smtClean="0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  <a:cs typeface="+mn-cs"/>
              </a:defRPr>
            </a:lvl3pPr>
            <a:lvl4pPr marL="909555" indent="-187952">
              <a:buFont typeface="Arial" panose="020B0604020202020204" pitchFamily="34" charset="0"/>
              <a:buChar char="»"/>
              <a:defRPr/>
            </a:lvl4pPr>
            <a:lvl5pPr marL="1089117" indent="-18459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341386" y="934990"/>
            <a:ext cx="3507327" cy="550605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00"/>
              </a:spcBef>
              <a:buNone/>
              <a:defRPr lang="en-US" sz="1100" b="1" kern="1200" dirty="0" smtClean="0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  <a:cs typeface="+mn-cs"/>
              </a:defRPr>
            </a:lvl1pPr>
            <a:lvl2pPr marL="0" indent="0">
              <a:spcBef>
                <a:spcPts val="1200"/>
              </a:spcBef>
              <a:buNone/>
              <a:defRPr lang="en-US" sz="1100" b="1" kern="1200" dirty="0" smtClean="0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  <a:cs typeface="+mn-cs"/>
              </a:defRPr>
            </a:lvl2pPr>
            <a:lvl3pPr marL="0" indent="0">
              <a:spcBef>
                <a:spcPts val="0"/>
              </a:spcBef>
              <a:buFont typeface="Courier New" panose="02070309020205020404" pitchFamily="49" charset="0"/>
              <a:buNone/>
              <a:defRPr lang="en-US" sz="1100" kern="1200" dirty="0" smtClean="0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  <a:cs typeface="+mn-cs"/>
              </a:defRPr>
            </a:lvl3pPr>
            <a:lvl4pPr marL="909555" indent="-187952">
              <a:buFont typeface="Arial" panose="020B0604020202020204" pitchFamily="34" charset="0"/>
              <a:buChar char="»"/>
              <a:defRPr/>
            </a:lvl4pPr>
            <a:lvl5pPr marL="1089117" indent="-18459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8255049" y="934990"/>
            <a:ext cx="3507327" cy="550605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00"/>
              </a:spcBef>
              <a:buNone/>
              <a:defRPr lang="en-US" sz="1100" b="1" kern="1200" dirty="0" smtClean="0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  <a:cs typeface="+mn-cs"/>
              </a:defRPr>
            </a:lvl1pPr>
            <a:lvl2pPr marL="0" indent="0">
              <a:spcBef>
                <a:spcPts val="1200"/>
              </a:spcBef>
              <a:buNone/>
              <a:defRPr lang="en-US" sz="1100" b="1" kern="1200" dirty="0" smtClean="0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  <a:cs typeface="+mn-cs"/>
              </a:defRPr>
            </a:lvl2pPr>
            <a:lvl3pPr marL="0" indent="0">
              <a:spcBef>
                <a:spcPts val="0"/>
              </a:spcBef>
              <a:buFont typeface="Courier New" panose="02070309020205020404" pitchFamily="49" charset="0"/>
              <a:buNone/>
              <a:defRPr lang="en-US" sz="1100" kern="1200" dirty="0" smtClean="0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  <a:cs typeface="+mn-cs"/>
              </a:defRPr>
            </a:lvl3pPr>
            <a:lvl4pPr marL="909555" indent="-187952">
              <a:buFont typeface="Arial" panose="020B0604020202020204" pitchFamily="34" charset="0"/>
              <a:buChar char="»"/>
              <a:defRPr/>
            </a:lvl4pPr>
            <a:lvl5pPr marL="1089117" indent="-18459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723" y="1"/>
            <a:ext cx="11334653" cy="796473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  <a:ea typeface="ＭＳ Ｐゴシック" panose="020B060007020508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86827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7723" y="1"/>
            <a:ext cx="11334653" cy="796473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06949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ture Frame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43399" y="0"/>
            <a:ext cx="4661039" cy="6858000"/>
          </a:xfrm>
          <a:prstGeom prst="rect">
            <a:avLst/>
          </a:prstGeom>
          <a:solidFill>
            <a:srgbClr val="E6E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ＭＳ Ｐゴシック" panose="020B0600070205080204" pitchFamily="50" charset="-128"/>
            </a:endParaRPr>
          </a:p>
        </p:txBody>
      </p:sp>
      <p:sp>
        <p:nvSpPr>
          <p:cNvPr id="9" name="Frame 8"/>
          <p:cNvSpPr/>
          <p:nvPr/>
        </p:nvSpPr>
        <p:spPr>
          <a:xfrm>
            <a:off x="2" y="-5715"/>
            <a:ext cx="12204436" cy="6863715"/>
          </a:xfrm>
          <a:prstGeom prst="frame">
            <a:avLst>
              <a:gd name="adj1" fmla="val 7493"/>
            </a:avLst>
          </a:prstGeom>
          <a:solidFill>
            <a:srgbClr val="97C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endParaRPr lang="en-US">
              <a:solidFill>
                <a:prstClr val="black"/>
              </a:solidFill>
              <a:latin typeface="ＭＳ Ｐゴシック" panose="020B0600070205080204" pitchFamily="5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584" y="519439"/>
            <a:ext cx="6886337" cy="2839599"/>
          </a:xfrm>
          <a:prstGeom prst="rect">
            <a:avLst/>
          </a:prstGeom>
        </p:spPr>
        <p:txBody>
          <a:bodyPr lIns="365760" tIns="365760" rIns="365760" bIns="182880" anchor="b" anchorCtr="0">
            <a:normAutofit/>
          </a:bodyPr>
          <a:lstStyle>
            <a:lvl1pPr algn="l">
              <a:lnSpc>
                <a:spcPct val="90000"/>
              </a:lnSpc>
              <a:defRPr lang="en-US" sz="3800" b="0" kern="1200" spc="0" baseline="0" dirty="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50" charset="-128"/>
                <a:cs typeface="+mj-cs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584" y="3359038"/>
            <a:ext cx="6886337" cy="1558317"/>
          </a:xfrm>
          <a:prstGeom prst="rect">
            <a:avLst/>
          </a:prstGeom>
        </p:spPr>
        <p:txBody>
          <a:bodyPr lIns="365760" tIns="182880" rIns="365760" bIns="18288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600" b="1" kern="1200" spc="0" dirty="0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  <a:cs typeface="+mn-cs"/>
              </a:defRPr>
            </a:lvl1pPr>
            <a:lvl2pPr marL="483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6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9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3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6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99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3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66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en-US" altLang="ja-JP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41584" y="5090500"/>
            <a:ext cx="6886337" cy="623327"/>
          </a:xfrm>
          <a:prstGeom prst="rect">
            <a:avLst/>
          </a:prstGeom>
        </p:spPr>
        <p:txBody>
          <a:bodyPr lIns="365760" tIns="0" rIns="365760" bIns="0" anchor="ctr" anchorCtr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lang="en-US" sz="1200" b="0" kern="1200" spc="0" baseline="0" dirty="0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  <a:cs typeface="+mn-cs"/>
              </a:defRPr>
            </a:lvl1pPr>
            <a:lvl2pPr marL="0" indent="0">
              <a:spcBef>
                <a:spcPts val="0"/>
              </a:spcBef>
              <a:buNone/>
              <a:defRPr sz="1500"/>
            </a:lvl2pPr>
            <a:lvl3pPr marL="0" indent="0">
              <a:spcBef>
                <a:spcPts val="0"/>
              </a:spcBef>
              <a:buNone/>
              <a:defRPr sz="1500"/>
            </a:lvl3pPr>
            <a:lvl4pPr marL="0" indent="0">
              <a:spcBef>
                <a:spcPts val="0"/>
              </a:spcBef>
              <a:buNone/>
              <a:defRPr sz="1500"/>
            </a:lvl4pPr>
            <a:lvl5pPr marL="0" indent="0"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en-US" dirty="0"/>
              <a:t>Additional information can go here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A64D35FA-6320-4DEC-8366-4BBB74CB4967}"/>
              </a:ext>
            </a:extLst>
          </p:cNvPr>
          <p:cNvSpPr txBox="1"/>
          <p:nvPr/>
        </p:nvSpPr>
        <p:spPr>
          <a:xfrm>
            <a:off x="641584" y="5713827"/>
            <a:ext cx="6886337" cy="623327"/>
          </a:xfrm>
          <a:prstGeom prst="rect">
            <a:avLst/>
          </a:prstGeom>
          <a:noFill/>
        </p:spPr>
        <p:txBody>
          <a:bodyPr wrap="square" lIns="367200" tIns="183600" rIns="367200" bIns="183600" rtlCol="0" anchor="ctr" anchorCtr="0">
            <a:normAutofit/>
          </a:bodyPr>
          <a:lstStyle/>
          <a:p>
            <a:pPr defTabSz="914400"/>
            <a:r>
              <a:rPr lang="en-US" altLang="ja-JP" sz="1000">
                <a:solidFill>
                  <a:prstClr val="black"/>
                </a:solidFill>
              </a:rPr>
              <a:t>Private and confidential</a:t>
            </a:r>
            <a:endParaRPr kumimoji="1" lang="ja-JP" altLang="en-US" sz="1000">
              <a:solidFill>
                <a:prstClr val="black"/>
              </a:solidFill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xmlns="" id="{35AE8DA3-5881-4CE6-9C71-9DF49A7D1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4442" y="5090502"/>
            <a:ext cx="3519994" cy="62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0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=""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=""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图片占位符 9">
            <a:extLst>
              <a:ext uri="{FF2B5EF4-FFF2-40B4-BE49-F238E27FC236}">
                <a16:creationId xmlns="" xmlns:a16="http://schemas.microsoft.com/office/drawing/2014/main" id="{B1F422E5-0916-42D9-AC79-50E4FC133F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>
                    <a:lumMod val="7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4" name="幻灯片编号占位符 5">
            <a:extLst>
              <a:ext uri="{FF2B5EF4-FFF2-40B4-BE49-F238E27FC236}">
                <a16:creationId xmlns=""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粗体副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=""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=""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图片占位符 9">
            <a:extLst>
              <a:ext uri="{FF2B5EF4-FFF2-40B4-BE49-F238E27FC236}">
                <a16:creationId xmlns="" xmlns:a16="http://schemas.microsoft.com/office/drawing/2014/main" id="{B1F422E5-0916-42D9-AC79-50E4FC133F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>
                    <a:lumMod val="7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=""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=""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60.xml"/><Relationship Id="rId21" Type="http://schemas.openxmlformats.org/officeDocument/2006/relationships/tags" Target="../tags/tag4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23" Type="http://schemas.openxmlformats.org/officeDocument/2006/relationships/tags" Target="../tags/tag6.xml"/><Relationship Id="rId10" Type="http://schemas.openxmlformats.org/officeDocument/2006/relationships/slideLayout" Target="../slideLayouts/slideLayout67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Relationship Id="rId22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  <p:sldLayoutId id="2147484013" r:id="rId5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Microsoft YaHei UI" panose="020B0503020204020204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>
            <a:extLst>
              <a:ext uri="{FF2B5EF4-FFF2-40B4-BE49-F238E27FC236}">
                <a16:creationId xmlns:a16="http://schemas.microsoft.com/office/drawing/2014/main" xmlns="" id="{9FEA994B-2769-47DF-8526-863A9C3ED0FE}"/>
              </a:ext>
            </a:extLst>
          </p:cNvPr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427723" y="1"/>
            <a:ext cx="11334653" cy="796473"/>
          </a:xfrm>
          <a:prstGeom prst="rect">
            <a:avLst/>
          </a:prstGeom>
        </p:spPr>
        <p:txBody>
          <a:bodyPr vert="horz" lIns="0" tIns="91440" rIns="0" bIns="91440" rtlCol="0" anchor="b" anchorCtr="0">
            <a:normAutofit/>
          </a:bodyPr>
          <a:lstStyle/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cxnSp>
        <p:nvCxnSpPr>
          <p:cNvPr id="12" name="Straight Connector 17">
            <a:extLst>
              <a:ext uri="{FF2B5EF4-FFF2-40B4-BE49-F238E27FC236}">
                <a16:creationId xmlns:a16="http://schemas.microsoft.com/office/drawing/2014/main" xmlns="" id="{4573BF35-B146-4132-BA87-044789BD697B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0" y="796473"/>
            <a:ext cx="12192000" cy="0"/>
          </a:xfrm>
          <a:prstGeom prst="line">
            <a:avLst/>
          </a:prstGeom>
          <a:ln w="6350">
            <a:solidFill>
              <a:srgbClr val="818D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xmlns="" id="{5EAC31B9-39B9-48B6-A24E-7DD0BBDA9269}"/>
              </a:ext>
            </a:extLst>
          </p:cNvPr>
          <p:cNvSpPr txBox="1">
            <a:spLocks/>
          </p:cNvSpPr>
          <p:nvPr>
            <p:custDataLst>
              <p:tags r:id="rId20"/>
            </p:custDataLst>
          </p:nvPr>
        </p:nvSpPr>
        <p:spPr>
          <a:xfrm>
            <a:off x="0" y="6511707"/>
            <a:ext cx="641584" cy="34629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US" sz="800" b="0" kern="1200" smtClean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483306" algn="l" defTabSz="48330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6612" algn="l" defTabSz="48330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9918" algn="l" defTabSz="48330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3224" algn="l" defTabSz="48330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16531" algn="l" defTabSz="48330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99837" algn="l" defTabSz="48330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3143" algn="l" defTabSz="48330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66449" algn="l" defTabSz="48330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C08A6A-8EA3-4211-93FD-76FB27967F5A}" type="slidenum">
              <a:rPr/>
              <a:pPr/>
              <a:t>‹#›</a:t>
            </a:fld>
            <a:endParaRPr/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xmlns="" id="{451B32AA-4034-4FF9-997F-4E411D0CEEE6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641586" y="6511707"/>
            <a:ext cx="10008443" cy="346293"/>
          </a:xfrm>
          <a:prstGeom prst="rect">
            <a:avLst/>
          </a:prstGeom>
          <a:noFill/>
        </p:spPr>
        <p:txBody>
          <a:bodyPr wrap="square" tIns="0" rIns="457200" bIns="0" rtlCol="0" anchor="ctr" anchorCtr="0">
            <a:noAutofit/>
          </a:bodyPr>
          <a:lstStyle/>
          <a:p>
            <a:pPr defTabSz="483306">
              <a:defRPr/>
            </a:pPr>
            <a:r>
              <a:rPr lang="en-US" sz="800">
                <a:solidFill>
                  <a:prstClr val="black"/>
                </a:solidFill>
              </a:rPr>
              <a:t>|   Private and confidential</a:t>
            </a:r>
          </a:p>
        </p:txBody>
      </p:sp>
      <p:pic>
        <p:nvPicPr>
          <p:cNvPr id="15" name="図 7">
            <a:extLst>
              <a:ext uri="{FF2B5EF4-FFF2-40B4-BE49-F238E27FC236}">
                <a16:creationId xmlns:a16="http://schemas.microsoft.com/office/drawing/2014/main" xmlns="" id="{6B825C95-85FE-4FCB-B8FE-5A7FD3D2E37E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10651855" y="6515942"/>
            <a:ext cx="1542714" cy="343038"/>
          </a:xfrm>
          <a:prstGeom prst="rect">
            <a:avLst/>
          </a:prstGeom>
        </p:spPr>
      </p:pic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3FA9E7B3-2BAF-4F8F-B944-A560D1DA4525}"/>
              </a:ext>
            </a:extLst>
          </p:cNvPr>
          <p:cNvSpPr>
            <a:spLocks noGrp="1"/>
          </p:cNvSpPr>
          <p:nvPr>
            <p:ph type="body" idx="1"/>
            <p:custDataLst>
              <p:tags r:id="rId23"/>
            </p:custDataLst>
          </p:nvPr>
        </p:nvSpPr>
        <p:spPr>
          <a:xfrm>
            <a:off x="427723" y="934990"/>
            <a:ext cx="11334653" cy="5506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kumimoji="1" lang="en-US" altLang="ja-JP" dirty="0"/>
              <a:t>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80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  <p:sldLayoutId id="2147484028" r:id="rId14"/>
    <p:sldLayoutId id="2147484029" r:id="rId15"/>
    <p:sldLayoutId id="2147484030" r:id="rId16"/>
  </p:sldLayoutIdLst>
  <p:txStyles>
    <p:titleStyle>
      <a:lvl1pPr marL="0" algn="l" defTabSz="457200" rtl="0" eaLnBrk="1" latinLnBrk="0" hangingPunct="1">
        <a:lnSpc>
          <a:spcPct val="100000"/>
        </a:lnSpc>
        <a:spcBef>
          <a:spcPct val="0"/>
        </a:spcBef>
        <a:buNone/>
        <a:defRPr kumimoji="1" lang="en-US" sz="2200" b="1" kern="1200" baseline="0" dirty="0">
          <a:solidFill>
            <a:schemeClr val="tx2"/>
          </a:solidFill>
          <a:latin typeface="Arial Narrow" panose="020B0606020202030204" pitchFamily="34" charset="0"/>
          <a:ea typeface="ＭＳ Ｐゴシック" panose="020B0600070205080204" pitchFamily="50" charset="-128"/>
          <a:cs typeface="+mj-cs"/>
        </a:defRPr>
      </a:lvl1pPr>
    </p:titleStyle>
    <p:bodyStyle>
      <a:lvl1pPr marL="230400" marR="0" indent="-230400" algn="l" defTabSz="483306" rtl="0" eaLnBrk="1" fontAlgn="auto" latinLnBrk="0" hangingPunct="1">
        <a:lnSpc>
          <a:spcPct val="110000"/>
        </a:lnSpc>
        <a:spcBef>
          <a:spcPts val="900"/>
        </a:spcBef>
        <a:spcAft>
          <a:spcPts val="0"/>
        </a:spcAft>
        <a:buClrTx/>
        <a:buSzPct val="90000"/>
        <a:buFont typeface="Wingdings 2" panose="05020102010507070707" pitchFamily="18" charset="2"/>
        <a:buChar char=""/>
        <a:tabLst/>
        <a:defRPr kumimoji="1" lang="en-US" sz="1400" b="0" kern="1200" baseline="0" dirty="0" smtClean="0">
          <a:solidFill>
            <a:schemeClr val="tx1"/>
          </a:solidFill>
          <a:latin typeface="+mn-lt"/>
          <a:ea typeface="ＭＳ Ｐゴシック" panose="020B0600070205080204" pitchFamily="50" charset="-128"/>
          <a:cs typeface="+mn-cs"/>
        </a:defRPr>
      </a:lvl1pPr>
      <a:lvl2pPr marL="457200" marR="0" indent="-230400" algn="l" defTabSz="483306" rtl="0" eaLnBrk="1" fontAlgn="auto" latinLnBrk="0" hangingPunct="1">
        <a:lnSpc>
          <a:spcPct val="110000"/>
        </a:lnSpc>
        <a:spcBef>
          <a:spcPts val="300"/>
        </a:spcBef>
        <a:spcAft>
          <a:spcPts val="0"/>
        </a:spcAft>
        <a:buClrTx/>
        <a:buSzPct val="90000"/>
        <a:buFont typeface="Wingdings 2" panose="05020102010507070707" pitchFamily="18" charset="2"/>
        <a:buChar char=""/>
        <a:tabLst/>
        <a:defRPr kumimoji="1" lang="en-US" sz="1400" kern="1200" baseline="0">
          <a:solidFill>
            <a:schemeClr val="tx1"/>
          </a:solidFill>
          <a:latin typeface="+mn-lt"/>
          <a:ea typeface="Yu Gothic" panose="020B0400000000000000" pitchFamily="34" charset="-128"/>
          <a:cs typeface="+mn-cs"/>
        </a:defRPr>
      </a:lvl2pPr>
      <a:lvl3pPr marL="684000" marR="0" indent="-230400" algn="l" defTabSz="483306" rtl="0" eaLnBrk="1" fontAlgn="auto" latinLnBrk="0" hangingPunct="1">
        <a:lnSpc>
          <a:spcPct val="110000"/>
        </a:lnSpc>
        <a:spcBef>
          <a:spcPts val="300"/>
        </a:spcBef>
        <a:spcAft>
          <a:spcPts val="0"/>
        </a:spcAft>
        <a:buClrTx/>
        <a:buSzTx/>
        <a:buFont typeface="Wingdings 2" panose="05020102010507070707" pitchFamily="18" charset="2"/>
        <a:buChar char=""/>
        <a:tabLst/>
        <a:defRPr kumimoji="1" lang="en-US" sz="1200" kern="1200" baseline="0">
          <a:solidFill>
            <a:schemeClr val="tx1"/>
          </a:solidFill>
          <a:latin typeface="+mn-lt"/>
          <a:ea typeface="Yu Gothic" panose="020B0400000000000000" pitchFamily="34" charset="-128"/>
          <a:cs typeface="+mn-cs"/>
        </a:defRPr>
      </a:lvl3pPr>
      <a:lvl4pPr marL="914400" marR="0" indent="-230400" algn="l" defTabSz="483306" rtl="0" eaLnBrk="1" fontAlgn="auto" latinLnBrk="0" hangingPunct="1">
        <a:lnSpc>
          <a:spcPct val="110000"/>
        </a:lnSpc>
        <a:spcBef>
          <a:spcPts val="300"/>
        </a:spcBef>
        <a:spcAft>
          <a:spcPts val="0"/>
        </a:spcAft>
        <a:buClrTx/>
        <a:buSzPct val="110000"/>
        <a:buFont typeface="Arial" panose="020B0604020202020204" pitchFamily="34" charset="0"/>
        <a:buChar char="○"/>
        <a:tabLst/>
        <a:defRPr kumimoji="1" lang="en-US" sz="1200" kern="1200" baseline="0">
          <a:solidFill>
            <a:schemeClr val="tx1"/>
          </a:solidFill>
          <a:latin typeface="+mn-lt"/>
          <a:ea typeface="Yu Gothic" panose="020B0400000000000000" pitchFamily="34" charset="-128"/>
          <a:cs typeface="+mn-cs"/>
        </a:defRPr>
      </a:lvl4pPr>
      <a:lvl5pPr marL="1144800" marR="0" indent="-230400" algn="l" defTabSz="483306" rtl="0" eaLnBrk="1" fontAlgn="auto" latinLnBrk="0" hangingPunct="1">
        <a:lnSpc>
          <a:spcPct val="110000"/>
        </a:lnSpc>
        <a:spcBef>
          <a:spcPts val="300"/>
        </a:spcBef>
        <a:spcAft>
          <a:spcPts val="0"/>
        </a:spcAft>
        <a:buClrTx/>
        <a:buSzTx/>
        <a:buFont typeface="Arial" panose="020B0604020202020204" pitchFamily="34" charset="0"/>
        <a:buChar char="□"/>
        <a:tabLst/>
        <a:defRPr kumimoji="1" lang="en-US" sz="1200" kern="1200" baseline="0">
          <a:solidFill>
            <a:schemeClr val="tx1"/>
          </a:solidFill>
          <a:latin typeface="+mn-lt"/>
          <a:ea typeface="Yu Gothic" panose="020B0400000000000000" pitchFamily="34" charset="-128"/>
          <a:cs typeface="+mn-cs"/>
        </a:defRPr>
      </a:lvl5pPr>
      <a:lvl6pPr marL="2658184" indent="-241653" algn="l" defTabSz="483306" rtl="0" eaLnBrk="1" latinLnBrk="0" hangingPunct="1">
        <a:spcBef>
          <a:spcPct val="20000"/>
        </a:spcBef>
        <a:buFont typeface="Arial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1490" indent="-241653" algn="l" defTabSz="483306" rtl="0" eaLnBrk="1" latinLnBrk="0" hangingPunct="1">
        <a:spcBef>
          <a:spcPct val="20000"/>
        </a:spcBef>
        <a:buFont typeface="Arial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4796" indent="-241653" algn="l" defTabSz="483306" rtl="0" eaLnBrk="1" latinLnBrk="0" hangingPunct="1">
        <a:spcBef>
          <a:spcPct val="20000"/>
        </a:spcBef>
        <a:buFont typeface="Arial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08102" indent="-241653" algn="l" defTabSz="483306" rtl="0" eaLnBrk="1" latinLnBrk="0" hangingPunct="1">
        <a:spcBef>
          <a:spcPct val="20000"/>
        </a:spcBef>
        <a:buFont typeface="Arial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3306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306" algn="l" defTabSz="483306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6612" algn="l" defTabSz="483306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9918" algn="l" defTabSz="483306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3224" algn="l" defTabSz="483306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6531" algn="l" defTabSz="483306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9837" algn="l" defTabSz="483306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3143" algn="l" defTabSz="483306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66449" algn="l" defTabSz="483306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/>
              <a:t>Mizuho </a:t>
            </a:r>
            <a:r>
              <a:rPr lang="en-US" sz="3200" b="1" dirty="0" smtClean="0"/>
              <a:t>dashboard</a:t>
            </a:r>
            <a:endParaRPr lang="en-US" sz="1600" b="1" dirty="0">
              <a:latin typeface="+mj-lt"/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 smtClean="0"/>
              <a:t>14 </a:t>
            </a:r>
            <a:r>
              <a:rPr lang="en-US" b="0" dirty="0" smtClean="0"/>
              <a:t>Jul</a:t>
            </a:r>
            <a:r>
              <a:rPr lang="en-US" b="0" dirty="0" smtClean="0"/>
              <a:t> 2020</a:t>
            </a:r>
            <a:endParaRPr lang="en-US" b="0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Presented by Mizuho SG Innovation Team </a:t>
            </a:r>
          </a:p>
        </p:txBody>
      </p:sp>
    </p:spTree>
    <p:extLst>
      <p:ext uri="{BB962C8B-B14F-4D97-AF65-F5344CB8AC3E}">
        <p14:creationId xmlns:p14="http://schemas.microsoft.com/office/powerpoint/2010/main" val="18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Involved Parties</a:t>
            </a:r>
            <a:endParaRPr 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5DE71816-AE6A-45D1-965B-715E9C806357}"/>
              </a:ext>
            </a:extLst>
          </p:cNvPr>
          <p:cNvSpPr txBox="1">
            <a:spLocks/>
          </p:cNvSpPr>
          <p:nvPr/>
        </p:nvSpPr>
        <p:spPr>
          <a:xfrm>
            <a:off x="407367" y="1319330"/>
            <a:ext cx="10837333" cy="424732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230400" marR="0" indent="-230400" algn="l" defTabSz="483306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 2" panose="05020102010507070707" pitchFamily="18" charset="2"/>
              <a:buChar char=""/>
              <a:tabLst/>
              <a:defRPr kumimoji="1" lang="en-US" sz="1400" b="0" kern="1200" baseline="0" dirty="0" smtClean="0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  <a:cs typeface="+mn-cs"/>
              </a:defRPr>
            </a:lvl1pPr>
            <a:lvl2pPr marL="457200" marR="0" indent="-230400" algn="l" defTabSz="483306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Pct val="90000"/>
              <a:buFont typeface="Wingdings 2" panose="05020102010507070707" pitchFamily="18" charset="2"/>
              <a:buChar char=""/>
              <a:tabLst/>
              <a:defRPr kumimoji="1" lang="en-US" sz="1400" kern="1200" baseline="0">
                <a:solidFill>
                  <a:schemeClr val="tx1"/>
                </a:solidFill>
                <a:latin typeface="+mn-lt"/>
                <a:ea typeface="Yu Gothic" panose="020B0400000000000000" pitchFamily="34" charset="-128"/>
                <a:cs typeface="+mn-cs"/>
              </a:defRPr>
            </a:lvl2pPr>
            <a:lvl3pPr marL="684000" marR="0" indent="-230400" algn="l" defTabSz="483306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Char char=""/>
              <a:tabLst/>
              <a:defRPr kumimoji="1" lang="en-US" sz="1200" kern="1200" baseline="0">
                <a:solidFill>
                  <a:schemeClr val="tx1"/>
                </a:solidFill>
                <a:latin typeface="+mn-lt"/>
                <a:ea typeface="Yu Gothic" panose="020B0400000000000000" pitchFamily="34" charset="-128"/>
                <a:cs typeface="+mn-cs"/>
              </a:defRPr>
            </a:lvl3pPr>
            <a:lvl4pPr marL="914400" marR="0" indent="-230400" algn="l" defTabSz="483306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Pct val="110000"/>
              <a:buFont typeface="Arial" panose="020B0604020202020204" pitchFamily="34" charset="0"/>
              <a:buChar char="○"/>
              <a:tabLst/>
              <a:defRPr kumimoji="1" lang="en-US" sz="1200" kern="1200" baseline="0">
                <a:solidFill>
                  <a:schemeClr val="tx1"/>
                </a:solidFill>
                <a:latin typeface="+mn-lt"/>
                <a:ea typeface="Yu Gothic" panose="020B0400000000000000" pitchFamily="34" charset="-128"/>
                <a:cs typeface="+mn-cs"/>
              </a:defRPr>
            </a:lvl4pPr>
            <a:lvl5pPr marL="1144800" marR="0" indent="-230400" algn="l" defTabSz="483306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□"/>
              <a:tabLst/>
              <a:defRPr kumimoji="1" lang="en-US" sz="1200" kern="1200" baseline="0">
                <a:solidFill>
                  <a:schemeClr val="tx1"/>
                </a:solidFill>
                <a:latin typeface="+mn-lt"/>
                <a:ea typeface="Yu Gothic" panose="020B0400000000000000" pitchFamily="34" charset="-128"/>
                <a:cs typeface="+mn-cs"/>
              </a:defRPr>
            </a:lvl5pPr>
            <a:lvl6pPr marL="2658184" indent="-241653" algn="l" defTabSz="483306" rtl="0" eaLnBrk="1" latinLnBrk="0" hangingPunct="1">
              <a:spcBef>
                <a:spcPct val="20000"/>
              </a:spcBef>
              <a:buFont typeface="Arial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1490" indent="-241653" algn="l" defTabSz="483306" rtl="0" eaLnBrk="1" latinLnBrk="0" hangingPunct="1">
              <a:spcBef>
                <a:spcPct val="20000"/>
              </a:spcBef>
              <a:buFont typeface="Arial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4796" indent="-241653" algn="l" defTabSz="483306" rtl="0" eaLnBrk="1" latinLnBrk="0" hangingPunct="1">
              <a:spcBef>
                <a:spcPct val="20000"/>
              </a:spcBef>
              <a:buFont typeface="Arial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08102" indent="-241653" algn="l" defTabSz="483306" rtl="0" eaLnBrk="1" latinLnBrk="0" hangingPunct="1">
              <a:spcBef>
                <a:spcPct val="20000"/>
              </a:spcBef>
              <a:buFont typeface="Arial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altLang="en-US" sz="1600" dirty="0" smtClean="0"/>
              <a:t>This is a collaboration between</a:t>
            </a:r>
            <a:endParaRPr lang="en-SG" altLang="en-US" sz="1600" dirty="0"/>
          </a:p>
        </p:txBody>
      </p:sp>
      <p:graphicFrame>
        <p:nvGraphicFramePr>
          <p:cNvPr id="6" name="内容占位符 2">
            <a:extLst>
              <a:ext uri="{FF2B5EF4-FFF2-40B4-BE49-F238E27FC236}">
                <a16:creationId xmlns="" xmlns:a16="http://schemas.microsoft.com/office/drawing/2014/main" id="{F1FA8FA9-405A-48C3-8FFF-792E6B2FAC64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704750350"/>
              </p:ext>
            </p:extLst>
          </p:nvPr>
        </p:nvGraphicFramePr>
        <p:xfrm>
          <a:off x="940136" y="1525390"/>
          <a:ext cx="10288693" cy="3660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647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56392" y="3783590"/>
            <a:ext cx="127310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0" b="1" dirty="0" smtClean="0">
                <a:solidFill>
                  <a:srgbClr val="FFFFFF"/>
                </a:solidFill>
                <a:latin typeface="Impact" panose="020B0806030902050204" pitchFamily="34" charset="0"/>
              </a:rPr>
              <a:t>3</a:t>
            </a:r>
            <a:endParaRPr lang="en-US" sz="16000" b="1" dirty="0">
              <a:solidFill>
                <a:srgbClr val="FFFFFF"/>
              </a:solidFill>
              <a:latin typeface="Impact" panose="020B0806030902050204" pitchFamily="34" charset="0"/>
            </a:endParaRPr>
          </a:p>
        </p:txBody>
      </p:sp>
      <p:sp>
        <p:nvSpPr>
          <p:cNvPr id="23" name="文本占位符 1">
            <a:extLst>
              <a:ext uri="{FF2B5EF4-FFF2-40B4-BE49-F238E27FC236}">
                <a16:creationId xmlns="" xmlns:a16="http://schemas.microsoft.com/office/drawing/2014/main" id="{E4C965B6-7E38-4D37-8DC4-198F7E2181D5}"/>
              </a:ext>
            </a:extLst>
          </p:cNvPr>
          <p:cNvSpPr txBox="1">
            <a:spLocks/>
          </p:cNvSpPr>
          <p:nvPr/>
        </p:nvSpPr>
        <p:spPr>
          <a:xfrm>
            <a:off x="335360" y="1052736"/>
            <a:ext cx="10837333" cy="3384376"/>
          </a:xfrm>
          <a:prstGeom prst="rect">
            <a:avLst/>
          </a:prstGeom>
        </p:spPr>
        <p:txBody>
          <a:bodyPr rtlCol="0"/>
          <a:lstStyle>
            <a:lvl1pPr marL="230400" marR="0" indent="-230400" algn="l" defTabSz="483306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 2" panose="05020102010507070707" pitchFamily="18" charset="2"/>
              <a:buChar char=""/>
              <a:tabLst/>
              <a:defRPr kumimoji="1" lang="en-US" sz="1400" b="0" kern="1200" baseline="0" dirty="0" smtClean="0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  <a:cs typeface="+mn-cs"/>
              </a:defRPr>
            </a:lvl1pPr>
            <a:lvl2pPr marL="457200" marR="0" indent="-230400" algn="l" defTabSz="483306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Pct val="90000"/>
              <a:buFont typeface="Wingdings 2" panose="05020102010507070707" pitchFamily="18" charset="2"/>
              <a:buChar char=""/>
              <a:tabLst/>
              <a:defRPr kumimoji="1" lang="en-US" sz="1400" kern="1200" baseline="0">
                <a:solidFill>
                  <a:schemeClr val="tx1"/>
                </a:solidFill>
                <a:latin typeface="+mn-lt"/>
                <a:ea typeface="Yu Gothic" panose="020B0400000000000000" pitchFamily="34" charset="-128"/>
                <a:cs typeface="+mn-cs"/>
              </a:defRPr>
            </a:lvl2pPr>
            <a:lvl3pPr marL="684000" marR="0" indent="-230400" algn="l" defTabSz="483306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Char char=""/>
              <a:tabLst/>
              <a:defRPr kumimoji="1" lang="en-US" sz="1200" kern="1200" baseline="0">
                <a:solidFill>
                  <a:schemeClr val="tx1"/>
                </a:solidFill>
                <a:latin typeface="+mn-lt"/>
                <a:ea typeface="Yu Gothic" panose="020B0400000000000000" pitchFamily="34" charset="-128"/>
                <a:cs typeface="+mn-cs"/>
              </a:defRPr>
            </a:lvl3pPr>
            <a:lvl4pPr marL="914400" marR="0" indent="-230400" algn="l" defTabSz="483306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Pct val="110000"/>
              <a:buFont typeface="Arial" panose="020B0604020202020204" pitchFamily="34" charset="0"/>
              <a:buChar char="○"/>
              <a:tabLst/>
              <a:defRPr kumimoji="1" lang="en-US" sz="1200" kern="1200" baseline="0">
                <a:solidFill>
                  <a:schemeClr val="tx1"/>
                </a:solidFill>
                <a:latin typeface="+mn-lt"/>
                <a:ea typeface="Yu Gothic" panose="020B0400000000000000" pitchFamily="34" charset="-128"/>
                <a:cs typeface="+mn-cs"/>
              </a:defRPr>
            </a:lvl4pPr>
            <a:lvl5pPr marL="1144800" marR="0" indent="-230400" algn="l" defTabSz="483306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□"/>
              <a:tabLst/>
              <a:defRPr kumimoji="1" lang="en-US" sz="1200" kern="1200" baseline="0">
                <a:solidFill>
                  <a:schemeClr val="tx1"/>
                </a:solidFill>
                <a:latin typeface="+mn-lt"/>
                <a:ea typeface="Yu Gothic" panose="020B0400000000000000" pitchFamily="34" charset="-128"/>
                <a:cs typeface="+mn-cs"/>
              </a:defRPr>
            </a:lvl5pPr>
            <a:lvl6pPr marL="2658184" indent="-241653" algn="l" defTabSz="483306" rtl="0" eaLnBrk="1" latinLnBrk="0" hangingPunct="1">
              <a:spcBef>
                <a:spcPct val="20000"/>
              </a:spcBef>
              <a:buFont typeface="Arial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1490" indent="-241653" algn="l" defTabSz="483306" rtl="0" eaLnBrk="1" latinLnBrk="0" hangingPunct="1">
              <a:spcBef>
                <a:spcPct val="20000"/>
              </a:spcBef>
              <a:buFont typeface="Arial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4796" indent="-241653" algn="l" defTabSz="483306" rtl="0" eaLnBrk="1" latinLnBrk="0" hangingPunct="1">
              <a:spcBef>
                <a:spcPct val="20000"/>
              </a:spcBef>
              <a:buFont typeface="Arial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08102" indent="-241653" algn="l" defTabSz="483306" rtl="0" eaLnBrk="1" latinLnBrk="0" hangingPunct="1">
              <a:spcBef>
                <a:spcPct val="20000"/>
              </a:spcBef>
              <a:buFont typeface="Arial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altLang="en-US" sz="2400" b="1" dirty="0" smtClean="0"/>
              <a:t>To bring Dashboard culture to Mizuho</a:t>
            </a:r>
          </a:p>
          <a:p>
            <a:pPr lvl="1"/>
            <a:r>
              <a:rPr lang="en-SG" altLang="en-US" sz="2400" dirty="0"/>
              <a:t>Using tools such as Tableau, </a:t>
            </a:r>
            <a:r>
              <a:rPr lang="en-SG" altLang="en-US" sz="2400" dirty="0" err="1"/>
              <a:t>Qlik</a:t>
            </a:r>
            <a:r>
              <a:rPr lang="en-SG" altLang="en-US" sz="2400" dirty="0"/>
              <a:t> Sense, Microsoft BI (business intelligence) which are popular analytical dashboard tools</a:t>
            </a:r>
          </a:p>
          <a:p>
            <a:endParaRPr lang="en-SG" altLang="en-US" sz="2800" dirty="0"/>
          </a:p>
          <a:p>
            <a:pPr lvl="1"/>
            <a:r>
              <a:rPr lang="en-SG" altLang="en-US" sz="2400" dirty="0"/>
              <a:t>Business users and non-IT savvy staff can easily create the dashboards</a:t>
            </a:r>
          </a:p>
          <a:p>
            <a:pPr lvl="1"/>
            <a:endParaRPr lang="en-SG" sz="2400" dirty="0"/>
          </a:p>
          <a:p>
            <a:pPr lvl="4"/>
            <a:r>
              <a:rPr lang="en-SG" sz="2000" dirty="0"/>
              <a:t>Centralising Tableau is the top </a:t>
            </a:r>
            <a:r>
              <a:rPr lang="en-SG" sz="2000" dirty="0" smtClean="0"/>
              <a:t>priority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498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Dashboard Tool - </a:t>
            </a:r>
            <a:r>
              <a:rPr lang="en-US" dirty="0" smtClean="0"/>
              <a:t>Tableau</a:t>
            </a:r>
            <a:endParaRPr 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="" xmlns:a16="http://schemas.microsoft.com/office/drawing/2014/main" id="{747FF8F4-825D-40CF-8792-136797F822A6}"/>
              </a:ext>
            </a:extLst>
          </p:cNvPr>
          <p:cNvSpPr txBox="1">
            <a:spLocks/>
          </p:cNvSpPr>
          <p:nvPr/>
        </p:nvSpPr>
        <p:spPr>
          <a:xfrm>
            <a:off x="635458" y="1477468"/>
            <a:ext cx="10288693" cy="3714581"/>
          </a:xfrm>
          <a:prstGeom prst="rect">
            <a:avLst/>
          </a:prstGeom>
        </p:spPr>
        <p:txBody>
          <a:bodyPr/>
          <a:lstStyle>
            <a:lvl1pPr marL="230400" marR="0" indent="-230400" algn="l" defTabSz="483306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 2" panose="05020102010507070707" pitchFamily="18" charset="2"/>
              <a:buChar char=""/>
              <a:tabLst/>
              <a:defRPr kumimoji="1" lang="en-US" sz="1400" b="0" kern="1200" baseline="0" dirty="0" smtClean="0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  <a:cs typeface="+mn-cs"/>
              </a:defRPr>
            </a:lvl1pPr>
            <a:lvl2pPr marL="457200" marR="0" indent="-230400" algn="l" defTabSz="483306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Pct val="90000"/>
              <a:buFont typeface="Wingdings 2" panose="05020102010507070707" pitchFamily="18" charset="2"/>
              <a:buChar char=""/>
              <a:tabLst/>
              <a:defRPr kumimoji="1" lang="en-US" sz="1400" kern="1200" baseline="0">
                <a:solidFill>
                  <a:schemeClr val="tx1"/>
                </a:solidFill>
                <a:latin typeface="+mn-lt"/>
                <a:ea typeface="Yu Gothic" panose="020B0400000000000000" pitchFamily="34" charset="-128"/>
                <a:cs typeface="+mn-cs"/>
              </a:defRPr>
            </a:lvl2pPr>
            <a:lvl3pPr marL="684000" marR="0" indent="-230400" algn="l" defTabSz="483306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Char char=""/>
              <a:tabLst/>
              <a:defRPr kumimoji="1" lang="en-US" sz="1200" kern="1200" baseline="0">
                <a:solidFill>
                  <a:schemeClr val="tx1"/>
                </a:solidFill>
                <a:latin typeface="+mn-lt"/>
                <a:ea typeface="Yu Gothic" panose="020B0400000000000000" pitchFamily="34" charset="-128"/>
                <a:cs typeface="+mn-cs"/>
              </a:defRPr>
            </a:lvl3pPr>
            <a:lvl4pPr marL="914400" marR="0" indent="-230400" algn="l" defTabSz="483306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Pct val="110000"/>
              <a:buFont typeface="Arial" panose="020B0604020202020204" pitchFamily="34" charset="0"/>
              <a:buChar char="○"/>
              <a:tabLst/>
              <a:defRPr kumimoji="1" lang="en-US" sz="1200" kern="1200" baseline="0">
                <a:solidFill>
                  <a:schemeClr val="tx1"/>
                </a:solidFill>
                <a:latin typeface="+mn-lt"/>
                <a:ea typeface="Yu Gothic" panose="020B0400000000000000" pitchFamily="34" charset="-128"/>
                <a:cs typeface="+mn-cs"/>
              </a:defRPr>
            </a:lvl4pPr>
            <a:lvl5pPr marL="1144800" marR="0" indent="-230400" algn="l" defTabSz="483306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□"/>
              <a:tabLst/>
              <a:defRPr kumimoji="1" lang="en-US" sz="1200" kern="1200" baseline="0">
                <a:solidFill>
                  <a:schemeClr val="tx1"/>
                </a:solidFill>
                <a:latin typeface="+mn-lt"/>
                <a:ea typeface="Yu Gothic" panose="020B0400000000000000" pitchFamily="34" charset="-128"/>
                <a:cs typeface="+mn-cs"/>
              </a:defRPr>
            </a:lvl5pPr>
            <a:lvl6pPr marL="2658184" indent="-241653" algn="l" defTabSz="483306" rtl="0" eaLnBrk="1" latinLnBrk="0" hangingPunct="1">
              <a:spcBef>
                <a:spcPct val="20000"/>
              </a:spcBef>
              <a:buFont typeface="Arial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1490" indent="-241653" algn="l" defTabSz="483306" rtl="0" eaLnBrk="1" latinLnBrk="0" hangingPunct="1">
              <a:spcBef>
                <a:spcPct val="20000"/>
              </a:spcBef>
              <a:buFont typeface="Arial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4796" indent="-241653" algn="l" defTabSz="483306" rtl="0" eaLnBrk="1" latinLnBrk="0" hangingPunct="1">
              <a:spcBef>
                <a:spcPct val="20000"/>
              </a:spcBef>
              <a:buFont typeface="Arial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08102" indent="-241653" algn="l" defTabSz="483306" rtl="0" eaLnBrk="1" latinLnBrk="0" hangingPunct="1">
              <a:spcBef>
                <a:spcPct val="20000"/>
              </a:spcBef>
              <a:buFont typeface="Arial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lnSpc>
                <a:spcPct val="100000"/>
              </a:lnSpc>
              <a:spcBef>
                <a:spcPct val="20000"/>
              </a:spcBef>
            </a:pPr>
            <a:r>
              <a:rPr lang="en-SG" altLang="en-US" sz="2800" dirty="0" smtClean="0">
                <a:solidFill>
                  <a:prstClr val="black"/>
                </a:solidFill>
                <a:ea typeface="+mn-ea"/>
              </a:rPr>
              <a:t>“Grand master” of data visualization software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</a:pPr>
            <a:r>
              <a:rPr lang="en-SG" altLang="en-US" sz="2800" dirty="0" smtClean="0">
                <a:solidFill>
                  <a:prstClr val="black"/>
                </a:solidFill>
                <a:ea typeface="+mn-ea"/>
              </a:rPr>
              <a:t>over 60,000 user accounts across a multitude of industries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</a:pPr>
            <a:r>
              <a:rPr lang="en-SG" altLang="en-US" sz="2800" dirty="0" smtClean="0">
                <a:solidFill>
                  <a:prstClr val="black"/>
                </a:solidFill>
                <a:ea typeface="+mn-ea"/>
              </a:rPr>
              <a:t>interactive interface with simple drag-and-drop functionality speeds up and simplifies the creation process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</a:pPr>
            <a:r>
              <a:rPr lang="en-SG" altLang="en-US" sz="2800" dirty="0" smtClean="0">
                <a:solidFill>
                  <a:prstClr val="black"/>
                </a:solidFill>
                <a:ea typeface="+mn-ea"/>
              </a:rPr>
              <a:t>can easily handle large, fast-changing datasets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</a:pPr>
            <a:r>
              <a:rPr lang="en-SG" altLang="en-US" sz="2800" dirty="0" smtClean="0">
                <a:solidFill>
                  <a:prstClr val="black"/>
                </a:solidFill>
                <a:ea typeface="+mn-ea"/>
              </a:rPr>
              <a:t>integrates smoothly with various technologies e.g. Hadoop, AWS, MySQL, SAP and Teradata</a:t>
            </a:r>
          </a:p>
          <a:p>
            <a:endParaRPr lang="en-SG" dirty="0"/>
          </a:p>
        </p:txBody>
      </p:sp>
      <p:sp>
        <p:nvSpPr>
          <p:cNvPr id="10" name="文本占位符 4">
            <a:extLst>
              <a:ext uri="{FF2B5EF4-FFF2-40B4-BE49-F238E27FC236}">
                <a16:creationId xmlns="" xmlns:a16="http://schemas.microsoft.com/office/drawing/2014/main" id="{EDD64329-96C9-4A68-8CB3-DA3E350E08DE}"/>
              </a:ext>
            </a:extLst>
          </p:cNvPr>
          <p:cNvSpPr txBox="1">
            <a:spLocks/>
          </p:cNvSpPr>
          <p:nvPr/>
        </p:nvSpPr>
        <p:spPr>
          <a:xfrm>
            <a:off x="335360" y="1052736"/>
            <a:ext cx="10837333" cy="424732"/>
          </a:xfrm>
          <a:prstGeom prst="rect">
            <a:avLst/>
          </a:prstGeom>
        </p:spPr>
        <p:txBody>
          <a:bodyPr/>
          <a:lstStyle>
            <a:lvl1pPr marL="230400" marR="0" indent="-230400" algn="l" defTabSz="483306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 2" panose="05020102010507070707" pitchFamily="18" charset="2"/>
              <a:buChar char=""/>
              <a:tabLst/>
              <a:defRPr kumimoji="1" lang="en-US" sz="1400" b="0" kern="1200" baseline="0" dirty="0" smtClean="0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  <a:cs typeface="+mn-cs"/>
              </a:defRPr>
            </a:lvl1pPr>
            <a:lvl2pPr marL="457200" marR="0" indent="-230400" algn="l" defTabSz="483306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Pct val="90000"/>
              <a:buFont typeface="Wingdings 2" panose="05020102010507070707" pitchFamily="18" charset="2"/>
              <a:buChar char=""/>
              <a:tabLst/>
              <a:defRPr kumimoji="1" lang="en-US" sz="1400" kern="1200" baseline="0">
                <a:solidFill>
                  <a:schemeClr val="tx1"/>
                </a:solidFill>
                <a:latin typeface="+mn-lt"/>
                <a:ea typeface="Yu Gothic" panose="020B0400000000000000" pitchFamily="34" charset="-128"/>
                <a:cs typeface="+mn-cs"/>
              </a:defRPr>
            </a:lvl2pPr>
            <a:lvl3pPr marL="684000" marR="0" indent="-230400" algn="l" defTabSz="483306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Char char=""/>
              <a:tabLst/>
              <a:defRPr kumimoji="1" lang="en-US" sz="1200" kern="1200" baseline="0">
                <a:solidFill>
                  <a:schemeClr val="tx1"/>
                </a:solidFill>
                <a:latin typeface="+mn-lt"/>
                <a:ea typeface="Yu Gothic" panose="020B0400000000000000" pitchFamily="34" charset="-128"/>
                <a:cs typeface="+mn-cs"/>
              </a:defRPr>
            </a:lvl3pPr>
            <a:lvl4pPr marL="914400" marR="0" indent="-230400" algn="l" defTabSz="483306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Pct val="110000"/>
              <a:buFont typeface="Arial" panose="020B0604020202020204" pitchFamily="34" charset="0"/>
              <a:buChar char="○"/>
              <a:tabLst/>
              <a:defRPr kumimoji="1" lang="en-US" sz="1200" kern="1200" baseline="0">
                <a:solidFill>
                  <a:schemeClr val="tx1"/>
                </a:solidFill>
                <a:latin typeface="+mn-lt"/>
                <a:ea typeface="Yu Gothic" panose="020B0400000000000000" pitchFamily="34" charset="-128"/>
                <a:cs typeface="+mn-cs"/>
              </a:defRPr>
            </a:lvl4pPr>
            <a:lvl5pPr marL="1144800" marR="0" indent="-230400" algn="l" defTabSz="483306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□"/>
              <a:tabLst/>
              <a:defRPr kumimoji="1" lang="en-US" sz="1200" kern="1200" baseline="0">
                <a:solidFill>
                  <a:schemeClr val="tx1"/>
                </a:solidFill>
                <a:latin typeface="+mn-lt"/>
                <a:ea typeface="Yu Gothic" panose="020B0400000000000000" pitchFamily="34" charset="-128"/>
                <a:cs typeface="+mn-cs"/>
              </a:defRPr>
            </a:lvl5pPr>
            <a:lvl6pPr marL="2658184" indent="-241653" algn="l" defTabSz="483306" rtl="0" eaLnBrk="1" latinLnBrk="0" hangingPunct="1">
              <a:spcBef>
                <a:spcPct val="20000"/>
              </a:spcBef>
              <a:buFont typeface="Arial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1490" indent="-241653" algn="l" defTabSz="483306" rtl="0" eaLnBrk="1" latinLnBrk="0" hangingPunct="1">
              <a:spcBef>
                <a:spcPct val="20000"/>
              </a:spcBef>
              <a:buFont typeface="Arial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4796" indent="-241653" algn="l" defTabSz="483306" rtl="0" eaLnBrk="1" latinLnBrk="0" hangingPunct="1">
              <a:spcBef>
                <a:spcPct val="20000"/>
              </a:spcBef>
              <a:buFont typeface="Arial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08102" indent="-241653" algn="l" defTabSz="483306" rtl="0" eaLnBrk="1" latinLnBrk="0" hangingPunct="1">
              <a:spcBef>
                <a:spcPct val="20000"/>
              </a:spcBef>
              <a:buFont typeface="Arial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altLang="en-US" sz="1800" b="1" dirty="0" smtClean="0"/>
              <a:t>What's Tableau</a:t>
            </a:r>
            <a:endParaRPr lang="en-SG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89251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5" name="内容占位符 12">
            <a:extLst>
              <a:ext uri="{FF2B5EF4-FFF2-40B4-BE49-F238E27FC236}">
                <a16:creationId xmlns=""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412925" y="1556792"/>
            <a:ext cx="6115121" cy="3660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altLang="zh-CN" dirty="0">
                <a:ea typeface="Microsoft YaHei UI" panose="020B0503020204020204" pitchFamily="34" charset="-122"/>
              </a:rPr>
              <a:t>Deploy Tableau Server to enable collaboration and empower more users to gain insights from the dashboard while ensuring data governance</a:t>
            </a:r>
          </a:p>
          <a:p>
            <a:r>
              <a:rPr lang="en-SG" altLang="zh-CN" dirty="0">
                <a:ea typeface="Microsoft YaHei UI" panose="020B0503020204020204" pitchFamily="34" charset="-122"/>
              </a:rPr>
              <a:t>Centralized environment</a:t>
            </a:r>
          </a:p>
          <a:p>
            <a:r>
              <a:rPr lang="en-SG" altLang="zh-CN" dirty="0">
                <a:ea typeface="Microsoft YaHei UI" panose="020B0503020204020204" pitchFamily="34" charset="-122"/>
              </a:rPr>
              <a:t>Using Active Directory to access i.e. login using own Windows ID</a:t>
            </a:r>
          </a:p>
          <a:p>
            <a:r>
              <a:rPr lang="en-SG" altLang="zh-CN" dirty="0">
                <a:ea typeface="Microsoft YaHei UI" panose="020B0503020204020204" pitchFamily="34" charset="-122"/>
              </a:rPr>
              <a:t>Using web browser, no installation required</a:t>
            </a:r>
          </a:p>
        </p:txBody>
      </p:sp>
      <p:pic>
        <p:nvPicPr>
          <p:cNvPr id="6" name="Content Placeholder 9" descr="手机屏幕截图&#10;&#10;描述已自动生成">
            <a:extLst>
              <a:ext uri="{FF2B5EF4-FFF2-40B4-BE49-F238E27FC236}">
                <a16:creationId xmlns="" xmlns:a16="http://schemas.microsoft.com/office/drawing/2014/main" id="{2847F199-75F0-41DF-8F9A-9758AA1BF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334" y="1591052"/>
            <a:ext cx="5013959" cy="31462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3937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Dashboard Tool - Tableau </a:t>
            </a:r>
          </a:p>
        </p:txBody>
      </p:sp>
      <p:sp>
        <p:nvSpPr>
          <p:cNvPr id="3" name="标题 1">
            <a:extLst>
              <a:ext uri="{FF2B5EF4-FFF2-40B4-BE49-F238E27FC236}">
                <a16:creationId xmlns="" xmlns:a16="http://schemas.microsoft.com/office/drawing/2014/main" id="{F88682C6-1608-4DBE-8F80-1CDB2100D4F2}"/>
              </a:ext>
            </a:extLst>
          </p:cNvPr>
          <p:cNvSpPr txBox="1">
            <a:spLocks/>
          </p:cNvSpPr>
          <p:nvPr/>
        </p:nvSpPr>
        <p:spPr>
          <a:xfrm>
            <a:off x="548640" y="990600"/>
            <a:ext cx="10805160" cy="707886"/>
          </a:xfrm>
          <a:prstGeom prst="rect">
            <a:avLst/>
          </a:prstGeom>
        </p:spPr>
        <p:txBody>
          <a:bodyPr vert="horz" lIns="0" tIns="91440" rIns="0" bIns="91440" rtlCol="0" anchor="b" anchorCtr="0"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en-US" sz="2200" b="1" kern="1200" baseline="0">
                <a:solidFill>
                  <a:schemeClr val="tx2"/>
                </a:solidFill>
                <a:latin typeface="Arial Narrow" panose="020B0606020202030204" pitchFamily="34" charset="0"/>
                <a:ea typeface="ＭＳ Ｐゴシック" panose="020B0600070205080204" pitchFamily="50" charset="-128"/>
                <a:cs typeface="+mj-cs"/>
              </a:defRPr>
            </a:lvl1pPr>
          </a:lstStyle>
          <a:p>
            <a:endParaRPr lang="en-SG" dirty="0"/>
          </a:p>
        </p:txBody>
      </p:sp>
      <p:sp>
        <p:nvSpPr>
          <p:cNvPr id="4" name="内容占位符 2">
            <a:extLst>
              <a:ext uri="{FF2B5EF4-FFF2-40B4-BE49-F238E27FC236}">
                <a16:creationId xmlns="" xmlns:a16="http://schemas.microsoft.com/office/drawing/2014/main" id="{941EDC19-E2FC-4C0E-8424-FCE48BADA92C}"/>
              </a:ext>
            </a:extLst>
          </p:cNvPr>
          <p:cNvSpPr txBox="1">
            <a:spLocks/>
          </p:cNvSpPr>
          <p:nvPr/>
        </p:nvSpPr>
        <p:spPr>
          <a:xfrm>
            <a:off x="779642" y="1417772"/>
            <a:ext cx="10288693" cy="366064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30400" marR="0" indent="-230400" algn="l" defTabSz="483306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 2" panose="05020102010507070707" pitchFamily="18" charset="2"/>
              <a:buChar char=""/>
              <a:tabLst/>
              <a:defRPr kumimoji="1" lang="en-US" sz="1400" b="0" kern="1200" baseline="0" dirty="0" smtClean="0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  <a:cs typeface="+mn-cs"/>
              </a:defRPr>
            </a:lvl1pPr>
            <a:lvl2pPr marL="457200" marR="0" indent="-230400" algn="l" defTabSz="483306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Pct val="90000"/>
              <a:buFont typeface="Wingdings 2" panose="05020102010507070707" pitchFamily="18" charset="2"/>
              <a:buChar char=""/>
              <a:tabLst/>
              <a:defRPr kumimoji="1" lang="en-US" sz="1400" kern="1200" baseline="0">
                <a:solidFill>
                  <a:schemeClr val="tx1"/>
                </a:solidFill>
                <a:latin typeface="+mn-lt"/>
                <a:ea typeface="Yu Gothic" panose="020B0400000000000000" pitchFamily="34" charset="-128"/>
                <a:cs typeface="+mn-cs"/>
              </a:defRPr>
            </a:lvl2pPr>
            <a:lvl3pPr marL="684000" marR="0" indent="-230400" algn="l" defTabSz="483306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Char char=""/>
              <a:tabLst/>
              <a:defRPr kumimoji="1" lang="en-US" sz="1200" kern="1200" baseline="0">
                <a:solidFill>
                  <a:schemeClr val="tx1"/>
                </a:solidFill>
                <a:latin typeface="+mn-lt"/>
                <a:ea typeface="Yu Gothic" panose="020B0400000000000000" pitchFamily="34" charset="-128"/>
                <a:cs typeface="+mn-cs"/>
              </a:defRPr>
            </a:lvl3pPr>
            <a:lvl4pPr marL="914400" marR="0" indent="-230400" algn="l" defTabSz="483306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Pct val="110000"/>
              <a:buFont typeface="Arial" panose="020B0604020202020204" pitchFamily="34" charset="0"/>
              <a:buChar char="○"/>
              <a:tabLst/>
              <a:defRPr kumimoji="1" lang="en-US" sz="1200" kern="1200" baseline="0">
                <a:solidFill>
                  <a:schemeClr val="tx1"/>
                </a:solidFill>
                <a:latin typeface="+mn-lt"/>
                <a:ea typeface="Yu Gothic" panose="020B0400000000000000" pitchFamily="34" charset="-128"/>
                <a:cs typeface="+mn-cs"/>
              </a:defRPr>
            </a:lvl4pPr>
            <a:lvl5pPr marL="1144800" marR="0" indent="-230400" algn="l" defTabSz="483306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□"/>
              <a:tabLst/>
              <a:defRPr kumimoji="1" lang="en-US" sz="1200" kern="1200" baseline="0">
                <a:solidFill>
                  <a:schemeClr val="tx1"/>
                </a:solidFill>
                <a:latin typeface="+mn-lt"/>
                <a:ea typeface="Yu Gothic" panose="020B0400000000000000" pitchFamily="34" charset="-128"/>
                <a:cs typeface="+mn-cs"/>
              </a:defRPr>
            </a:lvl5pPr>
            <a:lvl6pPr marL="2658184" indent="-241653" algn="l" defTabSz="483306" rtl="0" eaLnBrk="1" latinLnBrk="0" hangingPunct="1">
              <a:spcBef>
                <a:spcPct val="20000"/>
              </a:spcBef>
              <a:buFont typeface="Arial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1490" indent="-241653" algn="l" defTabSz="483306" rtl="0" eaLnBrk="1" latinLnBrk="0" hangingPunct="1">
              <a:spcBef>
                <a:spcPct val="20000"/>
              </a:spcBef>
              <a:buFont typeface="Arial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4796" indent="-241653" algn="l" defTabSz="483306" rtl="0" eaLnBrk="1" latinLnBrk="0" hangingPunct="1">
              <a:spcBef>
                <a:spcPct val="20000"/>
              </a:spcBef>
              <a:buFont typeface="Arial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08102" indent="-241653" algn="l" defTabSz="483306" rtl="0" eaLnBrk="1" latinLnBrk="0" hangingPunct="1">
              <a:spcBef>
                <a:spcPct val="20000"/>
              </a:spcBef>
              <a:buFont typeface="Arial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SzTx/>
              <a:buNone/>
            </a:pPr>
            <a:r>
              <a:rPr lang="en-SG" altLang="en-US" sz="3200" dirty="0" smtClean="0">
                <a:solidFill>
                  <a:prstClr val="black"/>
                </a:solidFill>
                <a:ea typeface="+mn-ea"/>
              </a:rPr>
              <a:t>Currently Mizuho have 22 desktop licences </a:t>
            </a:r>
            <a:r>
              <a:rPr lang="en-SG" altLang="en-US" sz="3200" dirty="0" smtClean="0">
                <a:solidFill>
                  <a:srgbClr val="FF0000"/>
                </a:solidFill>
                <a:ea typeface="+mn-ea"/>
              </a:rPr>
              <a:t>(9 desktop, 13 creator) </a:t>
            </a:r>
            <a:r>
              <a:rPr lang="en-SG" altLang="en-US" sz="3200" dirty="0" smtClean="0">
                <a:solidFill>
                  <a:prstClr val="black"/>
                </a:solidFill>
                <a:ea typeface="+mn-ea"/>
              </a:rPr>
              <a:t>managed by different departments and having different expiry date</a:t>
            </a:r>
            <a:r>
              <a:rPr lang="en-SG" altLang="en-SG" sz="3200" dirty="0" smtClean="0">
                <a:solidFill>
                  <a:prstClr val="black"/>
                </a:solidFill>
                <a:ea typeface="+mn-ea"/>
              </a:rPr>
              <a:t>s</a:t>
            </a:r>
            <a:endParaRPr lang="en-SG" altLang="en-US" sz="3200" dirty="0" smtClean="0">
              <a:solidFill>
                <a:prstClr val="black"/>
              </a:solidFill>
              <a:ea typeface="+mn-ea"/>
            </a:endParaRPr>
          </a:p>
          <a:p>
            <a:pPr marL="1143000" lvl="2">
              <a:lnSpc>
                <a:spcPct val="100000"/>
              </a:lnSpc>
              <a:spcBef>
                <a:spcPct val="20000"/>
              </a:spcBef>
            </a:pPr>
            <a:r>
              <a:rPr lang="en-SG" altLang="en-US" sz="2400" dirty="0" smtClean="0">
                <a:solidFill>
                  <a:prstClr val="black"/>
                </a:solidFill>
                <a:ea typeface="+mn-ea"/>
              </a:rPr>
              <a:t>AOOP/AOAD 	                 7 </a:t>
            </a:r>
            <a:r>
              <a:rPr lang="en-SG" altLang="en-US" sz="2400" dirty="0" smtClean="0">
                <a:solidFill>
                  <a:srgbClr val="FF0000"/>
                </a:solidFill>
                <a:ea typeface="+mn-ea"/>
              </a:rPr>
              <a:t>(Desktop-6    Creator-1)</a:t>
            </a:r>
          </a:p>
          <a:p>
            <a:pPr marL="1143000" lvl="2">
              <a:lnSpc>
                <a:spcPct val="100000"/>
              </a:lnSpc>
              <a:spcBef>
                <a:spcPct val="20000"/>
              </a:spcBef>
            </a:pPr>
            <a:r>
              <a:rPr lang="en-SG" altLang="en-US" sz="2400" dirty="0" smtClean="0">
                <a:solidFill>
                  <a:prstClr val="black"/>
                </a:solidFill>
                <a:ea typeface="+mn-ea"/>
              </a:rPr>
              <a:t>AOTD						3 </a:t>
            </a:r>
            <a:r>
              <a:rPr lang="en-SG" altLang="en-US" sz="2400" dirty="0" smtClean="0">
                <a:solidFill>
                  <a:srgbClr val="FF0000"/>
                </a:solidFill>
                <a:ea typeface="+mn-ea"/>
              </a:rPr>
              <a:t>(Desktop-3)</a:t>
            </a:r>
          </a:p>
          <a:p>
            <a:pPr marL="1143000" lvl="2">
              <a:lnSpc>
                <a:spcPct val="100000"/>
              </a:lnSpc>
              <a:spcBef>
                <a:spcPct val="20000"/>
              </a:spcBef>
            </a:pPr>
            <a:r>
              <a:rPr lang="en-SG" altLang="en-US" sz="2400" dirty="0" smtClean="0">
                <a:solidFill>
                  <a:prstClr val="black"/>
                </a:solidFill>
                <a:ea typeface="+mn-ea"/>
              </a:rPr>
              <a:t>RMD							3 </a:t>
            </a:r>
            <a:r>
              <a:rPr lang="en-SG" altLang="en-US" sz="2400" dirty="0" smtClean="0">
                <a:solidFill>
                  <a:srgbClr val="FF0000"/>
                </a:solidFill>
                <a:ea typeface="+mn-ea"/>
              </a:rPr>
              <a:t>(Creator-3)</a:t>
            </a:r>
          </a:p>
          <a:p>
            <a:pPr marL="1143000" lvl="2">
              <a:lnSpc>
                <a:spcPct val="100000"/>
              </a:lnSpc>
              <a:spcBef>
                <a:spcPct val="20000"/>
              </a:spcBef>
            </a:pPr>
            <a:r>
              <a:rPr lang="en-SG" altLang="en-US" sz="2400" dirty="0" smtClean="0">
                <a:solidFill>
                  <a:prstClr val="black"/>
                </a:solidFill>
                <a:ea typeface="+mn-ea"/>
              </a:rPr>
              <a:t>MRD 							4 </a:t>
            </a:r>
            <a:r>
              <a:rPr lang="en-SG" altLang="en-US" sz="2400" dirty="0" smtClean="0">
                <a:solidFill>
                  <a:srgbClr val="FF0000"/>
                </a:solidFill>
                <a:ea typeface="+mn-ea"/>
              </a:rPr>
              <a:t>(Creator-4)</a:t>
            </a:r>
          </a:p>
          <a:p>
            <a:pPr marL="1143000" lvl="2">
              <a:lnSpc>
                <a:spcPct val="100000"/>
              </a:lnSpc>
              <a:spcBef>
                <a:spcPct val="20000"/>
              </a:spcBef>
            </a:pPr>
            <a:r>
              <a:rPr lang="en-SG" altLang="en-US" sz="2400" dirty="0" smtClean="0">
                <a:solidFill>
                  <a:prstClr val="black"/>
                </a:solidFill>
                <a:ea typeface="+mn-ea"/>
              </a:rPr>
              <a:t>AIOD 						5</a:t>
            </a:r>
            <a:r>
              <a:rPr lang="en-SG" altLang="en-US" sz="2400" dirty="0">
                <a:solidFill>
                  <a:prstClr val="black"/>
                </a:solidFill>
                <a:ea typeface="+mn-ea"/>
              </a:rPr>
              <a:t> </a:t>
            </a:r>
            <a:r>
              <a:rPr lang="en-SG" altLang="en-US" sz="2400" dirty="0" smtClean="0">
                <a:solidFill>
                  <a:srgbClr val="FF0000"/>
                </a:solidFill>
                <a:ea typeface="+mn-ea"/>
              </a:rPr>
              <a:t>(Creator-5)</a:t>
            </a:r>
          </a:p>
          <a:p>
            <a:endParaRPr lang="en-SG" dirty="0"/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118A5D84-1F6F-4A40-B8D2-C58C32F94DBD}"/>
              </a:ext>
            </a:extLst>
          </p:cNvPr>
          <p:cNvSpPr txBox="1">
            <a:spLocks/>
          </p:cNvSpPr>
          <p:nvPr/>
        </p:nvSpPr>
        <p:spPr>
          <a:xfrm>
            <a:off x="277063" y="990600"/>
            <a:ext cx="10837333" cy="424732"/>
          </a:xfrm>
          <a:prstGeom prst="rect">
            <a:avLst/>
          </a:prstGeom>
        </p:spPr>
        <p:txBody>
          <a:bodyPr/>
          <a:lstStyle>
            <a:lvl1pPr marL="230400" marR="0" indent="-230400" algn="l" defTabSz="483306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 2" panose="05020102010507070707" pitchFamily="18" charset="2"/>
              <a:buChar char=""/>
              <a:tabLst/>
              <a:defRPr kumimoji="1" lang="en-US" sz="1400" b="0" kern="1200" baseline="0" dirty="0" smtClean="0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  <a:cs typeface="+mn-cs"/>
              </a:defRPr>
            </a:lvl1pPr>
            <a:lvl2pPr marL="457200" marR="0" indent="-230400" algn="l" defTabSz="483306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Pct val="90000"/>
              <a:buFont typeface="Wingdings 2" panose="05020102010507070707" pitchFamily="18" charset="2"/>
              <a:buChar char=""/>
              <a:tabLst/>
              <a:defRPr kumimoji="1" lang="en-US" sz="1400" kern="1200" baseline="0">
                <a:solidFill>
                  <a:schemeClr val="tx1"/>
                </a:solidFill>
                <a:latin typeface="+mn-lt"/>
                <a:ea typeface="Yu Gothic" panose="020B0400000000000000" pitchFamily="34" charset="-128"/>
                <a:cs typeface="+mn-cs"/>
              </a:defRPr>
            </a:lvl2pPr>
            <a:lvl3pPr marL="684000" marR="0" indent="-230400" algn="l" defTabSz="483306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Char char=""/>
              <a:tabLst/>
              <a:defRPr kumimoji="1" lang="en-US" sz="1200" kern="1200" baseline="0">
                <a:solidFill>
                  <a:schemeClr val="tx1"/>
                </a:solidFill>
                <a:latin typeface="+mn-lt"/>
                <a:ea typeface="Yu Gothic" panose="020B0400000000000000" pitchFamily="34" charset="-128"/>
                <a:cs typeface="+mn-cs"/>
              </a:defRPr>
            </a:lvl3pPr>
            <a:lvl4pPr marL="914400" marR="0" indent="-230400" algn="l" defTabSz="483306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Pct val="110000"/>
              <a:buFont typeface="Arial" panose="020B0604020202020204" pitchFamily="34" charset="0"/>
              <a:buChar char="○"/>
              <a:tabLst/>
              <a:defRPr kumimoji="1" lang="en-US" sz="1200" kern="1200" baseline="0">
                <a:solidFill>
                  <a:schemeClr val="tx1"/>
                </a:solidFill>
                <a:latin typeface="+mn-lt"/>
                <a:ea typeface="Yu Gothic" panose="020B0400000000000000" pitchFamily="34" charset="-128"/>
                <a:cs typeface="+mn-cs"/>
              </a:defRPr>
            </a:lvl4pPr>
            <a:lvl5pPr marL="1144800" marR="0" indent="-230400" algn="l" defTabSz="483306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□"/>
              <a:tabLst/>
              <a:defRPr kumimoji="1" lang="en-US" sz="1200" kern="1200" baseline="0">
                <a:solidFill>
                  <a:schemeClr val="tx1"/>
                </a:solidFill>
                <a:latin typeface="+mn-lt"/>
                <a:ea typeface="Yu Gothic" panose="020B0400000000000000" pitchFamily="34" charset="-128"/>
                <a:cs typeface="+mn-cs"/>
              </a:defRPr>
            </a:lvl5pPr>
            <a:lvl6pPr marL="2658184" indent="-241653" algn="l" defTabSz="483306" rtl="0" eaLnBrk="1" latinLnBrk="0" hangingPunct="1">
              <a:spcBef>
                <a:spcPct val="20000"/>
              </a:spcBef>
              <a:buFont typeface="Arial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1490" indent="-241653" algn="l" defTabSz="483306" rtl="0" eaLnBrk="1" latinLnBrk="0" hangingPunct="1">
              <a:spcBef>
                <a:spcPct val="20000"/>
              </a:spcBef>
              <a:buFont typeface="Arial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4796" indent="-241653" algn="l" defTabSz="483306" rtl="0" eaLnBrk="1" latinLnBrk="0" hangingPunct="1">
              <a:spcBef>
                <a:spcPct val="20000"/>
              </a:spcBef>
              <a:buFont typeface="Arial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08102" indent="-241653" algn="l" defTabSz="483306" rtl="0" eaLnBrk="1" latinLnBrk="0" hangingPunct="1">
              <a:spcBef>
                <a:spcPct val="20000"/>
              </a:spcBef>
              <a:buFont typeface="Arial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altLang="en-US" sz="2000" b="1" dirty="0" smtClean="0"/>
              <a:t>Tableau is not new to Mizuho</a:t>
            </a:r>
            <a:endParaRPr lang="en-SG" altLang="en-US" sz="2000" b="1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21ABE55-0110-4F4B-936E-AF77374C5D9C}"/>
              </a:ext>
            </a:extLst>
          </p:cNvPr>
          <p:cNvSpPr txBox="1">
            <a:spLocks/>
          </p:cNvSpPr>
          <p:nvPr/>
        </p:nvSpPr>
        <p:spPr>
          <a:xfrm>
            <a:off x="628788" y="6339840"/>
            <a:ext cx="302281" cy="365760"/>
          </a:xfrm>
          <a:prstGeom prst="rect">
            <a:avLst/>
          </a:prstGeom>
        </p:spPr>
        <p:txBody>
          <a:bodyPr/>
          <a:lstStyle>
            <a:defPPr rtl="0"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altLang="zh-CN" smtClean="0"/>
              <a:pPr/>
              <a:t>6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898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altLang="en-US" sz="2400" dirty="0"/>
              <a:t>Timeline</a:t>
            </a:r>
            <a:endParaRPr lang="en-SG" altLang="en-US" sz="2400" dirty="0"/>
          </a:p>
        </p:txBody>
      </p:sp>
      <p:sp>
        <p:nvSpPr>
          <p:cNvPr id="4" name="标题 1">
            <a:extLst>
              <a:ext uri="{FF2B5EF4-FFF2-40B4-BE49-F238E27FC236}">
                <a16:creationId xmlns="" xmlns:a16="http://schemas.microsoft.com/office/drawing/2014/main" id="{F88682C6-1608-4DBE-8F80-1CDB2100D4F2}"/>
              </a:ext>
            </a:extLst>
          </p:cNvPr>
          <p:cNvSpPr txBox="1">
            <a:spLocks/>
          </p:cNvSpPr>
          <p:nvPr/>
        </p:nvSpPr>
        <p:spPr>
          <a:xfrm>
            <a:off x="548640" y="990600"/>
            <a:ext cx="10805160" cy="707886"/>
          </a:xfrm>
          <a:prstGeom prst="rect">
            <a:avLst/>
          </a:prstGeom>
        </p:spPr>
        <p:txBody>
          <a:bodyPr vert="horz" lIns="0" tIns="91440" rIns="0" bIns="91440" rtlCol="0" anchor="b" anchorCtr="0"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en-US" sz="2200" b="1" kern="1200" baseline="0">
                <a:solidFill>
                  <a:schemeClr val="tx2"/>
                </a:solidFill>
                <a:latin typeface="Arial Narrow" panose="020B0606020202030204" pitchFamily="34" charset="0"/>
                <a:ea typeface="ＭＳ Ｐゴシック" panose="020B0600070205080204" pitchFamily="50" charset="-128"/>
                <a:cs typeface="+mj-cs"/>
              </a:defRPr>
            </a:lvl1pPr>
          </a:lstStyle>
          <a:p>
            <a:endParaRPr lang="en-SG" dirty="0"/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118A5D84-1F6F-4A40-B8D2-C58C32F94DBD}"/>
              </a:ext>
            </a:extLst>
          </p:cNvPr>
          <p:cNvSpPr txBox="1">
            <a:spLocks/>
          </p:cNvSpPr>
          <p:nvPr/>
        </p:nvSpPr>
        <p:spPr>
          <a:xfrm>
            <a:off x="484014" y="916362"/>
            <a:ext cx="10837333" cy="424732"/>
          </a:xfrm>
          <a:prstGeom prst="rect">
            <a:avLst/>
          </a:prstGeom>
        </p:spPr>
        <p:txBody>
          <a:bodyPr/>
          <a:lstStyle>
            <a:lvl1pPr marL="230400" marR="0" indent="-230400" algn="l" defTabSz="483306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 2" panose="05020102010507070707" pitchFamily="18" charset="2"/>
              <a:buChar char=""/>
              <a:tabLst/>
              <a:defRPr kumimoji="1" lang="en-US" sz="1400" b="0" kern="1200" baseline="0" dirty="0" smtClean="0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  <a:cs typeface="+mn-cs"/>
              </a:defRPr>
            </a:lvl1pPr>
            <a:lvl2pPr marL="457200" marR="0" indent="-230400" algn="l" defTabSz="483306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Pct val="90000"/>
              <a:buFont typeface="Wingdings 2" panose="05020102010507070707" pitchFamily="18" charset="2"/>
              <a:buChar char=""/>
              <a:tabLst/>
              <a:defRPr kumimoji="1" lang="en-US" sz="1400" kern="1200" baseline="0">
                <a:solidFill>
                  <a:schemeClr val="tx1"/>
                </a:solidFill>
                <a:latin typeface="+mn-lt"/>
                <a:ea typeface="Yu Gothic" panose="020B0400000000000000" pitchFamily="34" charset="-128"/>
                <a:cs typeface="+mn-cs"/>
              </a:defRPr>
            </a:lvl2pPr>
            <a:lvl3pPr marL="684000" marR="0" indent="-230400" algn="l" defTabSz="483306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Char char=""/>
              <a:tabLst/>
              <a:defRPr kumimoji="1" lang="en-US" sz="1200" kern="1200" baseline="0">
                <a:solidFill>
                  <a:schemeClr val="tx1"/>
                </a:solidFill>
                <a:latin typeface="+mn-lt"/>
                <a:ea typeface="Yu Gothic" panose="020B0400000000000000" pitchFamily="34" charset="-128"/>
                <a:cs typeface="+mn-cs"/>
              </a:defRPr>
            </a:lvl3pPr>
            <a:lvl4pPr marL="914400" marR="0" indent="-230400" algn="l" defTabSz="483306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Pct val="110000"/>
              <a:buFont typeface="Arial" panose="020B0604020202020204" pitchFamily="34" charset="0"/>
              <a:buChar char="○"/>
              <a:tabLst/>
              <a:defRPr kumimoji="1" lang="en-US" sz="1200" kern="1200" baseline="0">
                <a:solidFill>
                  <a:schemeClr val="tx1"/>
                </a:solidFill>
                <a:latin typeface="+mn-lt"/>
                <a:ea typeface="Yu Gothic" panose="020B0400000000000000" pitchFamily="34" charset="-128"/>
                <a:cs typeface="+mn-cs"/>
              </a:defRPr>
            </a:lvl4pPr>
            <a:lvl5pPr marL="1144800" marR="0" indent="-230400" algn="l" defTabSz="483306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□"/>
              <a:tabLst/>
              <a:defRPr kumimoji="1" lang="en-US" sz="1200" kern="1200" baseline="0">
                <a:solidFill>
                  <a:schemeClr val="tx1"/>
                </a:solidFill>
                <a:latin typeface="+mn-lt"/>
                <a:ea typeface="Yu Gothic" panose="020B0400000000000000" pitchFamily="34" charset="-128"/>
                <a:cs typeface="+mn-cs"/>
              </a:defRPr>
            </a:lvl5pPr>
            <a:lvl6pPr marL="2658184" indent="-241653" algn="l" defTabSz="483306" rtl="0" eaLnBrk="1" latinLnBrk="0" hangingPunct="1">
              <a:spcBef>
                <a:spcPct val="20000"/>
              </a:spcBef>
              <a:buFont typeface="Arial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1490" indent="-241653" algn="l" defTabSz="483306" rtl="0" eaLnBrk="1" latinLnBrk="0" hangingPunct="1">
              <a:spcBef>
                <a:spcPct val="20000"/>
              </a:spcBef>
              <a:buFont typeface="Arial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4796" indent="-241653" algn="l" defTabSz="483306" rtl="0" eaLnBrk="1" latinLnBrk="0" hangingPunct="1">
              <a:spcBef>
                <a:spcPct val="20000"/>
              </a:spcBef>
              <a:buFont typeface="Arial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08102" indent="-241653" algn="l" defTabSz="483306" rtl="0" eaLnBrk="1" latinLnBrk="0" hangingPunct="1">
              <a:spcBef>
                <a:spcPct val="20000"/>
              </a:spcBef>
              <a:buFont typeface="Arial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SG" altLang="en-US" sz="2000" b="1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" y="949329"/>
            <a:ext cx="11854114" cy="4927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845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Infra &amp; </a:t>
            </a:r>
            <a:r>
              <a:rPr lang="en-SG" dirty="0" smtClean="0"/>
              <a:t>Deployment</a:t>
            </a:r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="" xmlns:a16="http://schemas.microsoft.com/office/drawing/2014/main" id="{47397175-1214-4F4C-A699-69762407E112}"/>
              </a:ext>
            </a:extLst>
          </p:cNvPr>
          <p:cNvSpPr txBox="1">
            <a:spLocks/>
          </p:cNvSpPr>
          <p:nvPr/>
        </p:nvSpPr>
        <p:spPr>
          <a:xfrm>
            <a:off x="767408" y="1082584"/>
            <a:ext cx="10288693" cy="4968552"/>
          </a:xfrm>
          <a:prstGeom prst="rect">
            <a:avLst/>
          </a:prstGeom>
        </p:spPr>
        <p:txBody>
          <a:bodyPr>
            <a:noAutofit/>
          </a:bodyPr>
          <a:lstStyle>
            <a:lvl1pPr marL="230400" marR="0" indent="-230400" algn="l" defTabSz="483306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 2" panose="05020102010507070707" pitchFamily="18" charset="2"/>
              <a:buChar char=""/>
              <a:tabLst/>
              <a:defRPr kumimoji="1" lang="en-US" sz="1400" b="0" kern="1200" baseline="0" dirty="0" smtClean="0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  <a:cs typeface="+mn-cs"/>
              </a:defRPr>
            </a:lvl1pPr>
            <a:lvl2pPr marL="457200" marR="0" indent="-230400" algn="l" defTabSz="483306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Pct val="90000"/>
              <a:buFont typeface="Wingdings 2" panose="05020102010507070707" pitchFamily="18" charset="2"/>
              <a:buChar char=""/>
              <a:tabLst/>
              <a:defRPr kumimoji="1" lang="en-US" sz="1400" kern="1200" baseline="0">
                <a:solidFill>
                  <a:schemeClr val="tx1"/>
                </a:solidFill>
                <a:latin typeface="+mn-lt"/>
                <a:ea typeface="Yu Gothic" panose="020B0400000000000000" pitchFamily="34" charset="-128"/>
                <a:cs typeface="+mn-cs"/>
              </a:defRPr>
            </a:lvl2pPr>
            <a:lvl3pPr marL="684000" marR="0" indent="-230400" algn="l" defTabSz="483306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Char char=""/>
              <a:tabLst/>
              <a:defRPr kumimoji="1" lang="en-US" sz="1200" kern="1200" baseline="0">
                <a:solidFill>
                  <a:schemeClr val="tx1"/>
                </a:solidFill>
                <a:latin typeface="+mn-lt"/>
                <a:ea typeface="Yu Gothic" panose="020B0400000000000000" pitchFamily="34" charset="-128"/>
                <a:cs typeface="+mn-cs"/>
              </a:defRPr>
            </a:lvl3pPr>
            <a:lvl4pPr marL="914400" marR="0" indent="-230400" algn="l" defTabSz="483306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Pct val="110000"/>
              <a:buFont typeface="Arial" panose="020B0604020202020204" pitchFamily="34" charset="0"/>
              <a:buChar char="○"/>
              <a:tabLst/>
              <a:defRPr kumimoji="1" lang="en-US" sz="1200" kern="1200" baseline="0">
                <a:solidFill>
                  <a:schemeClr val="tx1"/>
                </a:solidFill>
                <a:latin typeface="+mn-lt"/>
                <a:ea typeface="Yu Gothic" panose="020B0400000000000000" pitchFamily="34" charset="-128"/>
                <a:cs typeface="+mn-cs"/>
              </a:defRPr>
            </a:lvl4pPr>
            <a:lvl5pPr marL="1144800" marR="0" indent="-230400" algn="l" defTabSz="483306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□"/>
              <a:tabLst/>
              <a:defRPr kumimoji="1" lang="en-US" sz="1200" kern="1200" baseline="0">
                <a:solidFill>
                  <a:schemeClr val="tx1"/>
                </a:solidFill>
                <a:latin typeface="+mn-lt"/>
                <a:ea typeface="Yu Gothic" panose="020B0400000000000000" pitchFamily="34" charset="-128"/>
                <a:cs typeface="+mn-cs"/>
              </a:defRPr>
            </a:lvl5pPr>
            <a:lvl6pPr marL="2658184" indent="-241653" algn="l" defTabSz="483306" rtl="0" eaLnBrk="1" latinLnBrk="0" hangingPunct="1">
              <a:spcBef>
                <a:spcPct val="20000"/>
              </a:spcBef>
              <a:buFont typeface="Arial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1490" indent="-241653" algn="l" defTabSz="483306" rtl="0" eaLnBrk="1" latinLnBrk="0" hangingPunct="1">
              <a:spcBef>
                <a:spcPct val="20000"/>
              </a:spcBef>
              <a:buFont typeface="Arial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4796" indent="-241653" algn="l" defTabSz="483306" rtl="0" eaLnBrk="1" latinLnBrk="0" hangingPunct="1">
              <a:spcBef>
                <a:spcPct val="20000"/>
              </a:spcBef>
              <a:buFont typeface="Arial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08102" indent="-241653" algn="l" defTabSz="483306" rtl="0" eaLnBrk="1" latinLnBrk="0" hangingPunct="1">
              <a:spcBef>
                <a:spcPct val="20000"/>
              </a:spcBef>
              <a:buFont typeface="Arial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/>
            <a:r>
              <a:rPr lang="en-US" sz="2400" dirty="0" smtClean="0"/>
              <a:t>Hardware</a:t>
            </a:r>
          </a:p>
          <a:p>
            <a:pPr lvl="1" fontAlgn="t">
              <a:buFontTx/>
              <a:buChar char="-"/>
            </a:pPr>
            <a:r>
              <a:rPr lang="en-US" sz="2400" dirty="0" smtClean="0"/>
              <a:t>AIOD will prepare server by using existing hardware for </a:t>
            </a:r>
          </a:p>
          <a:p>
            <a:pPr lvl="2" fontAlgn="t">
              <a:buFontTx/>
              <a:buChar char="-"/>
            </a:pPr>
            <a:r>
              <a:rPr lang="en-US" sz="2000" dirty="0" smtClean="0"/>
              <a:t>Development</a:t>
            </a:r>
          </a:p>
          <a:p>
            <a:pPr lvl="2" fontAlgn="t">
              <a:buFontTx/>
              <a:buChar char="-"/>
            </a:pPr>
            <a:r>
              <a:rPr lang="en-US" sz="2000" dirty="0" smtClean="0"/>
              <a:t>Production.  Servers are to be confirmed.</a:t>
            </a:r>
          </a:p>
          <a:p>
            <a:pPr fontAlgn="t"/>
            <a:r>
              <a:rPr lang="en-US" sz="2400" dirty="0" smtClean="0"/>
              <a:t>Software</a:t>
            </a:r>
          </a:p>
          <a:p>
            <a:pPr marL="228600" lvl="1" indent="0" fontAlgn="t">
              <a:buFont typeface="Wingdings 2" panose="05020102010507070707" pitchFamily="18" charset="2"/>
              <a:buNone/>
            </a:pPr>
            <a:r>
              <a:rPr lang="en-US" sz="2400" dirty="0" smtClean="0"/>
              <a:t>- Convert desktop to server license</a:t>
            </a:r>
          </a:p>
          <a:p>
            <a:pPr marL="228600" lvl="1" indent="0" fontAlgn="t">
              <a:buFont typeface="Wingdings 2" panose="05020102010507070707" pitchFamily="18" charset="2"/>
              <a:buNone/>
            </a:pPr>
            <a:r>
              <a:rPr lang="en-US" sz="2400" dirty="0" smtClean="0"/>
              <a:t>- Align to same expiry date(Same annual cost when we renew desktop licenses)</a:t>
            </a:r>
          </a:p>
          <a:p>
            <a:pPr marL="228600" lvl="1" indent="0" fontAlgn="t">
              <a:buFont typeface="Wingdings 2" panose="05020102010507070707" pitchFamily="18" charset="2"/>
              <a:buNone/>
            </a:pPr>
            <a:r>
              <a:rPr lang="en-US" sz="2400" dirty="0" smtClean="0"/>
              <a:t>- Innovation Team to decide on how many new licenses to purchase</a:t>
            </a:r>
          </a:p>
          <a:p>
            <a:pPr lvl="1" fontAlgn="t">
              <a:buFontTx/>
              <a:buChar char="-"/>
            </a:pPr>
            <a:r>
              <a:rPr lang="en-US" sz="2400" dirty="0" smtClean="0"/>
              <a:t>Viewer license</a:t>
            </a:r>
          </a:p>
          <a:p>
            <a:pPr fontAlgn="t"/>
            <a:r>
              <a:rPr lang="en-US" sz="2400" dirty="0" smtClean="0"/>
              <a:t>Other Documentation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63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="" xmlns:a16="http://schemas.microsoft.com/office/drawing/2014/main" id="{416CCEA0-89A3-4DA3-9071-DC33E7046BBA}"/>
              </a:ext>
            </a:extLst>
          </p:cNvPr>
          <p:cNvSpPr txBox="1">
            <a:spLocks/>
          </p:cNvSpPr>
          <p:nvPr/>
        </p:nvSpPr>
        <p:spPr>
          <a:xfrm>
            <a:off x="628788" y="1124744"/>
            <a:ext cx="10288693" cy="4264778"/>
          </a:xfrm>
          <a:prstGeom prst="rect">
            <a:avLst/>
          </a:prstGeom>
        </p:spPr>
        <p:txBody>
          <a:bodyPr>
            <a:normAutofit/>
          </a:bodyPr>
          <a:lstStyle>
            <a:lvl1pPr marL="230400" marR="0" indent="-230400" algn="l" defTabSz="483306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 2" panose="05020102010507070707" pitchFamily="18" charset="2"/>
              <a:buChar char=""/>
              <a:tabLst/>
              <a:defRPr kumimoji="1" lang="en-US" sz="1400" b="0" kern="1200" baseline="0" dirty="0" smtClean="0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  <a:cs typeface="+mn-cs"/>
              </a:defRPr>
            </a:lvl1pPr>
            <a:lvl2pPr marL="457200" marR="0" indent="-230400" algn="l" defTabSz="483306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Pct val="90000"/>
              <a:buFont typeface="Wingdings 2" panose="05020102010507070707" pitchFamily="18" charset="2"/>
              <a:buChar char=""/>
              <a:tabLst/>
              <a:defRPr kumimoji="1" lang="en-US" sz="1400" kern="1200" baseline="0">
                <a:solidFill>
                  <a:schemeClr val="tx1"/>
                </a:solidFill>
                <a:latin typeface="+mn-lt"/>
                <a:ea typeface="Yu Gothic" panose="020B0400000000000000" pitchFamily="34" charset="-128"/>
                <a:cs typeface="+mn-cs"/>
              </a:defRPr>
            </a:lvl2pPr>
            <a:lvl3pPr marL="684000" marR="0" indent="-230400" algn="l" defTabSz="483306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Char char=""/>
              <a:tabLst/>
              <a:defRPr kumimoji="1" lang="en-US" sz="1200" kern="1200" baseline="0">
                <a:solidFill>
                  <a:schemeClr val="tx1"/>
                </a:solidFill>
                <a:latin typeface="+mn-lt"/>
                <a:ea typeface="Yu Gothic" panose="020B0400000000000000" pitchFamily="34" charset="-128"/>
                <a:cs typeface="+mn-cs"/>
              </a:defRPr>
            </a:lvl3pPr>
            <a:lvl4pPr marL="914400" marR="0" indent="-230400" algn="l" defTabSz="483306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Pct val="110000"/>
              <a:buFont typeface="Arial" panose="020B0604020202020204" pitchFamily="34" charset="0"/>
              <a:buChar char="○"/>
              <a:tabLst/>
              <a:defRPr kumimoji="1" lang="en-US" sz="1200" kern="1200" baseline="0">
                <a:solidFill>
                  <a:schemeClr val="tx1"/>
                </a:solidFill>
                <a:latin typeface="+mn-lt"/>
                <a:ea typeface="Yu Gothic" panose="020B0400000000000000" pitchFamily="34" charset="-128"/>
                <a:cs typeface="+mn-cs"/>
              </a:defRPr>
            </a:lvl4pPr>
            <a:lvl5pPr marL="1144800" marR="0" indent="-230400" algn="l" defTabSz="483306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□"/>
              <a:tabLst/>
              <a:defRPr kumimoji="1" lang="en-US" sz="1200" kern="1200" baseline="0">
                <a:solidFill>
                  <a:schemeClr val="tx1"/>
                </a:solidFill>
                <a:latin typeface="+mn-lt"/>
                <a:ea typeface="Yu Gothic" panose="020B0400000000000000" pitchFamily="34" charset="-128"/>
                <a:cs typeface="+mn-cs"/>
              </a:defRPr>
            </a:lvl5pPr>
            <a:lvl6pPr marL="2658184" indent="-241653" algn="l" defTabSz="483306" rtl="0" eaLnBrk="1" latinLnBrk="0" hangingPunct="1">
              <a:spcBef>
                <a:spcPct val="20000"/>
              </a:spcBef>
              <a:buFont typeface="Arial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1490" indent="-241653" algn="l" defTabSz="483306" rtl="0" eaLnBrk="1" latinLnBrk="0" hangingPunct="1">
              <a:spcBef>
                <a:spcPct val="20000"/>
              </a:spcBef>
              <a:buFont typeface="Arial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4796" indent="-241653" algn="l" defTabSz="483306" rtl="0" eaLnBrk="1" latinLnBrk="0" hangingPunct="1">
              <a:spcBef>
                <a:spcPct val="20000"/>
              </a:spcBef>
              <a:buFont typeface="Arial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08102" indent="-241653" algn="l" defTabSz="483306" rtl="0" eaLnBrk="1" latinLnBrk="0" hangingPunct="1">
              <a:spcBef>
                <a:spcPct val="20000"/>
              </a:spcBef>
              <a:buFont typeface="Arial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altLang="en-US" sz="2000" dirty="0" smtClean="0"/>
              <a:t>Training</a:t>
            </a:r>
          </a:p>
          <a:p>
            <a:pPr lvl="1"/>
            <a:r>
              <a:rPr lang="en-SG" altLang="en-US" sz="2000" dirty="0" smtClean="0"/>
              <a:t>Tableau</a:t>
            </a:r>
          </a:p>
          <a:p>
            <a:pPr marL="798300" lvl="2" indent="-342900">
              <a:buFont typeface="+mj-lt"/>
              <a:buAutoNum type="arabicPeriod"/>
            </a:pPr>
            <a:r>
              <a:rPr lang="en-SG" sz="1800" dirty="0" smtClean="0"/>
              <a:t>Tableau Virtual Bootcamp – 13 Jul to 24 Jul</a:t>
            </a:r>
          </a:p>
          <a:p>
            <a:pPr marL="798300" lvl="2" indent="-342900">
              <a:buFont typeface="+mj-lt"/>
              <a:buAutoNum type="arabicPeriod"/>
            </a:pPr>
            <a:r>
              <a:rPr lang="en-SG" sz="1800" dirty="0" smtClean="0"/>
              <a:t>Tableau online eLearning – 90 days trial </a:t>
            </a:r>
          </a:p>
          <a:p>
            <a:pPr lvl="1"/>
            <a:endParaRPr lang="en-SG" altLang="en-US" sz="2000" dirty="0" smtClean="0"/>
          </a:p>
          <a:p>
            <a:pPr lvl="1"/>
            <a:r>
              <a:rPr lang="en-SG" altLang="en-US" sz="2000" dirty="0" smtClean="0"/>
              <a:t>Innovation Team</a:t>
            </a:r>
          </a:p>
          <a:p>
            <a:pPr lvl="2"/>
            <a:r>
              <a:rPr lang="en-SG" altLang="en-US" sz="1800" dirty="0" smtClean="0"/>
              <a:t>Workshops – Aug/Sep</a:t>
            </a:r>
          </a:p>
          <a:p>
            <a:pPr lvl="2"/>
            <a:r>
              <a:rPr lang="en-SG" altLang="en-US" sz="1800" dirty="0" smtClean="0"/>
              <a:t>For users who need to create new workbooks, dashboards (Creators)</a:t>
            </a:r>
          </a:p>
          <a:p>
            <a:pPr lvl="2"/>
            <a:r>
              <a:rPr lang="en-SG" altLang="en-US" sz="1800" dirty="0" smtClean="0"/>
              <a:t>For users who need to view and interact with published workbooks, dashboards (Viewers)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SG" sz="2400" dirty="0"/>
          </a:p>
        </p:txBody>
      </p:sp>
      <p:sp>
        <p:nvSpPr>
          <p:cNvPr id="6" name="文本占位符 4">
            <a:extLst>
              <a:ext uri="{FF2B5EF4-FFF2-40B4-BE49-F238E27FC236}">
                <a16:creationId xmlns="" xmlns:a16="http://schemas.microsoft.com/office/drawing/2014/main" id="{61266EB2-EF7C-44B9-8C91-7917BCB8E124}"/>
              </a:ext>
            </a:extLst>
          </p:cNvPr>
          <p:cNvSpPr txBox="1">
            <a:spLocks/>
          </p:cNvSpPr>
          <p:nvPr/>
        </p:nvSpPr>
        <p:spPr>
          <a:xfrm>
            <a:off x="-1" y="1676400"/>
            <a:ext cx="10837333" cy="424732"/>
          </a:xfrm>
          <a:prstGeom prst="rect">
            <a:avLst/>
          </a:prstGeom>
        </p:spPr>
        <p:txBody>
          <a:bodyPr/>
          <a:lstStyle>
            <a:lvl1pPr marL="230400" marR="0" indent="-230400" algn="l" defTabSz="483306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 2" panose="05020102010507070707" pitchFamily="18" charset="2"/>
              <a:buChar char=""/>
              <a:tabLst/>
              <a:defRPr kumimoji="1" lang="en-US" sz="1400" b="0" kern="1200" baseline="0" dirty="0" smtClean="0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  <a:cs typeface="+mn-cs"/>
              </a:defRPr>
            </a:lvl1pPr>
            <a:lvl2pPr marL="457200" marR="0" indent="-230400" algn="l" defTabSz="483306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Pct val="90000"/>
              <a:buFont typeface="Wingdings 2" panose="05020102010507070707" pitchFamily="18" charset="2"/>
              <a:buChar char=""/>
              <a:tabLst/>
              <a:defRPr kumimoji="1" lang="en-US" sz="1400" kern="1200" baseline="0">
                <a:solidFill>
                  <a:schemeClr val="tx1"/>
                </a:solidFill>
                <a:latin typeface="+mn-lt"/>
                <a:ea typeface="Yu Gothic" panose="020B0400000000000000" pitchFamily="34" charset="-128"/>
                <a:cs typeface="+mn-cs"/>
              </a:defRPr>
            </a:lvl2pPr>
            <a:lvl3pPr marL="684000" marR="0" indent="-230400" algn="l" defTabSz="483306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Char char=""/>
              <a:tabLst/>
              <a:defRPr kumimoji="1" lang="en-US" sz="1200" kern="1200" baseline="0">
                <a:solidFill>
                  <a:schemeClr val="tx1"/>
                </a:solidFill>
                <a:latin typeface="+mn-lt"/>
                <a:ea typeface="Yu Gothic" panose="020B0400000000000000" pitchFamily="34" charset="-128"/>
                <a:cs typeface="+mn-cs"/>
              </a:defRPr>
            </a:lvl3pPr>
            <a:lvl4pPr marL="914400" marR="0" indent="-230400" algn="l" defTabSz="483306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Pct val="110000"/>
              <a:buFont typeface="Arial" panose="020B0604020202020204" pitchFamily="34" charset="0"/>
              <a:buChar char="○"/>
              <a:tabLst/>
              <a:defRPr kumimoji="1" lang="en-US" sz="1200" kern="1200" baseline="0">
                <a:solidFill>
                  <a:schemeClr val="tx1"/>
                </a:solidFill>
                <a:latin typeface="+mn-lt"/>
                <a:ea typeface="Yu Gothic" panose="020B0400000000000000" pitchFamily="34" charset="-128"/>
                <a:cs typeface="+mn-cs"/>
              </a:defRPr>
            </a:lvl4pPr>
            <a:lvl5pPr marL="1144800" marR="0" indent="-230400" algn="l" defTabSz="483306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□"/>
              <a:tabLst/>
              <a:defRPr kumimoji="1" lang="en-US" sz="1200" kern="1200" baseline="0">
                <a:solidFill>
                  <a:schemeClr val="tx1"/>
                </a:solidFill>
                <a:latin typeface="+mn-lt"/>
                <a:ea typeface="Yu Gothic" panose="020B0400000000000000" pitchFamily="34" charset="-128"/>
                <a:cs typeface="+mn-cs"/>
              </a:defRPr>
            </a:lvl5pPr>
            <a:lvl6pPr marL="2658184" indent="-241653" algn="l" defTabSz="483306" rtl="0" eaLnBrk="1" latinLnBrk="0" hangingPunct="1">
              <a:spcBef>
                <a:spcPct val="20000"/>
              </a:spcBef>
              <a:buFont typeface="Arial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1490" indent="-241653" algn="l" defTabSz="483306" rtl="0" eaLnBrk="1" latinLnBrk="0" hangingPunct="1">
              <a:spcBef>
                <a:spcPct val="20000"/>
              </a:spcBef>
              <a:buFont typeface="Arial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4796" indent="-241653" algn="l" defTabSz="483306" rtl="0" eaLnBrk="1" latinLnBrk="0" hangingPunct="1">
              <a:spcBef>
                <a:spcPct val="20000"/>
              </a:spcBef>
              <a:buFont typeface="Arial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08102" indent="-241653" algn="l" defTabSz="483306" rtl="0" eaLnBrk="1" latinLnBrk="0" hangingPunct="1">
              <a:spcBef>
                <a:spcPct val="20000"/>
              </a:spcBef>
              <a:buFont typeface="Arial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 dirty="0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5AAF5679-F449-4453-A0F9-5CA1FD4BE45B}"/>
              </a:ext>
            </a:extLst>
          </p:cNvPr>
          <p:cNvSpPr txBox="1">
            <a:spLocks/>
          </p:cNvSpPr>
          <p:nvPr/>
        </p:nvSpPr>
        <p:spPr>
          <a:xfrm>
            <a:off x="628788" y="6339840"/>
            <a:ext cx="302281" cy="365760"/>
          </a:xfrm>
          <a:prstGeom prst="rect">
            <a:avLst/>
          </a:prstGeom>
        </p:spPr>
        <p:txBody>
          <a:bodyPr/>
          <a:lstStyle>
            <a:defPPr rtl="0"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altLang="zh-CN" smtClean="0"/>
              <a:pPr/>
              <a:t>9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33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XOXOFORSELECTIONXOXO" val="XOXOFORSELECTIONXOXO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XOXOFORSELECTIONXOXO" val="XOXOFORSELECTIONXOXO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XOXOFORSELECTIONXOXO" val="XOXOFORSELECTIONXOXO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XOXOFORSELECTIONXOXO" val="XOXOFORSELECTIONXOXO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XOXOFORSELECTIONXOXO" val="XOXOFORSELECTIONXOXO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XOXOFORSELECTIONXOXO" val="XOXOFORSELECTIONXOXO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XOXOFORSELECTIONXOXO" val="XOXOFORSELECTIONXOXO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XOXOFORSELECTIONXOXO" val="XOXOFORSELECTIONXOXO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_42569787_TF89082059.potx" id="{D74C1587-8195-4EA0-B9EE-9ECBC2A0652E}" vid="{D4B4F7F6-D47B-4DDA-B0BF-D6B0C662ABD6}"/>
    </a:ext>
  </a:extLst>
</a:theme>
</file>

<file path=ppt/theme/theme2.xml><?xml version="1.0" encoding="utf-8"?>
<a:theme xmlns:a="http://schemas.openxmlformats.org/drawingml/2006/main" name="Mizuho_Future Frame_A4">
  <a:themeElements>
    <a:clrScheme name="Future Frame">
      <a:dk1>
        <a:sysClr val="windowText" lastClr="000000"/>
      </a:dk1>
      <a:lt1>
        <a:sysClr val="window" lastClr="FFFFFF"/>
      </a:lt1>
      <a:dk2>
        <a:srgbClr val="140078"/>
      </a:dk2>
      <a:lt2>
        <a:srgbClr val="CCCCCC"/>
      </a:lt2>
      <a:accent1>
        <a:srgbClr val="85C0DB"/>
      </a:accent1>
      <a:accent2>
        <a:srgbClr val="E9C45C"/>
      </a:accent2>
      <a:accent3>
        <a:srgbClr val="8EBA69"/>
      </a:accent3>
      <a:accent4>
        <a:srgbClr val="CABC93"/>
      </a:accent4>
      <a:accent5>
        <a:srgbClr val="818D93"/>
      </a:accent5>
      <a:accent6>
        <a:srgbClr val="EB9864"/>
      </a:accent6>
      <a:hlink>
        <a:srgbClr val="0000FF"/>
      </a:hlink>
      <a:folHlink>
        <a:srgbClr val="800080"/>
      </a:folHlink>
    </a:clrScheme>
    <a:fontScheme name="Mizuho 2016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Mizuho 2016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0" tIns="0" rIns="0" bIns="0" rtlCol="0" anchor="ctr"/>
      <a:lstStyle>
        <a:defPPr algn="ctr">
          <a:defRPr kumimoji="1"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kumimoji="1"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Mizuho-Microsoft-Office_Theme" id="{3E12C493-E645-481A-A2C0-FB3F65FE3798}" vid="{16160966-ACCD-4912-9E29-32A8F599287B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86D9CC-0D9D-4BFE-B3F3-26F480BF8C8A}">
  <ds:schemaRefs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16c05727-aa75-4e4a-9b5f-8a80a1165891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Office PowerPoint</Application>
  <PresentationFormat>Custom</PresentationFormat>
  <Paragraphs>62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ModernClassicBlock-3</vt:lpstr>
      <vt:lpstr>Mizuho_Future Frame_A4</vt:lpstr>
      <vt:lpstr>Mizuho dashboard</vt:lpstr>
      <vt:lpstr>Involved Parties</vt:lpstr>
      <vt:lpstr>Objective</vt:lpstr>
      <vt:lpstr>Dashboard Tool - Tableau</vt:lpstr>
      <vt:lpstr>Goal</vt:lpstr>
      <vt:lpstr>Dashboard Tool - Tableau </vt:lpstr>
      <vt:lpstr>Timeline</vt:lpstr>
      <vt:lpstr>Infra &amp; Deployment</vt:lpstr>
      <vt:lpstr>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2020-07-06T07:06:58Z</dcterms:created>
  <dcterms:modified xsi:type="dcterms:W3CDTF">2020-07-09T03:42:45Z</dcterms:modified>
</cp:coreProperties>
</file>