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7" r:id="rId2"/>
    <p:sldId id="934" r:id="rId3"/>
    <p:sldId id="935" r:id="rId4"/>
    <p:sldId id="954" r:id="rId5"/>
    <p:sldId id="955" r:id="rId6"/>
    <p:sldId id="957" r:id="rId7"/>
    <p:sldId id="956" r:id="rId8"/>
    <p:sldId id="937" r:id="rId9"/>
    <p:sldId id="953" r:id="rId10"/>
    <p:sldId id="948" r:id="rId11"/>
    <p:sldId id="958" r:id="rId12"/>
    <p:sldId id="959" r:id="rId13"/>
    <p:sldId id="960" r:id="rId14"/>
    <p:sldId id="961" r:id="rId15"/>
    <p:sldId id="962" r:id="rId16"/>
    <p:sldId id="963" r:id="rId17"/>
    <p:sldId id="964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14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B9BD5"/>
    <a:srgbClr val="2E75B6"/>
    <a:srgbClr val="487AB5"/>
    <a:srgbClr val="00A5E0"/>
    <a:srgbClr val="E6E6E6"/>
    <a:srgbClr val="D8D8D8"/>
    <a:srgbClr val="EAEFF7"/>
    <a:srgbClr val="FE9228"/>
    <a:srgbClr val="F79228"/>
    <a:srgbClr val="F7E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5401" autoAdjust="0"/>
  </p:normalViewPr>
  <p:slideViewPr>
    <p:cSldViewPr snapToGrid="0">
      <p:cViewPr varScale="1">
        <p:scale>
          <a:sx n="85" d="100"/>
          <a:sy n="85" d="100"/>
        </p:scale>
        <p:origin x="1378" y="58"/>
      </p:cViewPr>
      <p:guideLst>
        <p:guide orient="horz" pos="2205"/>
        <p:guide pos="2880"/>
        <p:guide pos="14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4ABFC-37A4-4469-8B1F-042E625FC583}" type="datetimeFigureOut">
              <a:rPr lang="zh-CN" altLang="en-US" smtClean="0"/>
              <a:pPr/>
              <a:t>2022/9/26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A53F9-0018-46B4-BFFF-4163F6669D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299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A53F9-0018-46B4-BFFF-4163F6669D7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318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01452C6-A083-4D96-B6AE-21177D081829}"/>
              </a:ext>
            </a:extLst>
          </p:cNvPr>
          <p:cNvSpPr txBox="1"/>
          <p:nvPr userDrawn="1"/>
        </p:nvSpPr>
        <p:spPr>
          <a:xfrm>
            <a:off x="936434" y="341523"/>
            <a:ext cx="705079" cy="4406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2862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21BD25B-1A6E-4D0E-BA14-82F8EDF0BB13}"/>
              </a:ext>
            </a:extLst>
          </p:cNvPr>
          <p:cNvSpPr txBox="1"/>
          <p:nvPr userDrawn="1"/>
        </p:nvSpPr>
        <p:spPr>
          <a:xfrm>
            <a:off x="936434" y="341523"/>
            <a:ext cx="705079" cy="4406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67676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579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F29BEF5-680C-434C-A0BB-853166335133}"/>
              </a:ext>
            </a:extLst>
          </p:cNvPr>
          <p:cNvSpPr txBox="1"/>
          <p:nvPr userDrawn="1"/>
        </p:nvSpPr>
        <p:spPr>
          <a:xfrm>
            <a:off x="936434" y="341523"/>
            <a:ext cx="705079" cy="4406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9525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D0686D5-4ADA-4EFD-A34A-A17226B49171}"/>
              </a:ext>
            </a:extLst>
          </p:cNvPr>
          <p:cNvSpPr txBox="1"/>
          <p:nvPr userDrawn="1"/>
        </p:nvSpPr>
        <p:spPr>
          <a:xfrm>
            <a:off x="936434" y="341523"/>
            <a:ext cx="705079" cy="4406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8E12A3-F6B0-485E-87D5-2BAD3003C28B}"/>
              </a:ext>
            </a:extLst>
          </p:cNvPr>
          <p:cNvSpPr/>
          <p:nvPr userDrawn="1"/>
        </p:nvSpPr>
        <p:spPr bwMode="auto">
          <a:xfrm>
            <a:off x="1212076" y="835819"/>
            <a:ext cx="357584" cy="180975"/>
          </a:xfrm>
          <a:prstGeom prst="rect">
            <a:avLst/>
          </a:prstGeom>
          <a:solidFill>
            <a:srgbClr val="487AB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任意多边形 7">
            <a:extLst>
              <a:ext uri="{FF2B5EF4-FFF2-40B4-BE49-F238E27FC236}">
                <a16:creationId xmlns:a16="http://schemas.microsoft.com/office/drawing/2014/main" id="{3FB236FD-DA0C-4888-A69A-89F246B7CC1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77280" y="101491"/>
            <a:ext cx="665540" cy="662633"/>
          </a:xfrm>
          <a:custGeom>
            <a:avLst/>
            <a:gdLst>
              <a:gd name="T0" fmla="*/ 0 w 864000"/>
              <a:gd name="T1" fmla="*/ 0 h 864000"/>
              <a:gd name="T2" fmla="*/ 864000 w 864000"/>
              <a:gd name="T3" fmla="*/ 0 h 864000"/>
              <a:gd name="T4" fmla="*/ 864000 w 864000"/>
              <a:gd name="T5" fmla="*/ 261737 h 864000"/>
              <a:gd name="T6" fmla="*/ 751007 w 864000"/>
              <a:gd name="T7" fmla="*/ 261737 h 864000"/>
              <a:gd name="T8" fmla="*/ 751007 w 864000"/>
              <a:gd name="T9" fmla="*/ 112993 h 864000"/>
              <a:gd name="T10" fmla="*/ 112993 w 864000"/>
              <a:gd name="T11" fmla="*/ 112993 h 864000"/>
              <a:gd name="T12" fmla="*/ 112993 w 864000"/>
              <a:gd name="T13" fmla="*/ 751007 h 864000"/>
              <a:gd name="T14" fmla="*/ 246681 w 864000"/>
              <a:gd name="T15" fmla="*/ 751007 h 864000"/>
              <a:gd name="T16" fmla="*/ 246681 w 864000"/>
              <a:gd name="T17" fmla="*/ 864000 h 864000"/>
              <a:gd name="T18" fmla="*/ 0 w 864000"/>
              <a:gd name="T19" fmla="*/ 864000 h 8640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64000"/>
              <a:gd name="T31" fmla="*/ 0 h 864000"/>
              <a:gd name="T32" fmla="*/ 864000 w 864000"/>
              <a:gd name="T33" fmla="*/ 864000 h 8640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64000" h="864000">
                <a:moveTo>
                  <a:pt x="0" y="0"/>
                </a:moveTo>
                <a:lnTo>
                  <a:pt x="864000" y="0"/>
                </a:lnTo>
                <a:lnTo>
                  <a:pt x="864000" y="261737"/>
                </a:lnTo>
                <a:lnTo>
                  <a:pt x="751007" y="261737"/>
                </a:lnTo>
                <a:lnTo>
                  <a:pt x="751007" y="112993"/>
                </a:lnTo>
                <a:lnTo>
                  <a:pt x="112993" y="112993"/>
                </a:lnTo>
                <a:lnTo>
                  <a:pt x="112993" y="751007"/>
                </a:lnTo>
                <a:lnTo>
                  <a:pt x="246681" y="751007"/>
                </a:lnTo>
                <a:lnTo>
                  <a:pt x="246681" y="864000"/>
                </a:lnTo>
                <a:lnTo>
                  <a:pt x="0" y="864000"/>
                </a:lnTo>
                <a:close/>
              </a:path>
            </a:pathLst>
          </a:custGeom>
          <a:solidFill>
            <a:srgbClr val="487AB5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9857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C2EDF0E-6530-4E36-A498-FDA1BBA4CABD}"/>
              </a:ext>
            </a:extLst>
          </p:cNvPr>
          <p:cNvSpPr txBox="1"/>
          <p:nvPr userDrawn="1"/>
        </p:nvSpPr>
        <p:spPr>
          <a:xfrm>
            <a:off x="936434" y="341523"/>
            <a:ext cx="705079" cy="4406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44525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710" y="4406901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710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427380-A2EB-4DC0-8FF1-68021968E825}"/>
              </a:ext>
            </a:extLst>
          </p:cNvPr>
          <p:cNvSpPr txBox="1"/>
          <p:nvPr userDrawn="1"/>
        </p:nvSpPr>
        <p:spPr>
          <a:xfrm>
            <a:off x="936434" y="341523"/>
            <a:ext cx="705079" cy="4406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4439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5765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600201"/>
            <a:ext cx="405765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E65729-DC67-4396-8670-752C4E8C41BC}"/>
              </a:ext>
            </a:extLst>
          </p:cNvPr>
          <p:cNvSpPr txBox="1"/>
          <p:nvPr userDrawn="1"/>
        </p:nvSpPr>
        <p:spPr>
          <a:xfrm>
            <a:off x="936434" y="341523"/>
            <a:ext cx="705079" cy="4406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0288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3979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39791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628" y="1535113"/>
            <a:ext cx="404217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4628" y="2174875"/>
            <a:ext cx="4042172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243F31A-4B7C-41BE-84DD-8A233AC11E26}"/>
              </a:ext>
            </a:extLst>
          </p:cNvPr>
          <p:cNvSpPr txBox="1"/>
          <p:nvPr userDrawn="1"/>
        </p:nvSpPr>
        <p:spPr>
          <a:xfrm>
            <a:off x="936434" y="341523"/>
            <a:ext cx="705079" cy="4406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7036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F423A7D-1B0D-4D1C-A9C0-E4FAFE1C51A2}"/>
              </a:ext>
            </a:extLst>
          </p:cNvPr>
          <p:cNvSpPr txBox="1"/>
          <p:nvPr userDrawn="1"/>
        </p:nvSpPr>
        <p:spPr>
          <a:xfrm>
            <a:off x="936434" y="341523"/>
            <a:ext cx="705079" cy="4406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47090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17F7DD2-9E22-4CC2-8F14-7546190C2698}"/>
              </a:ext>
            </a:extLst>
          </p:cNvPr>
          <p:cNvSpPr txBox="1"/>
          <p:nvPr userDrawn="1"/>
        </p:nvSpPr>
        <p:spPr>
          <a:xfrm>
            <a:off x="936434" y="341523"/>
            <a:ext cx="705079" cy="4406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036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710" cy="116205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448" y="273051"/>
            <a:ext cx="5111353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710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0E64AA-4E70-40E3-970A-970BD78BC3B7}"/>
              </a:ext>
            </a:extLst>
          </p:cNvPr>
          <p:cNvSpPr txBox="1"/>
          <p:nvPr userDrawn="1"/>
        </p:nvSpPr>
        <p:spPr>
          <a:xfrm>
            <a:off x="936434" y="341523"/>
            <a:ext cx="705079" cy="4406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2596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1891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1891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1891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631E11-2130-45AA-9892-F02AE9486111}"/>
              </a:ext>
            </a:extLst>
          </p:cNvPr>
          <p:cNvSpPr txBox="1"/>
          <p:nvPr userDrawn="1"/>
        </p:nvSpPr>
        <p:spPr>
          <a:xfrm>
            <a:off x="936434" y="341523"/>
            <a:ext cx="705079" cy="4406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8196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4"/>
          <p:cNvSpPr>
            <a:spLocks noChangeArrowheads="1"/>
          </p:cNvSpPr>
          <p:nvPr/>
        </p:nvSpPr>
        <p:spPr bwMode="auto">
          <a:xfrm>
            <a:off x="0" y="836614"/>
            <a:ext cx="1214438" cy="179387"/>
          </a:xfrm>
          <a:prstGeom prst="rect">
            <a:avLst/>
          </a:prstGeom>
          <a:solidFill>
            <a:srgbClr val="487AB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方正兰亭细黑_GBK" charset="-122"/>
              <a:ea typeface="方正兰亭细黑_GBK" charset="-122"/>
            </a:endParaRPr>
          </a:p>
        </p:txBody>
      </p:sp>
      <p:sp>
        <p:nvSpPr>
          <p:cNvPr id="1027" name="矩形 5"/>
          <p:cNvSpPr>
            <a:spLocks noChangeArrowheads="1"/>
          </p:cNvSpPr>
          <p:nvPr/>
        </p:nvSpPr>
        <p:spPr bwMode="auto">
          <a:xfrm>
            <a:off x="1214437" y="836614"/>
            <a:ext cx="7929563" cy="179387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方正兰亭细黑_GBK" charset="-122"/>
              <a:ea typeface="方正兰亭细黑_GBK" charset="-122"/>
            </a:endParaRPr>
          </a:p>
        </p:txBody>
      </p:sp>
      <p:grpSp>
        <p:nvGrpSpPr>
          <p:cNvPr id="1029" name="组合 7"/>
          <p:cNvGrpSpPr>
            <a:grpSpLocks/>
          </p:cNvGrpSpPr>
          <p:nvPr/>
        </p:nvGrpSpPr>
        <p:grpSpPr bwMode="auto">
          <a:xfrm>
            <a:off x="1156098" y="420689"/>
            <a:ext cx="258365" cy="344487"/>
            <a:chOff x="0" y="0"/>
            <a:chExt cx="2009060" cy="2009064"/>
          </a:xfrm>
        </p:grpSpPr>
        <p:sp>
          <p:nvSpPr>
            <p:cNvPr id="1030" name="Freeform 9"/>
            <p:cNvSpPr>
              <a:spLocks noEditPoints="1" noChangeArrowheads="1"/>
            </p:cNvSpPr>
            <p:nvPr/>
          </p:nvSpPr>
          <p:spPr bwMode="auto">
            <a:xfrm>
              <a:off x="0" y="0"/>
              <a:ext cx="2009060" cy="2009064"/>
            </a:xfrm>
            <a:custGeom>
              <a:avLst/>
              <a:gdLst>
                <a:gd name="T0" fmla="*/ 744 w 1488"/>
                <a:gd name="T1" fmla="*/ 0 h 1488"/>
                <a:gd name="T2" fmla="*/ 1488 w 1488"/>
                <a:gd name="T3" fmla="*/ 744 h 1488"/>
                <a:gd name="T4" fmla="*/ 744 w 1488"/>
                <a:gd name="T5" fmla="*/ 1488 h 1488"/>
                <a:gd name="T6" fmla="*/ 0 w 1488"/>
                <a:gd name="T7" fmla="*/ 744 h 1488"/>
                <a:gd name="T8" fmla="*/ 744 w 1488"/>
                <a:gd name="T9" fmla="*/ 0 h 1488"/>
                <a:gd name="T10" fmla="*/ 744 w 1488"/>
                <a:gd name="T11" fmla="*/ 122 h 1488"/>
                <a:gd name="T12" fmla="*/ 1366 w 1488"/>
                <a:gd name="T13" fmla="*/ 744 h 1488"/>
                <a:gd name="T14" fmla="*/ 744 w 1488"/>
                <a:gd name="T15" fmla="*/ 1366 h 1488"/>
                <a:gd name="T16" fmla="*/ 123 w 1488"/>
                <a:gd name="T17" fmla="*/ 744 h 1488"/>
                <a:gd name="T18" fmla="*/ 744 w 1488"/>
                <a:gd name="T19" fmla="*/ 122 h 14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88"/>
                <a:gd name="T31" fmla="*/ 0 h 1488"/>
                <a:gd name="T32" fmla="*/ 1488 w 1488"/>
                <a:gd name="T33" fmla="*/ 1488 h 148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88" h="1488">
                  <a:moveTo>
                    <a:pt x="744" y="0"/>
                  </a:moveTo>
                  <a:cubicBezTo>
                    <a:pt x="1155" y="0"/>
                    <a:pt x="1488" y="333"/>
                    <a:pt x="1488" y="744"/>
                  </a:cubicBezTo>
                  <a:cubicBezTo>
                    <a:pt x="1488" y="1155"/>
                    <a:pt x="1155" y="1488"/>
                    <a:pt x="744" y="1488"/>
                  </a:cubicBezTo>
                  <a:cubicBezTo>
                    <a:pt x="333" y="1488"/>
                    <a:pt x="0" y="1155"/>
                    <a:pt x="0" y="744"/>
                  </a:cubicBezTo>
                  <a:cubicBezTo>
                    <a:pt x="0" y="333"/>
                    <a:pt x="333" y="0"/>
                    <a:pt x="744" y="0"/>
                  </a:cubicBezTo>
                  <a:close/>
                  <a:moveTo>
                    <a:pt x="744" y="122"/>
                  </a:moveTo>
                  <a:cubicBezTo>
                    <a:pt x="1087" y="122"/>
                    <a:pt x="1366" y="401"/>
                    <a:pt x="1366" y="744"/>
                  </a:cubicBezTo>
                  <a:cubicBezTo>
                    <a:pt x="1366" y="1087"/>
                    <a:pt x="1087" y="1366"/>
                    <a:pt x="744" y="1366"/>
                  </a:cubicBezTo>
                  <a:cubicBezTo>
                    <a:pt x="401" y="1366"/>
                    <a:pt x="123" y="1087"/>
                    <a:pt x="123" y="744"/>
                  </a:cubicBezTo>
                  <a:cubicBezTo>
                    <a:pt x="123" y="401"/>
                    <a:pt x="401" y="122"/>
                    <a:pt x="744" y="122"/>
                  </a:cubicBezTo>
                  <a:close/>
                </a:path>
              </a:pathLst>
            </a:custGeom>
            <a:solidFill>
              <a:srgbClr val="DDD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endParaRPr>
            </a:p>
          </p:txBody>
        </p:sp>
        <p:sp>
          <p:nvSpPr>
            <p:cNvPr id="1031" name="Freeform 10"/>
            <p:cNvSpPr>
              <a:spLocks noChangeArrowheads="1"/>
            </p:cNvSpPr>
            <p:nvPr/>
          </p:nvSpPr>
          <p:spPr bwMode="auto">
            <a:xfrm>
              <a:off x="472720" y="528997"/>
              <a:ext cx="1001717" cy="984836"/>
            </a:xfrm>
            <a:custGeom>
              <a:avLst/>
              <a:gdLst>
                <a:gd name="T0" fmla="*/ 159 w 743"/>
                <a:gd name="T1" fmla="*/ 673 h 726"/>
                <a:gd name="T2" fmla="*/ 613 w 743"/>
                <a:gd name="T3" fmla="*/ 206 h 726"/>
                <a:gd name="T4" fmla="*/ 606 w 743"/>
                <a:gd name="T5" fmla="*/ 456 h 726"/>
                <a:gd name="T6" fmla="*/ 725 w 743"/>
                <a:gd name="T7" fmla="*/ 454 h 726"/>
                <a:gd name="T8" fmla="*/ 740 w 743"/>
                <a:gd name="T9" fmla="*/ 76 h 726"/>
                <a:gd name="T10" fmla="*/ 626 w 743"/>
                <a:gd name="T11" fmla="*/ 1 h 726"/>
                <a:gd name="T12" fmla="*/ 283 w 743"/>
                <a:gd name="T13" fmla="*/ 8 h 726"/>
                <a:gd name="T14" fmla="*/ 281 w 743"/>
                <a:gd name="T15" fmla="*/ 138 h 726"/>
                <a:gd name="T16" fmla="*/ 496 w 743"/>
                <a:gd name="T17" fmla="*/ 140 h 726"/>
                <a:gd name="T18" fmla="*/ 63 w 743"/>
                <a:gd name="T19" fmla="*/ 595 h 726"/>
                <a:gd name="T20" fmla="*/ 159 w 743"/>
                <a:gd name="T21" fmla="*/ 673 h 72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43"/>
                <a:gd name="T34" fmla="*/ 0 h 726"/>
                <a:gd name="T35" fmla="*/ 743 w 743"/>
                <a:gd name="T36" fmla="*/ 726 h 72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43" h="726">
                  <a:moveTo>
                    <a:pt x="159" y="673"/>
                  </a:moveTo>
                  <a:cubicBezTo>
                    <a:pt x="311" y="517"/>
                    <a:pt x="462" y="362"/>
                    <a:pt x="613" y="206"/>
                  </a:cubicBezTo>
                  <a:cubicBezTo>
                    <a:pt x="611" y="289"/>
                    <a:pt x="608" y="373"/>
                    <a:pt x="606" y="456"/>
                  </a:cubicBezTo>
                  <a:cubicBezTo>
                    <a:pt x="605" y="519"/>
                    <a:pt x="722" y="549"/>
                    <a:pt x="725" y="454"/>
                  </a:cubicBezTo>
                  <a:cubicBezTo>
                    <a:pt x="730" y="328"/>
                    <a:pt x="735" y="202"/>
                    <a:pt x="740" y="76"/>
                  </a:cubicBezTo>
                  <a:cubicBezTo>
                    <a:pt x="743" y="2"/>
                    <a:pt x="684" y="0"/>
                    <a:pt x="626" y="1"/>
                  </a:cubicBezTo>
                  <a:cubicBezTo>
                    <a:pt x="511" y="4"/>
                    <a:pt x="397" y="6"/>
                    <a:pt x="283" y="8"/>
                  </a:cubicBezTo>
                  <a:cubicBezTo>
                    <a:pt x="196" y="10"/>
                    <a:pt x="219" y="137"/>
                    <a:pt x="281" y="138"/>
                  </a:cubicBezTo>
                  <a:cubicBezTo>
                    <a:pt x="352" y="138"/>
                    <a:pt x="424" y="139"/>
                    <a:pt x="496" y="140"/>
                  </a:cubicBezTo>
                  <a:cubicBezTo>
                    <a:pt x="351" y="291"/>
                    <a:pt x="207" y="443"/>
                    <a:pt x="63" y="595"/>
                  </a:cubicBezTo>
                  <a:cubicBezTo>
                    <a:pt x="0" y="661"/>
                    <a:pt x="108" y="726"/>
                    <a:pt x="159" y="673"/>
                  </a:cubicBezTo>
                  <a:close/>
                </a:path>
              </a:pathLst>
            </a:custGeom>
            <a:solidFill>
              <a:srgbClr val="DDD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Calibri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685800" indent="-6858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+mj-ea"/>
          <a:cs typeface="+mj-cs"/>
          <a:sym typeface="Browallia New" pitchFamily="34" charset="-34"/>
        </a:defRPr>
      </a:lvl1pPr>
      <a:lvl2pPr marL="685800" indent="-6858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rowallia New" pitchFamily="34" charset="-34"/>
          <a:ea typeface="微软雅黑" pitchFamily="34" charset="-122"/>
          <a:sym typeface="Browallia New" pitchFamily="34" charset="-34"/>
        </a:defRPr>
      </a:lvl2pPr>
      <a:lvl3pPr marL="685800" indent="-6858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rowallia New" pitchFamily="34" charset="-34"/>
          <a:ea typeface="微软雅黑" pitchFamily="34" charset="-122"/>
          <a:sym typeface="Browallia New" pitchFamily="34" charset="-34"/>
        </a:defRPr>
      </a:lvl3pPr>
      <a:lvl4pPr marL="685800" indent="-6858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rowallia New" pitchFamily="34" charset="-34"/>
          <a:ea typeface="微软雅黑" pitchFamily="34" charset="-122"/>
          <a:sym typeface="Browallia New" pitchFamily="34" charset="-34"/>
        </a:defRPr>
      </a:lvl4pPr>
      <a:lvl5pPr marL="685800" indent="-6858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rowallia New" pitchFamily="34" charset="-34"/>
          <a:ea typeface="微软雅黑" pitchFamily="34" charset="-122"/>
          <a:sym typeface="Browallia New" pitchFamily="34" charset="-34"/>
        </a:defRPr>
      </a:lvl5pPr>
      <a:lvl6pPr marL="1028700" indent="-6858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rowallia New" pitchFamily="34" charset="-34"/>
          <a:ea typeface="微软雅黑" pitchFamily="34" charset="-122"/>
          <a:sym typeface="Browallia New" pitchFamily="34" charset="-34"/>
        </a:defRPr>
      </a:lvl6pPr>
      <a:lvl7pPr marL="1371600" indent="-6858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rowallia New" pitchFamily="34" charset="-34"/>
          <a:ea typeface="微软雅黑" pitchFamily="34" charset="-122"/>
          <a:sym typeface="Browallia New" pitchFamily="34" charset="-34"/>
        </a:defRPr>
      </a:lvl7pPr>
      <a:lvl8pPr marL="1714500" indent="-6858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rowallia New" pitchFamily="34" charset="-34"/>
          <a:ea typeface="微软雅黑" pitchFamily="34" charset="-122"/>
          <a:sym typeface="Browallia New" pitchFamily="34" charset="-34"/>
        </a:defRPr>
      </a:lvl8pPr>
      <a:lvl9pPr marL="2057400" indent="-6858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rowallia New" pitchFamily="34" charset="-34"/>
          <a:ea typeface="微软雅黑" pitchFamily="34" charset="-122"/>
          <a:sym typeface="Browallia New" pitchFamily="34" charset="-34"/>
        </a:defRPr>
      </a:lvl9pPr>
    </p:titleStyle>
    <p:bodyStyle>
      <a:lvl1pPr marL="171450" indent="-171450" algn="l" rtl="0" fontAlgn="base">
        <a:lnSpc>
          <a:spcPct val="90000"/>
        </a:lnSpc>
        <a:spcBef>
          <a:spcPts val="750"/>
        </a:spcBef>
        <a:spcAft>
          <a:spcPct val="0"/>
        </a:spcAft>
        <a:buFont typeface="Arial" pitchFamily="34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5143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8572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5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2001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15430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18859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2288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25717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2914650" indent="-171450" algn="l" rtl="0" fontAlgn="base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3"/>
          <p:cNvSpPr>
            <a:spLocks noChangeArrowheads="1"/>
          </p:cNvSpPr>
          <p:nvPr/>
        </p:nvSpPr>
        <p:spPr bwMode="auto">
          <a:xfrm>
            <a:off x="0" y="857250"/>
            <a:ext cx="9144000" cy="2571750"/>
          </a:xfrm>
          <a:prstGeom prst="rect">
            <a:avLst/>
          </a:prstGeom>
          <a:solidFill>
            <a:srgbClr val="487AB5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方正兰亭细黑_GBK" charset="-122"/>
              <a:ea typeface="方正兰亭细黑_GBK" charset="-122"/>
            </a:endParaRPr>
          </a:p>
        </p:txBody>
      </p:sp>
      <p:sp>
        <p:nvSpPr>
          <p:cNvPr id="4099" name="矩形 5"/>
          <p:cNvSpPr>
            <a:spLocks noChangeArrowheads="1"/>
          </p:cNvSpPr>
          <p:nvPr/>
        </p:nvSpPr>
        <p:spPr bwMode="auto">
          <a:xfrm>
            <a:off x="2285999" y="4508248"/>
            <a:ext cx="4572000" cy="1133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595959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Calibri" pitchFamily="34" charset="0"/>
              </a:rPr>
              <a:t>黄志勇</a:t>
            </a:r>
            <a:endParaRPr lang="en-US" altLang="zh-CN" sz="2400" b="1" dirty="0">
              <a:solidFill>
                <a:srgbClr val="595959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  <a:sym typeface="Calibri" pitchFamily="34" charset="0"/>
            </a:endParaRPr>
          </a:p>
          <a:p>
            <a:pPr algn="ctr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595959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  <a:sym typeface="Calibri" pitchFamily="34" charset="0"/>
              </a:rPr>
              <a:t>2022-09-25</a:t>
            </a:r>
            <a:endParaRPr lang="zh-CN" altLang="en-US" sz="2400" b="1" dirty="0">
              <a:solidFill>
                <a:srgbClr val="595959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  <a:sym typeface="Calibri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CFD6FEE-2A45-4947-845F-37EEE5189C28}"/>
              </a:ext>
            </a:extLst>
          </p:cNvPr>
          <p:cNvSpPr/>
          <p:nvPr/>
        </p:nvSpPr>
        <p:spPr>
          <a:xfrm>
            <a:off x="559294" y="1215787"/>
            <a:ext cx="7605146" cy="7162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3600" dirty="0">
                <a:solidFill>
                  <a:srgbClr val="FFFFFF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第</a:t>
            </a:r>
            <a:r>
              <a:rPr lang="en-US" altLang="zh-CN" sz="3600" dirty="0">
                <a:solidFill>
                  <a:srgbClr val="FFFFFF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1</a:t>
            </a:r>
            <a:r>
              <a:rPr lang="zh-CN" altLang="en-US" sz="3600" dirty="0">
                <a:solidFill>
                  <a:srgbClr val="FFFFFF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章  </a:t>
            </a:r>
            <a:r>
              <a:rPr lang="en-US" altLang="zh-CN" sz="3600" dirty="0">
                <a:solidFill>
                  <a:srgbClr val="FFFFFF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Linux</a:t>
            </a:r>
            <a:r>
              <a:rPr lang="zh-CN" altLang="en-US" sz="3600" dirty="0">
                <a:solidFill>
                  <a:srgbClr val="FFFFFF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简介</a:t>
            </a:r>
            <a:endParaRPr lang="en-US" altLang="zh-CN" sz="3600" dirty="0">
              <a:solidFill>
                <a:srgbClr val="FFFFFF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pic>
        <p:nvPicPr>
          <p:cNvPr id="8" name="Picture 3" descr="C:\Users\Administrator\Desktop\文献管理与word排版\三峡大学标识\蓝色透明.png">
            <a:extLst>
              <a:ext uri="{FF2B5EF4-FFF2-40B4-BE49-F238E27FC236}">
                <a16:creationId xmlns:a16="http://schemas.microsoft.com/office/drawing/2014/main" id="{D5F80D93-503B-43D9-87C9-67F943BF8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348" y="5610457"/>
            <a:ext cx="3642652" cy="143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4"/>
          <p:cNvSpPr txBox="1"/>
          <p:nvPr/>
        </p:nvSpPr>
        <p:spPr>
          <a:xfrm>
            <a:off x="959005" y="235428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pc="300" dirty="0">
                <a:solidFill>
                  <a:srgbClr val="487A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800" b="1" spc="300" dirty="0">
              <a:solidFill>
                <a:srgbClr val="487AB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任意多边形 7"/>
          <p:cNvSpPr>
            <a:spLocks noChangeArrowheads="1"/>
          </p:cNvSpPr>
          <p:nvPr/>
        </p:nvSpPr>
        <p:spPr bwMode="auto">
          <a:xfrm>
            <a:off x="1577280" y="101491"/>
            <a:ext cx="665540" cy="662633"/>
          </a:xfrm>
          <a:custGeom>
            <a:avLst/>
            <a:gdLst>
              <a:gd name="T0" fmla="*/ 0 w 864000"/>
              <a:gd name="T1" fmla="*/ 0 h 864000"/>
              <a:gd name="T2" fmla="*/ 864000 w 864000"/>
              <a:gd name="T3" fmla="*/ 0 h 864000"/>
              <a:gd name="T4" fmla="*/ 864000 w 864000"/>
              <a:gd name="T5" fmla="*/ 261737 h 864000"/>
              <a:gd name="T6" fmla="*/ 751007 w 864000"/>
              <a:gd name="T7" fmla="*/ 261737 h 864000"/>
              <a:gd name="T8" fmla="*/ 751007 w 864000"/>
              <a:gd name="T9" fmla="*/ 112993 h 864000"/>
              <a:gd name="T10" fmla="*/ 112993 w 864000"/>
              <a:gd name="T11" fmla="*/ 112993 h 864000"/>
              <a:gd name="T12" fmla="*/ 112993 w 864000"/>
              <a:gd name="T13" fmla="*/ 751007 h 864000"/>
              <a:gd name="T14" fmla="*/ 246681 w 864000"/>
              <a:gd name="T15" fmla="*/ 751007 h 864000"/>
              <a:gd name="T16" fmla="*/ 246681 w 864000"/>
              <a:gd name="T17" fmla="*/ 864000 h 864000"/>
              <a:gd name="T18" fmla="*/ 0 w 864000"/>
              <a:gd name="T19" fmla="*/ 864000 h 8640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64000"/>
              <a:gd name="T31" fmla="*/ 0 h 864000"/>
              <a:gd name="T32" fmla="*/ 864000 w 864000"/>
              <a:gd name="T33" fmla="*/ 864000 h 8640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64000" h="864000">
                <a:moveTo>
                  <a:pt x="0" y="0"/>
                </a:moveTo>
                <a:lnTo>
                  <a:pt x="864000" y="0"/>
                </a:lnTo>
                <a:lnTo>
                  <a:pt x="864000" y="261737"/>
                </a:lnTo>
                <a:lnTo>
                  <a:pt x="751007" y="261737"/>
                </a:lnTo>
                <a:lnTo>
                  <a:pt x="751007" y="112993"/>
                </a:lnTo>
                <a:lnTo>
                  <a:pt x="112993" y="112993"/>
                </a:lnTo>
                <a:lnTo>
                  <a:pt x="112993" y="751007"/>
                </a:lnTo>
                <a:lnTo>
                  <a:pt x="246681" y="751007"/>
                </a:lnTo>
                <a:lnTo>
                  <a:pt x="246681" y="864000"/>
                </a:lnTo>
                <a:lnTo>
                  <a:pt x="0" y="864000"/>
                </a:lnTo>
                <a:close/>
              </a:path>
            </a:pathLst>
          </a:custGeom>
          <a:solidFill>
            <a:srgbClr val="487AB5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TextBox 34">
            <a:extLst>
              <a:ext uri="{FF2B5EF4-FFF2-40B4-BE49-F238E27FC236}">
                <a16:creationId xmlns:a16="http://schemas.microsoft.com/office/drawing/2014/main" id="{B3886757-A8BB-46EB-A6A5-580A7F39A71E}"/>
              </a:ext>
            </a:extLst>
          </p:cNvPr>
          <p:cNvSpPr txBox="1"/>
          <p:nvPr/>
        </p:nvSpPr>
        <p:spPr>
          <a:xfrm>
            <a:off x="1910049" y="271619"/>
            <a:ext cx="3452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spc="300" dirty="0">
                <a:latin typeface="Impact" panose="020B0806030902050204" pitchFamily="34" charset="0"/>
                <a:ea typeface="微软雅黑" panose="020B0503020204020204" pitchFamily="34" charset="-122"/>
              </a:rPr>
              <a:t>Linux</a:t>
            </a:r>
            <a:r>
              <a:rPr lang="zh-CN" altLang="en-US" sz="3200" b="1" spc="300" dirty="0">
                <a:latin typeface="Impact" panose="020B0806030902050204" pitchFamily="34" charset="0"/>
                <a:ea typeface="微软雅黑" panose="020B0503020204020204" pitchFamily="34" charset="-122"/>
              </a:rPr>
              <a:t>常用命令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F25B97-229D-4165-9435-8B626CE69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48" y="1832147"/>
            <a:ext cx="8460419" cy="192914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8BFA8B8-6175-4CC4-8464-09D2A4467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80" y="3120170"/>
            <a:ext cx="5125654" cy="181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0609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4"/>
          <p:cNvSpPr txBox="1"/>
          <p:nvPr/>
        </p:nvSpPr>
        <p:spPr>
          <a:xfrm>
            <a:off x="959005" y="235428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pc="300" dirty="0">
                <a:solidFill>
                  <a:srgbClr val="487A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800" b="1" spc="300" dirty="0">
              <a:solidFill>
                <a:srgbClr val="487AB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任意多边形 7"/>
          <p:cNvSpPr>
            <a:spLocks noChangeArrowheads="1"/>
          </p:cNvSpPr>
          <p:nvPr/>
        </p:nvSpPr>
        <p:spPr bwMode="auto">
          <a:xfrm>
            <a:off x="1577280" y="101491"/>
            <a:ext cx="665540" cy="662633"/>
          </a:xfrm>
          <a:custGeom>
            <a:avLst/>
            <a:gdLst>
              <a:gd name="T0" fmla="*/ 0 w 864000"/>
              <a:gd name="T1" fmla="*/ 0 h 864000"/>
              <a:gd name="T2" fmla="*/ 864000 w 864000"/>
              <a:gd name="T3" fmla="*/ 0 h 864000"/>
              <a:gd name="T4" fmla="*/ 864000 w 864000"/>
              <a:gd name="T5" fmla="*/ 261737 h 864000"/>
              <a:gd name="T6" fmla="*/ 751007 w 864000"/>
              <a:gd name="T7" fmla="*/ 261737 h 864000"/>
              <a:gd name="T8" fmla="*/ 751007 w 864000"/>
              <a:gd name="T9" fmla="*/ 112993 h 864000"/>
              <a:gd name="T10" fmla="*/ 112993 w 864000"/>
              <a:gd name="T11" fmla="*/ 112993 h 864000"/>
              <a:gd name="T12" fmla="*/ 112993 w 864000"/>
              <a:gd name="T13" fmla="*/ 751007 h 864000"/>
              <a:gd name="T14" fmla="*/ 246681 w 864000"/>
              <a:gd name="T15" fmla="*/ 751007 h 864000"/>
              <a:gd name="T16" fmla="*/ 246681 w 864000"/>
              <a:gd name="T17" fmla="*/ 864000 h 864000"/>
              <a:gd name="T18" fmla="*/ 0 w 864000"/>
              <a:gd name="T19" fmla="*/ 864000 h 8640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64000"/>
              <a:gd name="T31" fmla="*/ 0 h 864000"/>
              <a:gd name="T32" fmla="*/ 864000 w 864000"/>
              <a:gd name="T33" fmla="*/ 864000 h 8640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64000" h="864000">
                <a:moveTo>
                  <a:pt x="0" y="0"/>
                </a:moveTo>
                <a:lnTo>
                  <a:pt x="864000" y="0"/>
                </a:lnTo>
                <a:lnTo>
                  <a:pt x="864000" y="261737"/>
                </a:lnTo>
                <a:lnTo>
                  <a:pt x="751007" y="261737"/>
                </a:lnTo>
                <a:lnTo>
                  <a:pt x="751007" y="112993"/>
                </a:lnTo>
                <a:lnTo>
                  <a:pt x="112993" y="112993"/>
                </a:lnTo>
                <a:lnTo>
                  <a:pt x="112993" y="751007"/>
                </a:lnTo>
                <a:lnTo>
                  <a:pt x="246681" y="751007"/>
                </a:lnTo>
                <a:lnTo>
                  <a:pt x="246681" y="864000"/>
                </a:lnTo>
                <a:lnTo>
                  <a:pt x="0" y="864000"/>
                </a:lnTo>
                <a:close/>
              </a:path>
            </a:pathLst>
          </a:custGeom>
          <a:solidFill>
            <a:srgbClr val="487AB5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TextBox 34">
            <a:extLst>
              <a:ext uri="{FF2B5EF4-FFF2-40B4-BE49-F238E27FC236}">
                <a16:creationId xmlns:a16="http://schemas.microsoft.com/office/drawing/2014/main" id="{B3886757-A8BB-46EB-A6A5-580A7F39A71E}"/>
              </a:ext>
            </a:extLst>
          </p:cNvPr>
          <p:cNvSpPr txBox="1"/>
          <p:nvPr/>
        </p:nvSpPr>
        <p:spPr>
          <a:xfrm>
            <a:off x="1910049" y="271619"/>
            <a:ext cx="3452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spc="300" dirty="0">
                <a:latin typeface="Impact" panose="020B0806030902050204" pitchFamily="34" charset="0"/>
                <a:ea typeface="微软雅黑" panose="020B0503020204020204" pitchFamily="34" charset="-122"/>
              </a:rPr>
              <a:t>Linux</a:t>
            </a:r>
            <a:r>
              <a:rPr lang="zh-CN" altLang="en-US" sz="3200" b="1" spc="300" dirty="0">
                <a:latin typeface="Impact" panose="020B0806030902050204" pitchFamily="34" charset="0"/>
                <a:ea typeface="微软雅黑" panose="020B0503020204020204" pitchFamily="34" charset="-122"/>
              </a:rPr>
              <a:t>常用命令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6495F6C-8E42-44D0-94F3-A85C94960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61" y="1676529"/>
            <a:ext cx="8611339" cy="350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426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4"/>
          <p:cNvSpPr txBox="1"/>
          <p:nvPr/>
        </p:nvSpPr>
        <p:spPr>
          <a:xfrm>
            <a:off x="959005" y="235428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pc="300" dirty="0">
                <a:solidFill>
                  <a:srgbClr val="487A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800" b="1" spc="300" dirty="0">
              <a:solidFill>
                <a:srgbClr val="487AB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任意多边形 7"/>
          <p:cNvSpPr>
            <a:spLocks noChangeArrowheads="1"/>
          </p:cNvSpPr>
          <p:nvPr/>
        </p:nvSpPr>
        <p:spPr bwMode="auto">
          <a:xfrm>
            <a:off x="1577280" y="101491"/>
            <a:ext cx="665540" cy="662633"/>
          </a:xfrm>
          <a:custGeom>
            <a:avLst/>
            <a:gdLst>
              <a:gd name="T0" fmla="*/ 0 w 864000"/>
              <a:gd name="T1" fmla="*/ 0 h 864000"/>
              <a:gd name="T2" fmla="*/ 864000 w 864000"/>
              <a:gd name="T3" fmla="*/ 0 h 864000"/>
              <a:gd name="T4" fmla="*/ 864000 w 864000"/>
              <a:gd name="T5" fmla="*/ 261737 h 864000"/>
              <a:gd name="T6" fmla="*/ 751007 w 864000"/>
              <a:gd name="T7" fmla="*/ 261737 h 864000"/>
              <a:gd name="T8" fmla="*/ 751007 w 864000"/>
              <a:gd name="T9" fmla="*/ 112993 h 864000"/>
              <a:gd name="T10" fmla="*/ 112993 w 864000"/>
              <a:gd name="T11" fmla="*/ 112993 h 864000"/>
              <a:gd name="T12" fmla="*/ 112993 w 864000"/>
              <a:gd name="T13" fmla="*/ 751007 h 864000"/>
              <a:gd name="T14" fmla="*/ 246681 w 864000"/>
              <a:gd name="T15" fmla="*/ 751007 h 864000"/>
              <a:gd name="T16" fmla="*/ 246681 w 864000"/>
              <a:gd name="T17" fmla="*/ 864000 h 864000"/>
              <a:gd name="T18" fmla="*/ 0 w 864000"/>
              <a:gd name="T19" fmla="*/ 864000 h 8640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64000"/>
              <a:gd name="T31" fmla="*/ 0 h 864000"/>
              <a:gd name="T32" fmla="*/ 864000 w 864000"/>
              <a:gd name="T33" fmla="*/ 864000 h 8640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64000" h="864000">
                <a:moveTo>
                  <a:pt x="0" y="0"/>
                </a:moveTo>
                <a:lnTo>
                  <a:pt x="864000" y="0"/>
                </a:lnTo>
                <a:lnTo>
                  <a:pt x="864000" y="261737"/>
                </a:lnTo>
                <a:lnTo>
                  <a:pt x="751007" y="261737"/>
                </a:lnTo>
                <a:lnTo>
                  <a:pt x="751007" y="112993"/>
                </a:lnTo>
                <a:lnTo>
                  <a:pt x="112993" y="112993"/>
                </a:lnTo>
                <a:lnTo>
                  <a:pt x="112993" y="751007"/>
                </a:lnTo>
                <a:lnTo>
                  <a:pt x="246681" y="751007"/>
                </a:lnTo>
                <a:lnTo>
                  <a:pt x="246681" y="864000"/>
                </a:lnTo>
                <a:lnTo>
                  <a:pt x="0" y="864000"/>
                </a:lnTo>
                <a:close/>
              </a:path>
            </a:pathLst>
          </a:custGeom>
          <a:solidFill>
            <a:srgbClr val="487AB5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TextBox 34">
            <a:extLst>
              <a:ext uri="{FF2B5EF4-FFF2-40B4-BE49-F238E27FC236}">
                <a16:creationId xmlns:a16="http://schemas.microsoft.com/office/drawing/2014/main" id="{B3886757-A8BB-46EB-A6A5-580A7F39A71E}"/>
              </a:ext>
            </a:extLst>
          </p:cNvPr>
          <p:cNvSpPr txBox="1"/>
          <p:nvPr/>
        </p:nvSpPr>
        <p:spPr>
          <a:xfrm>
            <a:off x="1910049" y="271619"/>
            <a:ext cx="3452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spc="300" dirty="0">
                <a:latin typeface="Impact" panose="020B0806030902050204" pitchFamily="34" charset="0"/>
                <a:ea typeface="微软雅黑" panose="020B0503020204020204" pitchFamily="34" charset="-122"/>
              </a:rPr>
              <a:t>Linux</a:t>
            </a:r>
            <a:r>
              <a:rPr lang="zh-CN" altLang="en-US" sz="3200" b="1" spc="300" dirty="0">
                <a:latin typeface="Impact" panose="020B0806030902050204" pitchFamily="34" charset="0"/>
                <a:ea typeface="微软雅黑" panose="020B0503020204020204" pitchFamily="34" charset="-122"/>
              </a:rPr>
              <a:t>常用命令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57E5D0-4C3C-41E4-9F09-5F354E2B2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7058"/>
            <a:ext cx="9144000" cy="417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68776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4"/>
          <p:cNvSpPr txBox="1"/>
          <p:nvPr/>
        </p:nvSpPr>
        <p:spPr>
          <a:xfrm>
            <a:off x="959005" y="235428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pc="300" dirty="0">
                <a:solidFill>
                  <a:srgbClr val="487A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800" b="1" spc="300" dirty="0">
              <a:solidFill>
                <a:srgbClr val="487AB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任意多边形 7"/>
          <p:cNvSpPr>
            <a:spLocks noChangeArrowheads="1"/>
          </p:cNvSpPr>
          <p:nvPr/>
        </p:nvSpPr>
        <p:spPr bwMode="auto">
          <a:xfrm>
            <a:off x="1577280" y="101491"/>
            <a:ext cx="665540" cy="662633"/>
          </a:xfrm>
          <a:custGeom>
            <a:avLst/>
            <a:gdLst>
              <a:gd name="T0" fmla="*/ 0 w 864000"/>
              <a:gd name="T1" fmla="*/ 0 h 864000"/>
              <a:gd name="T2" fmla="*/ 864000 w 864000"/>
              <a:gd name="T3" fmla="*/ 0 h 864000"/>
              <a:gd name="T4" fmla="*/ 864000 w 864000"/>
              <a:gd name="T5" fmla="*/ 261737 h 864000"/>
              <a:gd name="T6" fmla="*/ 751007 w 864000"/>
              <a:gd name="T7" fmla="*/ 261737 h 864000"/>
              <a:gd name="T8" fmla="*/ 751007 w 864000"/>
              <a:gd name="T9" fmla="*/ 112993 h 864000"/>
              <a:gd name="T10" fmla="*/ 112993 w 864000"/>
              <a:gd name="T11" fmla="*/ 112993 h 864000"/>
              <a:gd name="T12" fmla="*/ 112993 w 864000"/>
              <a:gd name="T13" fmla="*/ 751007 h 864000"/>
              <a:gd name="T14" fmla="*/ 246681 w 864000"/>
              <a:gd name="T15" fmla="*/ 751007 h 864000"/>
              <a:gd name="T16" fmla="*/ 246681 w 864000"/>
              <a:gd name="T17" fmla="*/ 864000 h 864000"/>
              <a:gd name="T18" fmla="*/ 0 w 864000"/>
              <a:gd name="T19" fmla="*/ 864000 h 8640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64000"/>
              <a:gd name="T31" fmla="*/ 0 h 864000"/>
              <a:gd name="T32" fmla="*/ 864000 w 864000"/>
              <a:gd name="T33" fmla="*/ 864000 h 8640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64000" h="864000">
                <a:moveTo>
                  <a:pt x="0" y="0"/>
                </a:moveTo>
                <a:lnTo>
                  <a:pt x="864000" y="0"/>
                </a:lnTo>
                <a:lnTo>
                  <a:pt x="864000" y="261737"/>
                </a:lnTo>
                <a:lnTo>
                  <a:pt x="751007" y="261737"/>
                </a:lnTo>
                <a:lnTo>
                  <a:pt x="751007" y="112993"/>
                </a:lnTo>
                <a:lnTo>
                  <a:pt x="112993" y="112993"/>
                </a:lnTo>
                <a:lnTo>
                  <a:pt x="112993" y="751007"/>
                </a:lnTo>
                <a:lnTo>
                  <a:pt x="246681" y="751007"/>
                </a:lnTo>
                <a:lnTo>
                  <a:pt x="246681" y="864000"/>
                </a:lnTo>
                <a:lnTo>
                  <a:pt x="0" y="864000"/>
                </a:lnTo>
                <a:close/>
              </a:path>
            </a:pathLst>
          </a:custGeom>
          <a:solidFill>
            <a:srgbClr val="487AB5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TextBox 34">
            <a:extLst>
              <a:ext uri="{FF2B5EF4-FFF2-40B4-BE49-F238E27FC236}">
                <a16:creationId xmlns:a16="http://schemas.microsoft.com/office/drawing/2014/main" id="{B3886757-A8BB-46EB-A6A5-580A7F39A71E}"/>
              </a:ext>
            </a:extLst>
          </p:cNvPr>
          <p:cNvSpPr txBox="1"/>
          <p:nvPr/>
        </p:nvSpPr>
        <p:spPr>
          <a:xfrm>
            <a:off x="1910049" y="271619"/>
            <a:ext cx="3452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spc="300" dirty="0">
                <a:latin typeface="Impact" panose="020B0806030902050204" pitchFamily="34" charset="0"/>
                <a:ea typeface="微软雅黑" panose="020B0503020204020204" pitchFamily="34" charset="-122"/>
              </a:rPr>
              <a:t>Linux</a:t>
            </a:r>
            <a:r>
              <a:rPr lang="zh-CN" altLang="en-US" sz="3200" b="1" spc="300" dirty="0">
                <a:latin typeface="Impact" panose="020B0806030902050204" pitchFamily="34" charset="0"/>
                <a:ea typeface="微软雅黑" panose="020B0503020204020204" pitchFamily="34" charset="-122"/>
              </a:rPr>
              <a:t>常用命令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C6C71B5-B482-4EE8-8EEA-99A8F31A9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4120"/>
            <a:ext cx="9144000" cy="350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63579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4"/>
          <p:cNvSpPr txBox="1"/>
          <p:nvPr/>
        </p:nvSpPr>
        <p:spPr>
          <a:xfrm>
            <a:off x="959005" y="235428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pc="300" dirty="0">
                <a:solidFill>
                  <a:srgbClr val="487A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800" b="1" spc="300" dirty="0">
              <a:solidFill>
                <a:srgbClr val="487AB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任意多边形 7"/>
          <p:cNvSpPr>
            <a:spLocks noChangeArrowheads="1"/>
          </p:cNvSpPr>
          <p:nvPr/>
        </p:nvSpPr>
        <p:spPr bwMode="auto">
          <a:xfrm>
            <a:off x="1577280" y="101491"/>
            <a:ext cx="665540" cy="662633"/>
          </a:xfrm>
          <a:custGeom>
            <a:avLst/>
            <a:gdLst>
              <a:gd name="T0" fmla="*/ 0 w 864000"/>
              <a:gd name="T1" fmla="*/ 0 h 864000"/>
              <a:gd name="T2" fmla="*/ 864000 w 864000"/>
              <a:gd name="T3" fmla="*/ 0 h 864000"/>
              <a:gd name="T4" fmla="*/ 864000 w 864000"/>
              <a:gd name="T5" fmla="*/ 261737 h 864000"/>
              <a:gd name="T6" fmla="*/ 751007 w 864000"/>
              <a:gd name="T7" fmla="*/ 261737 h 864000"/>
              <a:gd name="T8" fmla="*/ 751007 w 864000"/>
              <a:gd name="T9" fmla="*/ 112993 h 864000"/>
              <a:gd name="T10" fmla="*/ 112993 w 864000"/>
              <a:gd name="T11" fmla="*/ 112993 h 864000"/>
              <a:gd name="T12" fmla="*/ 112993 w 864000"/>
              <a:gd name="T13" fmla="*/ 751007 h 864000"/>
              <a:gd name="T14" fmla="*/ 246681 w 864000"/>
              <a:gd name="T15" fmla="*/ 751007 h 864000"/>
              <a:gd name="T16" fmla="*/ 246681 w 864000"/>
              <a:gd name="T17" fmla="*/ 864000 h 864000"/>
              <a:gd name="T18" fmla="*/ 0 w 864000"/>
              <a:gd name="T19" fmla="*/ 864000 h 8640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64000"/>
              <a:gd name="T31" fmla="*/ 0 h 864000"/>
              <a:gd name="T32" fmla="*/ 864000 w 864000"/>
              <a:gd name="T33" fmla="*/ 864000 h 8640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64000" h="864000">
                <a:moveTo>
                  <a:pt x="0" y="0"/>
                </a:moveTo>
                <a:lnTo>
                  <a:pt x="864000" y="0"/>
                </a:lnTo>
                <a:lnTo>
                  <a:pt x="864000" y="261737"/>
                </a:lnTo>
                <a:lnTo>
                  <a:pt x="751007" y="261737"/>
                </a:lnTo>
                <a:lnTo>
                  <a:pt x="751007" y="112993"/>
                </a:lnTo>
                <a:lnTo>
                  <a:pt x="112993" y="112993"/>
                </a:lnTo>
                <a:lnTo>
                  <a:pt x="112993" y="751007"/>
                </a:lnTo>
                <a:lnTo>
                  <a:pt x="246681" y="751007"/>
                </a:lnTo>
                <a:lnTo>
                  <a:pt x="246681" y="864000"/>
                </a:lnTo>
                <a:lnTo>
                  <a:pt x="0" y="864000"/>
                </a:lnTo>
                <a:close/>
              </a:path>
            </a:pathLst>
          </a:custGeom>
          <a:solidFill>
            <a:srgbClr val="487AB5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TextBox 34">
            <a:extLst>
              <a:ext uri="{FF2B5EF4-FFF2-40B4-BE49-F238E27FC236}">
                <a16:creationId xmlns:a16="http://schemas.microsoft.com/office/drawing/2014/main" id="{B3886757-A8BB-46EB-A6A5-580A7F39A71E}"/>
              </a:ext>
            </a:extLst>
          </p:cNvPr>
          <p:cNvSpPr txBox="1"/>
          <p:nvPr/>
        </p:nvSpPr>
        <p:spPr>
          <a:xfrm>
            <a:off x="1910049" y="271619"/>
            <a:ext cx="3452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spc="300" dirty="0">
                <a:latin typeface="Impact" panose="020B0806030902050204" pitchFamily="34" charset="0"/>
                <a:ea typeface="微软雅黑" panose="020B0503020204020204" pitchFamily="34" charset="-122"/>
              </a:rPr>
              <a:t>Linux</a:t>
            </a:r>
            <a:r>
              <a:rPr lang="zh-CN" altLang="en-US" sz="3200" b="1" spc="300" dirty="0">
                <a:latin typeface="Impact" panose="020B0806030902050204" pitchFamily="34" charset="0"/>
                <a:ea typeface="微软雅黑" panose="020B0503020204020204" pitchFamily="34" charset="-122"/>
              </a:rPr>
              <a:t>常用命令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C06F67-B4B6-47A4-B948-D8C6158BC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92" y="1473278"/>
            <a:ext cx="7927650" cy="499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06127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4"/>
          <p:cNvSpPr txBox="1"/>
          <p:nvPr/>
        </p:nvSpPr>
        <p:spPr>
          <a:xfrm>
            <a:off x="959005" y="235428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pc="300" dirty="0">
                <a:solidFill>
                  <a:srgbClr val="487A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800" b="1" spc="300" dirty="0">
              <a:solidFill>
                <a:srgbClr val="487AB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任意多边形 7"/>
          <p:cNvSpPr>
            <a:spLocks noChangeArrowheads="1"/>
          </p:cNvSpPr>
          <p:nvPr/>
        </p:nvSpPr>
        <p:spPr bwMode="auto">
          <a:xfrm>
            <a:off x="1577280" y="101491"/>
            <a:ext cx="665540" cy="662633"/>
          </a:xfrm>
          <a:custGeom>
            <a:avLst/>
            <a:gdLst>
              <a:gd name="T0" fmla="*/ 0 w 864000"/>
              <a:gd name="T1" fmla="*/ 0 h 864000"/>
              <a:gd name="T2" fmla="*/ 864000 w 864000"/>
              <a:gd name="T3" fmla="*/ 0 h 864000"/>
              <a:gd name="T4" fmla="*/ 864000 w 864000"/>
              <a:gd name="T5" fmla="*/ 261737 h 864000"/>
              <a:gd name="T6" fmla="*/ 751007 w 864000"/>
              <a:gd name="T7" fmla="*/ 261737 h 864000"/>
              <a:gd name="T8" fmla="*/ 751007 w 864000"/>
              <a:gd name="T9" fmla="*/ 112993 h 864000"/>
              <a:gd name="T10" fmla="*/ 112993 w 864000"/>
              <a:gd name="T11" fmla="*/ 112993 h 864000"/>
              <a:gd name="T12" fmla="*/ 112993 w 864000"/>
              <a:gd name="T13" fmla="*/ 751007 h 864000"/>
              <a:gd name="T14" fmla="*/ 246681 w 864000"/>
              <a:gd name="T15" fmla="*/ 751007 h 864000"/>
              <a:gd name="T16" fmla="*/ 246681 w 864000"/>
              <a:gd name="T17" fmla="*/ 864000 h 864000"/>
              <a:gd name="T18" fmla="*/ 0 w 864000"/>
              <a:gd name="T19" fmla="*/ 864000 h 8640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64000"/>
              <a:gd name="T31" fmla="*/ 0 h 864000"/>
              <a:gd name="T32" fmla="*/ 864000 w 864000"/>
              <a:gd name="T33" fmla="*/ 864000 h 8640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64000" h="864000">
                <a:moveTo>
                  <a:pt x="0" y="0"/>
                </a:moveTo>
                <a:lnTo>
                  <a:pt x="864000" y="0"/>
                </a:lnTo>
                <a:lnTo>
                  <a:pt x="864000" y="261737"/>
                </a:lnTo>
                <a:lnTo>
                  <a:pt x="751007" y="261737"/>
                </a:lnTo>
                <a:lnTo>
                  <a:pt x="751007" y="112993"/>
                </a:lnTo>
                <a:lnTo>
                  <a:pt x="112993" y="112993"/>
                </a:lnTo>
                <a:lnTo>
                  <a:pt x="112993" y="751007"/>
                </a:lnTo>
                <a:lnTo>
                  <a:pt x="246681" y="751007"/>
                </a:lnTo>
                <a:lnTo>
                  <a:pt x="246681" y="864000"/>
                </a:lnTo>
                <a:lnTo>
                  <a:pt x="0" y="864000"/>
                </a:lnTo>
                <a:close/>
              </a:path>
            </a:pathLst>
          </a:custGeom>
          <a:solidFill>
            <a:srgbClr val="487AB5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TextBox 34">
            <a:extLst>
              <a:ext uri="{FF2B5EF4-FFF2-40B4-BE49-F238E27FC236}">
                <a16:creationId xmlns:a16="http://schemas.microsoft.com/office/drawing/2014/main" id="{B3886757-A8BB-46EB-A6A5-580A7F39A71E}"/>
              </a:ext>
            </a:extLst>
          </p:cNvPr>
          <p:cNvSpPr txBox="1"/>
          <p:nvPr/>
        </p:nvSpPr>
        <p:spPr>
          <a:xfrm>
            <a:off x="1910049" y="271619"/>
            <a:ext cx="3452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spc="300" dirty="0">
                <a:latin typeface="Impact" panose="020B0806030902050204" pitchFamily="34" charset="0"/>
                <a:ea typeface="微软雅黑" panose="020B0503020204020204" pitchFamily="34" charset="-122"/>
              </a:rPr>
              <a:t>Linux</a:t>
            </a:r>
            <a:r>
              <a:rPr lang="zh-CN" altLang="en-US" sz="3200" b="1" spc="300" dirty="0">
                <a:latin typeface="Impact" panose="020B0806030902050204" pitchFamily="34" charset="0"/>
                <a:ea typeface="微软雅黑" panose="020B0503020204020204" pitchFamily="34" charset="-122"/>
              </a:rPr>
              <a:t>常用命令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26E0C0-88C8-4003-91B6-530D69A17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80" y="1311726"/>
            <a:ext cx="6143348" cy="183100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5EC4569-C43D-4A5A-8AF1-8D34ED674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480" y="3286958"/>
            <a:ext cx="6267635" cy="186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01988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4"/>
          <p:cNvSpPr txBox="1"/>
          <p:nvPr/>
        </p:nvSpPr>
        <p:spPr>
          <a:xfrm>
            <a:off x="959005" y="235428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pc="300" dirty="0">
                <a:solidFill>
                  <a:srgbClr val="487A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800" b="1" spc="300" dirty="0">
              <a:solidFill>
                <a:srgbClr val="487AB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任意多边形 7"/>
          <p:cNvSpPr>
            <a:spLocks noChangeArrowheads="1"/>
          </p:cNvSpPr>
          <p:nvPr/>
        </p:nvSpPr>
        <p:spPr bwMode="auto">
          <a:xfrm>
            <a:off x="1577280" y="101491"/>
            <a:ext cx="665540" cy="662633"/>
          </a:xfrm>
          <a:custGeom>
            <a:avLst/>
            <a:gdLst>
              <a:gd name="T0" fmla="*/ 0 w 864000"/>
              <a:gd name="T1" fmla="*/ 0 h 864000"/>
              <a:gd name="T2" fmla="*/ 864000 w 864000"/>
              <a:gd name="T3" fmla="*/ 0 h 864000"/>
              <a:gd name="T4" fmla="*/ 864000 w 864000"/>
              <a:gd name="T5" fmla="*/ 261737 h 864000"/>
              <a:gd name="T6" fmla="*/ 751007 w 864000"/>
              <a:gd name="T7" fmla="*/ 261737 h 864000"/>
              <a:gd name="T8" fmla="*/ 751007 w 864000"/>
              <a:gd name="T9" fmla="*/ 112993 h 864000"/>
              <a:gd name="T10" fmla="*/ 112993 w 864000"/>
              <a:gd name="T11" fmla="*/ 112993 h 864000"/>
              <a:gd name="T12" fmla="*/ 112993 w 864000"/>
              <a:gd name="T13" fmla="*/ 751007 h 864000"/>
              <a:gd name="T14" fmla="*/ 246681 w 864000"/>
              <a:gd name="T15" fmla="*/ 751007 h 864000"/>
              <a:gd name="T16" fmla="*/ 246681 w 864000"/>
              <a:gd name="T17" fmla="*/ 864000 h 864000"/>
              <a:gd name="T18" fmla="*/ 0 w 864000"/>
              <a:gd name="T19" fmla="*/ 864000 h 8640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64000"/>
              <a:gd name="T31" fmla="*/ 0 h 864000"/>
              <a:gd name="T32" fmla="*/ 864000 w 864000"/>
              <a:gd name="T33" fmla="*/ 864000 h 8640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64000" h="864000">
                <a:moveTo>
                  <a:pt x="0" y="0"/>
                </a:moveTo>
                <a:lnTo>
                  <a:pt x="864000" y="0"/>
                </a:lnTo>
                <a:lnTo>
                  <a:pt x="864000" y="261737"/>
                </a:lnTo>
                <a:lnTo>
                  <a:pt x="751007" y="261737"/>
                </a:lnTo>
                <a:lnTo>
                  <a:pt x="751007" y="112993"/>
                </a:lnTo>
                <a:lnTo>
                  <a:pt x="112993" y="112993"/>
                </a:lnTo>
                <a:lnTo>
                  <a:pt x="112993" y="751007"/>
                </a:lnTo>
                <a:lnTo>
                  <a:pt x="246681" y="751007"/>
                </a:lnTo>
                <a:lnTo>
                  <a:pt x="246681" y="864000"/>
                </a:lnTo>
                <a:lnTo>
                  <a:pt x="0" y="864000"/>
                </a:lnTo>
                <a:close/>
              </a:path>
            </a:pathLst>
          </a:custGeom>
          <a:solidFill>
            <a:srgbClr val="487AB5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TextBox 34">
            <a:extLst>
              <a:ext uri="{FF2B5EF4-FFF2-40B4-BE49-F238E27FC236}">
                <a16:creationId xmlns:a16="http://schemas.microsoft.com/office/drawing/2014/main" id="{B3886757-A8BB-46EB-A6A5-580A7F39A71E}"/>
              </a:ext>
            </a:extLst>
          </p:cNvPr>
          <p:cNvSpPr txBox="1"/>
          <p:nvPr/>
        </p:nvSpPr>
        <p:spPr>
          <a:xfrm>
            <a:off x="1910049" y="271619"/>
            <a:ext cx="3452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spc="300" dirty="0">
                <a:latin typeface="Impact" panose="020B0806030902050204" pitchFamily="34" charset="0"/>
                <a:ea typeface="微软雅黑" panose="020B0503020204020204" pitchFamily="34" charset="-122"/>
              </a:rPr>
              <a:t>Linux</a:t>
            </a:r>
            <a:r>
              <a:rPr lang="zh-CN" altLang="en-US" sz="3200" b="1" spc="300" dirty="0">
                <a:latin typeface="Impact" panose="020B0806030902050204" pitchFamily="34" charset="0"/>
                <a:ea typeface="微软雅黑" panose="020B0503020204020204" pitchFamily="34" charset="-122"/>
              </a:rPr>
              <a:t>常用命令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20E1C9E-6F90-41BD-9E9F-787D94890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615" y="1414879"/>
            <a:ext cx="6615635" cy="379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74775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4"/>
          <p:cNvSpPr txBox="1"/>
          <p:nvPr/>
        </p:nvSpPr>
        <p:spPr>
          <a:xfrm>
            <a:off x="959005" y="235428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pc="300" dirty="0">
                <a:solidFill>
                  <a:srgbClr val="487A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800" b="1" spc="300" dirty="0">
              <a:solidFill>
                <a:srgbClr val="487AB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任意多边形 7"/>
          <p:cNvSpPr>
            <a:spLocks noChangeArrowheads="1"/>
          </p:cNvSpPr>
          <p:nvPr/>
        </p:nvSpPr>
        <p:spPr bwMode="auto">
          <a:xfrm>
            <a:off x="1577280" y="101491"/>
            <a:ext cx="665540" cy="662633"/>
          </a:xfrm>
          <a:custGeom>
            <a:avLst/>
            <a:gdLst>
              <a:gd name="T0" fmla="*/ 0 w 864000"/>
              <a:gd name="T1" fmla="*/ 0 h 864000"/>
              <a:gd name="T2" fmla="*/ 864000 w 864000"/>
              <a:gd name="T3" fmla="*/ 0 h 864000"/>
              <a:gd name="T4" fmla="*/ 864000 w 864000"/>
              <a:gd name="T5" fmla="*/ 261737 h 864000"/>
              <a:gd name="T6" fmla="*/ 751007 w 864000"/>
              <a:gd name="T7" fmla="*/ 261737 h 864000"/>
              <a:gd name="T8" fmla="*/ 751007 w 864000"/>
              <a:gd name="T9" fmla="*/ 112993 h 864000"/>
              <a:gd name="T10" fmla="*/ 112993 w 864000"/>
              <a:gd name="T11" fmla="*/ 112993 h 864000"/>
              <a:gd name="T12" fmla="*/ 112993 w 864000"/>
              <a:gd name="T13" fmla="*/ 751007 h 864000"/>
              <a:gd name="T14" fmla="*/ 246681 w 864000"/>
              <a:gd name="T15" fmla="*/ 751007 h 864000"/>
              <a:gd name="T16" fmla="*/ 246681 w 864000"/>
              <a:gd name="T17" fmla="*/ 864000 h 864000"/>
              <a:gd name="T18" fmla="*/ 0 w 864000"/>
              <a:gd name="T19" fmla="*/ 864000 h 8640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64000"/>
              <a:gd name="T31" fmla="*/ 0 h 864000"/>
              <a:gd name="T32" fmla="*/ 864000 w 864000"/>
              <a:gd name="T33" fmla="*/ 864000 h 8640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64000" h="864000">
                <a:moveTo>
                  <a:pt x="0" y="0"/>
                </a:moveTo>
                <a:lnTo>
                  <a:pt x="864000" y="0"/>
                </a:lnTo>
                <a:lnTo>
                  <a:pt x="864000" y="261737"/>
                </a:lnTo>
                <a:lnTo>
                  <a:pt x="751007" y="261737"/>
                </a:lnTo>
                <a:lnTo>
                  <a:pt x="751007" y="112993"/>
                </a:lnTo>
                <a:lnTo>
                  <a:pt x="112993" y="112993"/>
                </a:lnTo>
                <a:lnTo>
                  <a:pt x="112993" y="751007"/>
                </a:lnTo>
                <a:lnTo>
                  <a:pt x="246681" y="751007"/>
                </a:lnTo>
                <a:lnTo>
                  <a:pt x="246681" y="864000"/>
                </a:lnTo>
                <a:lnTo>
                  <a:pt x="0" y="864000"/>
                </a:lnTo>
                <a:close/>
              </a:path>
            </a:pathLst>
          </a:custGeom>
          <a:solidFill>
            <a:srgbClr val="487AB5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TextBox 34">
            <a:extLst>
              <a:ext uri="{FF2B5EF4-FFF2-40B4-BE49-F238E27FC236}">
                <a16:creationId xmlns:a16="http://schemas.microsoft.com/office/drawing/2014/main" id="{B3886757-A8BB-46EB-A6A5-580A7F39A71E}"/>
              </a:ext>
            </a:extLst>
          </p:cNvPr>
          <p:cNvSpPr txBox="1"/>
          <p:nvPr/>
        </p:nvSpPr>
        <p:spPr>
          <a:xfrm>
            <a:off x="1910049" y="271619"/>
            <a:ext cx="3452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spc="300" dirty="0">
                <a:latin typeface="Impact" panose="020B0806030902050204" pitchFamily="34" charset="0"/>
                <a:ea typeface="微软雅黑" panose="020B0503020204020204" pitchFamily="34" charset="-122"/>
              </a:rPr>
              <a:t>Linux</a:t>
            </a:r>
            <a:r>
              <a:rPr lang="zh-CN" altLang="en-US" sz="3200" b="1" spc="300" dirty="0">
                <a:latin typeface="Impact" panose="020B0806030902050204" pitchFamily="34" charset="0"/>
                <a:ea typeface="微软雅黑" panose="020B0503020204020204" pitchFamily="34" charset="-122"/>
              </a:rPr>
              <a:t>常用命令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0445185-5BFA-4EDC-A39F-CA91B9DB0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02" y="1860480"/>
            <a:ext cx="8543925" cy="12096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7B1F0CB-E13B-45EB-ACDB-8FAA41913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56" y="3070155"/>
            <a:ext cx="8355691" cy="189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77692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8"/>
          <p:cNvSpPr>
            <a:spLocks noChangeArrowheads="1"/>
          </p:cNvSpPr>
          <p:nvPr/>
        </p:nvSpPr>
        <p:spPr bwMode="auto">
          <a:xfrm>
            <a:off x="-34755" y="-182082"/>
            <a:ext cx="9144000" cy="1427796"/>
          </a:xfrm>
          <a:prstGeom prst="rect">
            <a:avLst/>
          </a:prstGeom>
          <a:solidFill>
            <a:srgbClr val="487AB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方正兰亭细黑_GBK" charset="-122"/>
              <a:ea typeface="方正兰亭细黑_GBK" charset="-122"/>
            </a:endParaRPr>
          </a:p>
        </p:txBody>
      </p:sp>
      <p:sp>
        <p:nvSpPr>
          <p:cNvPr id="5124" name="文本框 13"/>
          <p:cNvSpPr>
            <a:spLocks noChangeArrowheads="1"/>
          </p:cNvSpPr>
          <p:nvPr/>
        </p:nvSpPr>
        <p:spPr bwMode="auto">
          <a:xfrm>
            <a:off x="158140" y="67762"/>
            <a:ext cx="88001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方正兰亭细黑_GBK" charset="-122"/>
                <a:ea typeface="微软雅黑" panose="020B0503020204020204" pitchFamily="34" charset="-122"/>
              </a:rPr>
              <a:t>目录</a:t>
            </a:r>
            <a:endParaRPr lang="en-US" altLang="zh-CN" sz="2800" b="1" dirty="0">
              <a:solidFill>
                <a:schemeClr val="bg1"/>
              </a:solidFill>
              <a:latin typeface="方正兰亭细黑_GBK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2"/>
          <p:cNvGrpSpPr/>
          <p:nvPr/>
        </p:nvGrpSpPr>
        <p:grpSpPr>
          <a:xfrm>
            <a:off x="994295" y="2046768"/>
            <a:ext cx="7771134" cy="646331"/>
            <a:chOff x="6346509" y="1960043"/>
            <a:chExt cx="6893481" cy="646331"/>
          </a:xfrm>
        </p:grpSpPr>
        <p:sp>
          <p:nvSpPr>
            <p:cNvPr id="14" name="文本框 13"/>
            <p:cNvSpPr txBox="1"/>
            <p:nvPr/>
          </p:nvSpPr>
          <p:spPr>
            <a:xfrm>
              <a:off x="6346509" y="1960043"/>
              <a:ext cx="4555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rgbClr val="0079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lang="zh-CN" altLang="en-US" sz="3600" dirty="0">
                <a:solidFill>
                  <a:srgbClr val="0079B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053153" y="1994158"/>
              <a:ext cx="61868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79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Linux</a:t>
              </a:r>
              <a:r>
                <a:rPr lang="zh-CN" altLang="en-US" sz="2800" dirty="0">
                  <a:solidFill>
                    <a:srgbClr val="0079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  <a:endParaRPr lang="en-US" altLang="zh-CN" sz="2800" dirty="0">
                <a:solidFill>
                  <a:srgbClr val="0079B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4"/>
          <p:cNvGrpSpPr/>
          <p:nvPr/>
        </p:nvGrpSpPr>
        <p:grpSpPr>
          <a:xfrm>
            <a:off x="994300" y="2890965"/>
            <a:ext cx="8649753" cy="646331"/>
            <a:chOff x="6346509" y="1960043"/>
            <a:chExt cx="7759318" cy="646331"/>
          </a:xfrm>
        </p:grpSpPr>
        <p:sp>
          <p:nvSpPr>
            <p:cNvPr id="26" name="文本框 25"/>
            <p:cNvSpPr txBox="1"/>
            <p:nvPr/>
          </p:nvSpPr>
          <p:spPr>
            <a:xfrm>
              <a:off x="6346509" y="1960043"/>
              <a:ext cx="4555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rgbClr val="0079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lang="zh-CN" altLang="en-US" sz="3600" dirty="0">
                <a:solidFill>
                  <a:srgbClr val="0079B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7064298" y="2005310"/>
              <a:ext cx="70415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79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Linux</a:t>
              </a:r>
              <a:r>
                <a:rPr lang="zh-CN" altLang="en-US" sz="2800" dirty="0">
                  <a:solidFill>
                    <a:srgbClr val="0079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系统目录结构</a:t>
              </a:r>
            </a:p>
          </p:txBody>
        </p:sp>
      </p:grpSp>
      <p:grpSp>
        <p:nvGrpSpPr>
          <p:cNvPr id="4" name="组合 28"/>
          <p:cNvGrpSpPr/>
          <p:nvPr/>
        </p:nvGrpSpPr>
        <p:grpSpPr>
          <a:xfrm>
            <a:off x="994300" y="3697297"/>
            <a:ext cx="8560545" cy="646331"/>
            <a:chOff x="6346509" y="1960043"/>
            <a:chExt cx="7647807" cy="646331"/>
          </a:xfrm>
        </p:grpSpPr>
        <p:sp>
          <p:nvSpPr>
            <p:cNvPr id="30" name="文本框 29"/>
            <p:cNvSpPr txBox="1"/>
            <p:nvPr/>
          </p:nvSpPr>
          <p:spPr>
            <a:xfrm>
              <a:off x="6346509" y="1960043"/>
              <a:ext cx="4555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rgbClr val="0079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lang="zh-CN" altLang="en-US" sz="3600" dirty="0">
                <a:solidFill>
                  <a:srgbClr val="0079B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952787" y="2021598"/>
              <a:ext cx="70415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0079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800" dirty="0">
                  <a:solidFill>
                    <a:srgbClr val="0079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Linux</a:t>
              </a:r>
              <a:r>
                <a:rPr lang="zh-CN" altLang="en-US" sz="2800" dirty="0">
                  <a:solidFill>
                    <a:srgbClr val="0079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常用命令</a:t>
              </a:r>
            </a:p>
          </p:txBody>
        </p:sp>
      </p:grp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4"/>
          <p:cNvSpPr txBox="1"/>
          <p:nvPr/>
        </p:nvSpPr>
        <p:spPr>
          <a:xfrm>
            <a:off x="959005" y="235428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pc="300" dirty="0">
                <a:solidFill>
                  <a:srgbClr val="487A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b="1" spc="300" dirty="0">
              <a:solidFill>
                <a:srgbClr val="487AB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任意多边形 7"/>
          <p:cNvSpPr>
            <a:spLocks noChangeArrowheads="1"/>
          </p:cNvSpPr>
          <p:nvPr/>
        </p:nvSpPr>
        <p:spPr bwMode="auto">
          <a:xfrm>
            <a:off x="1577280" y="101491"/>
            <a:ext cx="665540" cy="662633"/>
          </a:xfrm>
          <a:custGeom>
            <a:avLst/>
            <a:gdLst>
              <a:gd name="T0" fmla="*/ 0 w 864000"/>
              <a:gd name="T1" fmla="*/ 0 h 864000"/>
              <a:gd name="T2" fmla="*/ 864000 w 864000"/>
              <a:gd name="T3" fmla="*/ 0 h 864000"/>
              <a:gd name="T4" fmla="*/ 864000 w 864000"/>
              <a:gd name="T5" fmla="*/ 261737 h 864000"/>
              <a:gd name="T6" fmla="*/ 751007 w 864000"/>
              <a:gd name="T7" fmla="*/ 261737 h 864000"/>
              <a:gd name="T8" fmla="*/ 751007 w 864000"/>
              <a:gd name="T9" fmla="*/ 112993 h 864000"/>
              <a:gd name="T10" fmla="*/ 112993 w 864000"/>
              <a:gd name="T11" fmla="*/ 112993 h 864000"/>
              <a:gd name="T12" fmla="*/ 112993 w 864000"/>
              <a:gd name="T13" fmla="*/ 751007 h 864000"/>
              <a:gd name="T14" fmla="*/ 246681 w 864000"/>
              <a:gd name="T15" fmla="*/ 751007 h 864000"/>
              <a:gd name="T16" fmla="*/ 246681 w 864000"/>
              <a:gd name="T17" fmla="*/ 864000 h 864000"/>
              <a:gd name="T18" fmla="*/ 0 w 864000"/>
              <a:gd name="T19" fmla="*/ 864000 h 8640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64000"/>
              <a:gd name="T31" fmla="*/ 0 h 864000"/>
              <a:gd name="T32" fmla="*/ 864000 w 864000"/>
              <a:gd name="T33" fmla="*/ 864000 h 8640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64000" h="864000">
                <a:moveTo>
                  <a:pt x="0" y="0"/>
                </a:moveTo>
                <a:lnTo>
                  <a:pt x="864000" y="0"/>
                </a:lnTo>
                <a:lnTo>
                  <a:pt x="864000" y="261737"/>
                </a:lnTo>
                <a:lnTo>
                  <a:pt x="751007" y="261737"/>
                </a:lnTo>
                <a:lnTo>
                  <a:pt x="751007" y="112993"/>
                </a:lnTo>
                <a:lnTo>
                  <a:pt x="112993" y="112993"/>
                </a:lnTo>
                <a:lnTo>
                  <a:pt x="112993" y="751007"/>
                </a:lnTo>
                <a:lnTo>
                  <a:pt x="246681" y="751007"/>
                </a:lnTo>
                <a:lnTo>
                  <a:pt x="246681" y="864000"/>
                </a:lnTo>
                <a:lnTo>
                  <a:pt x="0" y="864000"/>
                </a:lnTo>
                <a:close/>
              </a:path>
            </a:pathLst>
          </a:custGeom>
          <a:solidFill>
            <a:srgbClr val="487AB5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TextBox 34"/>
          <p:cNvSpPr txBox="1"/>
          <p:nvPr/>
        </p:nvSpPr>
        <p:spPr>
          <a:xfrm>
            <a:off x="1910050" y="262741"/>
            <a:ext cx="2724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spc="300" dirty="0">
                <a:latin typeface="Impact" panose="020B0806030902050204" pitchFamily="34" charset="0"/>
                <a:ea typeface="微软雅黑" panose="020B0503020204020204" pitchFamily="34" charset="-122"/>
              </a:rPr>
              <a:t>Linux </a:t>
            </a:r>
            <a:r>
              <a:rPr lang="zh-CN" altLang="en-US" sz="3200" b="1" spc="300" dirty="0">
                <a:latin typeface="Impact" panose="020B0806030902050204" pitchFamily="34" charset="0"/>
                <a:ea typeface="微软雅黑" panose="020B0503020204020204" pitchFamily="34" charset="-122"/>
              </a:rPr>
              <a:t>简介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AE56BA7-8C73-49E4-9960-12DF503DE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015" y="1752202"/>
            <a:ext cx="2920204" cy="399094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5959E30-37E1-49A8-9386-8970323A23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05" y="1949199"/>
            <a:ext cx="3048264" cy="35969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4"/>
          <p:cNvSpPr txBox="1"/>
          <p:nvPr/>
        </p:nvSpPr>
        <p:spPr>
          <a:xfrm>
            <a:off x="959005" y="235428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pc="300" dirty="0">
                <a:solidFill>
                  <a:srgbClr val="487A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b="1" spc="300" dirty="0">
              <a:solidFill>
                <a:srgbClr val="487AB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任意多边形 7"/>
          <p:cNvSpPr>
            <a:spLocks noChangeArrowheads="1"/>
          </p:cNvSpPr>
          <p:nvPr/>
        </p:nvSpPr>
        <p:spPr bwMode="auto">
          <a:xfrm>
            <a:off x="1577280" y="101491"/>
            <a:ext cx="665540" cy="662633"/>
          </a:xfrm>
          <a:custGeom>
            <a:avLst/>
            <a:gdLst>
              <a:gd name="T0" fmla="*/ 0 w 864000"/>
              <a:gd name="T1" fmla="*/ 0 h 864000"/>
              <a:gd name="T2" fmla="*/ 864000 w 864000"/>
              <a:gd name="T3" fmla="*/ 0 h 864000"/>
              <a:gd name="T4" fmla="*/ 864000 w 864000"/>
              <a:gd name="T5" fmla="*/ 261737 h 864000"/>
              <a:gd name="T6" fmla="*/ 751007 w 864000"/>
              <a:gd name="T7" fmla="*/ 261737 h 864000"/>
              <a:gd name="T8" fmla="*/ 751007 w 864000"/>
              <a:gd name="T9" fmla="*/ 112993 h 864000"/>
              <a:gd name="T10" fmla="*/ 112993 w 864000"/>
              <a:gd name="T11" fmla="*/ 112993 h 864000"/>
              <a:gd name="T12" fmla="*/ 112993 w 864000"/>
              <a:gd name="T13" fmla="*/ 751007 h 864000"/>
              <a:gd name="T14" fmla="*/ 246681 w 864000"/>
              <a:gd name="T15" fmla="*/ 751007 h 864000"/>
              <a:gd name="T16" fmla="*/ 246681 w 864000"/>
              <a:gd name="T17" fmla="*/ 864000 h 864000"/>
              <a:gd name="T18" fmla="*/ 0 w 864000"/>
              <a:gd name="T19" fmla="*/ 864000 h 8640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64000"/>
              <a:gd name="T31" fmla="*/ 0 h 864000"/>
              <a:gd name="T32" fmla="*/ 864000 w 864000"/>
              <a:gd name="T33" fmla="*/ 864000 h 8640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64000" h="864000">
                <a:moveTo>
                  <a:pt x="0" y="0"/>
                </a:moveTo>
                <a:lnTo>
                  <a:pt x="864000" y="0"/>
                </a:lnTo>
                <a:lnTo>
                  <a:pt x="864000" y="261737"/>
                </a:lnTo>
                <a:lnTo>
                  <a:pt x="751007" y="261737"/>
                </a:lnTo>
                <a:lnTo>
                  <a:pt x="751007" y="112993"/>
                </a:lnTo>
                <a:lnTo>
                  <a:pt x="112993" y="112993"/>
                </a:lnTo>
                <a:lnTo>
                  <a:pt x="112993" y="751007"/>
                </a:lnTo>
                <a:lnTo>
                  <a:pt x="246681" y="751007"/>
                </a:lnTo>
                <a:lnTo>
                  <a:pt x="246681" y="864000"/>
                </a:lnTo>
                <a:lnTo>
                  <a:pt x="0" y="864000"/>
                </a:lnTo>
                <a:close/>
              </a:path>
            </a:pathLst>
          </a:custGeom>
          <a:solidFill>
            <a:srgbClr val="487AB5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TextBox 34"/>
          <p:cNvSpPr txBox="1"/>
          <p:nvPr/>
        </p:nvSpPr>
        <p:spPr>
          <a:xfrm>
            <a:off x="1910050" y="262741"/>
            <a:ext cx="2724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spc="300" dirty="0">
                <a:latin typeface="Impact" panose="020B0806030902050204" pitchFamily="34" charset="0"/>
                <a:ea typeface="微软雅黑" panose="020B0503020204020204" pitchFamily="34" charset="-122"/>
              </a:rPr>
              <a:t>Linux </a:t>
            </a:r>
            <a:r>
              <a:rPr lang="zh-CN" altLang="en-US" sz="3200" b="1" spc="300" dirty="0">
                <a:latin typeface="Impact" panose="020B0806030902050204" pitchFamily="34" charset="0"/>
                <a:ea typeface="微软雅黑" panose="020B0503020204020204" pitchFamily="34" charset="-122"/>
              </a:rPr>
              <a:t>简介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5959E30-37E1-49A8-9386-8970323A23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745" y="196988"/>
            <a:ext cx="1431529" cy="168920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D7D1EDC-23D0-4A58-A8A9-58CE2D9C8665}"/>
              </a:ext>
            </a:extLst>
          </p:cNvPr>
          <p:cNvSpPr txBox="1"/>
          <p:nvPr/>
        </p:nvSpPr>
        <p:spPr>
          <a:xfrm>
            <a:off x="535450" y="1330821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Linux</a:t>
            </a:r>
            <a:r>
              <a:rPr lang="zh-CN" altLang="en-US" dirty="0"/>
              <a:t>内核与</a:t>
            </a:r>
            <a:r>
              <a:rPr lang="en-US" altLang="zh-CN" dirty="0"/>
              <a:t>Linux</a:t>
            </a:r>
            <a:r>
              <a:rPr lang="zh-CN" altLang="en-US" dirty="0"/>
              <a:t>发行版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E5F2D72-4FAA-45F4-9992-91B8927B0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580" y="2452889"/>
            <a:ext cx="7562850" cy="13811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81F66BF-6B7E-45E0-9168-4CFBADA8C6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730" y="4165451"/>
            <a:ext cx="75057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17989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4"/>
          <p:cNvSpPr txBox="1"/>
          <p:nvPr/>
        </p:nvSpPr>
        <p:spPr>
          <a:xfrm>
            <a:off x="959005" y="235428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pc="300" dirty="0">
                <a:solidFill>
                  <a:srgbClr val="487A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b="1" spc="300" dirty="0">
              <a:solidFill>
                <a:srgbClr val="487AB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任意多边形 7"/>
          <p:cNvSpPr>
            <a:spLocks noChangeArrowheads="1"/>
          </p:cNvSpPr>
          <p:nvPr/>
        </p:nvSpPr>
        <p:spPr bwMode="auto">
          <a:xfrm>
            <a:off x="1577280" y="101491"/>
            <a:ext cx="665540" cy="662633"/>
          </a:xfrm>
          <a:custGeom>
            <a:avLst/>
            <a:gdLst>
              <a:gd name="T0" fmla="*/ 0 w 864000"/>
              <a:gd name="T1" fmla="*/ 0 h 864000"/>
              <a:gd name="T2" fmla="*/ 864000 w 864000"/>
              <a:gd name="T3" fmla="*/ 0 h 864000"/>
              <a:gd name="T4" fmla="*/ 864000 w 864000"/>
              <a:gd name="T5" fmla="*/ 261737 h 864000"/>
              <a:gd name="T6" fmla="*/ 751007 w 864000"/>
              <a:gd name="T7" fmla="*/ 261737 h 864000"/>
              <a:gd name="T8" fmla="*/ 751007 w 864000"/>
              <a:gd name="T9" fmla="*/ 112993 h 864000"/>
              <a:gd name="T10" fmla="*/ 112993 w 864000"/>
              <a:gd name="T11" fmla="*/ 112993 h 864000"/>
              <a:gd name="T12" fmla="*/ 112993 w 864000"/>
              <a:gd name="T13" fmla="*/ 751007 h 864000"/>
              <a:gd name="T14" fmla="*/ 246681 w 864000"/>
              <a:gd name="T15" fmla="*/ 751007 h 864000"/>
              <a:gd name="T16" fmla="*/ 246681 w 864000"/>
              <a:gd name="T17" fmla="*/ 864000 h 864000"/>
              <a:gd name="T18" fmla="*/ 0 w 864000"/>
              <a:gd name="T19" fmla="*/ 864000 h 8640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64000"/>
              <a:gd name="T31" fmla="*/ 0 h 864000"/>
              <a:gd name="T32" fmla="*/ 864000 w 864000"/>
              <a:gd name="T33" fmla="*/ 864000 h 8640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64000" h="864000">
                <a:moveTo>
                  <a:pt x="0" y="0"/>
                </a:moveTo>
                <a:lnTo>
                  <a:pt x="864000" y="0"/>
                </a:lnTo>
                <a:lnTo>
                  <a:pt x="864000" y="261737"/>
                </a:lnTo>
                <a:lnTo>
                  <a:pt x="751007" y="261737"/>
                </a:lnTo>
                <a:lnTo>
                  <a:pt x="751007" y="112993"/>
                </a:lnTo>
                <a:lnTo>
                  <a:pt x="112993" y="112993"/>
                </a:lnTo>
                <a:lnTo>
                  <a:pt x="112993" y="751007"/>
                </a:lnTo>
                <a:lnTo>
                  <a:pt x="246681" y="751007"/>
                </a:lnTo>
                <a:lnTo>
                  <a:pt x="246681" y="864000"/>
                </a:lnTo>
                <a:lnTo>
                  <a:pt x="0" y="864000"/>
                </a:lnTo>
                <a:close/>
              </a:path>
            </a:pathLst>
          </a:custGeom>
          <a:solidFill>
            <a:srgbClr val="487AB5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TextBox 34"/>
          <p:cNvSpPr txBox="1"/>
          <p:nvPr/>
        </p:nvSpPr>
        <p:spPr>
          <a:xfrm>
            <a:off x="1910050" y="262741"/>
            <a:ext cx="2724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spc="300" dirty="0">
                <a:latin typeface="Impact" panose="020B0806030902050204" pitchFamily="34" charset="0"/>
                <a:ea typeface="微软雅黑" panose="020B0503020204020204" pitchFamily="34" charset="-122"/>
              </a:rPr>
              <a:t>Linux </a:t>
            </a:r>
            <a:r>
              <a:rPr lang="zh-CN" altLang="en-US" sz="3200" b="1" spc="300" dirty="0">
                <a:latin typeface="Impact" panose="020B0806030902050204" pitchFamily="34" charset="0"/>
                <a:ea typeface="微软雅黑" panose="020B0503020204020204" pitchFamily="34" charset="-122"/>
              </a:rPr>
              <a:t>简介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5959E30-37E1-49A8-9386-8970323A23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745" y="196988"/>
            <a:ext cx="1431529" cy="168920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D7D1EDC-23D0-4A58-A8A9-58CE2D9C8665}"/>
              </a:ext>
            </a:extLst>
          </p:cNvPr>
          <p:cNvSpPr txBox="1"/>
          <p:nvPr/>
        </p:nvSpPr>
        <p:spPr>
          <a:xfrm>
            <a:off x="535450" y="1330821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Linux</a:t>
            </a:r>
            <a:r>
              <a:rPr lang="zh-CN" altLang="en-US" dirty="0"/>
              <a:t>内核与</a:t>
            </a:r>
            <a:r>
              <a:rPr lang="en-US" altLang="zh-CN" dirty="0"/>
              <a:t>Linux</a:t>
            </a:r>
            <a:r>
              <a:rPr lang="zh-CN" altLang="en-US" dirty="0"/>
              <a:t>发行版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E1755BE-3E9C-4324-AC6E-3ADFC7F04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21" y="2498202"/>
            <a:ext cx="8025413" cy="302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54652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4"/>
          <p:cNvSpPr txBox="1"/>
          <p:nvPr/>
        </p:nvSpPr>
        <p:spPr>
          <a:xfrm>
            <a:off x="959005" y="235428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pc="300" dirty="0">
                <a:solidFill>
                  <a:srgbClr val="487A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b="1" spc="300" dirty="0">
              <a:solidFill>
                <a:srgbClr val="487AB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任意多边形 7"/>
          <p:cNvSpPr>
            <a:spLocks noChangeArrowheads="1"/>
          </p:cNvSpPr>
          <p:nvPr/>
        </p:nvSpPr>
        <p:spPr bwMode="auto">
          <a:xfrm>
            <a:off x="1577280" y="101491"/>
            <a:ext cx="665540" cy="662633"/>
          </a:xfrm>
          <a:custGeom>
            <a:avLst/>
            <a:gdLst>
              <a:gd name="T0" fmla="*/ 0 w 864000"/>
              <a:gd name="T1" fmla="*/ 0 h 864000"/>
              <a:gd name="T2" fmla="*/ 864000 w 864000"/>
              <a:gd name="T3" fmla="*/ 0 h 864000"/>
              <a:gd name="T4" fmla="*/ 864000 w 864000"/>
              <a:gd name="T5" fmla="*/ 261737 h 864000"/>
              <a:gd name="T6" fmla="*/ 751007 w 864000"/>
              <a:gd name="T7" fmla="*/ 261737 h 864000"/>
              <a:gd name="T8" fmla="*/ 751007 w 864000"/>
              <a:gd name="T9" fmla="*/ 112993 h 864000"/>
              <a:gd name="T10" fmla="*/ 112993 w 864000"/>
              <a:gd name="T11" fmla="*/ 112993 h 864000"/>
              <a:gd name="T12" fmla="*/ 112993 w 864000"/>
              <a:gd name="T13" fmla="*/ 751007 h 864000"/>
              <a:gd name="T14" fmla="*/ 246681 w 864000"/>
              <a:gd name="T15" fmla="*/ 751007 h 864000"/>
              <a:gd name="T16" fmla="*/ 246681 w 864000"/>
              <a:gd name="T17" fmla="*/ 864000 h 864000"/>
              <a:gd name="T18" fmla="*/ 0 w 864000"/>
              <a:gd name="T19" fmla="*/ 864000 h 8640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64000"/>
              <a:gd name="T31" fmla="*/ 0 h 864000"/>
              <a:gd name="T32" fmla="*/ 864000 w 864000"/>
              <a:gd name="T33" fmla="*/ 864000 h 8640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64000" h="864000">
                <a:moveTo>
                  <a:pt x="0" y="0"/>
                </a:moveTo>
                <a:lnTo>
                  <a:pt x="864000" y="0"/>
                </a:lnTo>
                <a:lnTo>
                  <a:pt x="864000" y="261737"/>
                </a:lnTo>
                <a:lnTo>
                  <a:pt x="751007" y="261737"/>
                </a:lnTo>
                <a:lnTo>
                  <a:pt x="751007" y="112993"/>
                </a:lnTo>
                <a:lnTo>
                  <a:pt x="112993" y="112993"/>
                </a:lnTo>
                <a:lnTo>
                  <a:pt x="112993" y="751007"/>
                </a:lnTo>
                <a:lnTo>
                  <a:pt x="246681" y="751007"/>
                </a:lnTo>
                <a:lnTo>
                  <a:pt x="246681" y="864000"/>
                </a:lnTo>
                <a:lnTo>
                  <a:pt x="0" y="864000"/>
                </a:lnTo>
                <a:close/>
              </a:path>
            </a:pathLst>
          </a:custGeom>
          <a:solidFill>
            <a:srgbClr val="487AB5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TextBox 34">
            <a:extLst>
              <a:ext uri="{FF2B5EF4-FFF2-40B4-BE49-F238E27FC236}">
                <a16:creationId xmlns:a16="http://schemas.microsoft.com/office/drawing/2014/main" id="{1381C7B3-9167-46E7-B6CF-3318E9AC8FAC}"/>
              </a:ext>
            </a:extLst>
          </p:cNvPr>
          <p:cNvSpPr txBox="1"/>
          <p:nvPr/>
        </p:nvSpPr>
        <p:spPr>
          <a:xfrm>
            <a:off x="1910049" y="271619"/>
            <a:ext cx="4135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spc="300" dirty="0">
                <a:latin typeface="Impact" panose="020B0806030902050204" pitchFamily="34" charset="0"/>
                <a:ea typeface="微软雅黑" panose="020B0503020204020204" pitchFamily="34" charset="-122"/>
              </a:rPr>
              <a:t>Linux</a:t>
            </a:r>
            <a:r>
              <a:rPr lang="zh-CN" altLang="en-US" sz="3200" b="1" spc="300" dirty="0">
                <a:latin typeface="Impact" panose="020B0806030902050204" pitchFamily="34" charset="0"/>
                <a:ea typeface="微软雅黑" panose="020B0503020204020204" pitchFamily="34" charset="-122"/>
              </a:rPr>
              <a:t>系统目录结构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A32B11E-40BA-4768-8080-F08A6986F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280" y="1147728"/>
            <a:ext cx="6663151" cy="571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5720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4"/>
          <p:cNvSpPr txBox="1"/>
          <p:nvPr/>
        </p:nvSpPr>
        <p:spPr>
          <a:xfrm>
            <a:off x="959005" y="235428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pc="300" dirty="0">
                <a:solidFill>
                  <a:srgbClr val="487A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b="1" spc="300" dirty="0">
              <a:solidFill>
                <a:srgbClr val="487AB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任意多边形 7"/>
          <p:cNvSpPr>
            <a:spLocks noChangeArrowheads="1"/>
          </p:cNvSpPr>
          <p:nvPr/>
        </p:nvSpPr>
        <p:spPr bwMode="auto">
          <a:xfrm>
            <a:off x="1577280" y="101491"/>
            <a:ext cx="665540" cy="662633"/>
          </a:xfrm>
          <a:custGeom>
            <a:avLst/>
            <a:gdLst>
              <a:gd name="T0" fmla="*/ 0 w 864000"/>
              <a:gd name="T1" fmla="*/ 0 h 864000"/>
              <a:gd name="T2" fmla="*/ 864000 w 864000"/>
              <a:gd name="T3" fmla="*/ 0 h 864000"/>
              <a:gd name="T4" fmla="*/ 864000 w 864000"/>
              <a:gd name="T5" fmla="*/ 261737 h 864000"/>
              <a:gd name="T6" fmla="*/ 751007 w 864000"/>
              <a:gd name="T7" fmla="*/ 261737 h 864000"/>
              <a:gd name="T8" fmla="*/ 751007 w 864000"/>
              <a:gd name="T9" fmla="*/ 112993 h 864000"/>
              <a:gd name="T10" fmla="*/ 112993 w 864000"/>
              <a:gd name="T11" fmla="*/ 112993 h 864000"/>
              <a:gd name="T12" fmla="*/ 112993 w 864000"/>
              <a:gd name="T13" fmla="*/ 751007 h 864000"/>
              <a:gd name="T14" fmla="*/ 246681 w 864000"/>
              <a:gd name="T15" fmla="*/ 751007 h 864000"/>
              <a:gd name="T16" fmla="*/ 246681 w 864000"/>
              <a:gd name="T17" fmla="*/ 864000 h 864000"/>
              <a:gd name="T18" fmla="*/ 0 w 864000"/>
              <a:gd name="T19" fmla="*/ 864000 h 8640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64000"/>
              <a:gd name="T31" fmla="*/ 0 h 864000"/>
              <a:gd name="T32" fmla="*/ 864000 w 864000"/>
              <a:gd name="T33" fmla="*/ 864000 h 8640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64000" h="864000">
                <a:moveTo>
                  <a:pt x="0" y="0"/>
                </a:moveTo>
                <a:lnTo>
                  <a:pt x="864000" y="0"/>
                </a:lnTo>
                <a:lnTo>
                  <a:pt x="864000" y="261737"/>
                </a:lnTo>
                <a:lnTo>
                  <a:pt x="751007" y="261737"/>
                </a:lnTo>
                <a:lnTo>
                  <a:pt x="751007" y="112993"/>
                </a:lnTo>
                <a:lnTo>
                  <a:pt x="112993" y="112993"/>
                </a:lnTo>
                <a:lnTo>
                  <a:pt x="112993" y="751007"/>
                </a:lnTo>
                <a:lnTo>
                  <a:pt x="246681" y="751007"/>
                </a:lnTo>
                <a:lnTo>
                  <a:pt x="246681" y="864000"/>
                </a:lnTo>
                <a:lnTo>
                  <a:pt x="0" y="864000"/>
                </a:lnTo>
                <a:close/>
              </a:path>
            </a:pathLst>
          </a:custGeom>
          <a:solidFill>
            <a:srgbClr val="487AB5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TextBox 34">
            <a:extLst>
              <a:ext uri="{FF2B5EF4-FFF2-40B4-BE49-F238E27FC236}">
                <a16:creationId xmlns:a16="http://schemas.microsoft.com/office/drawing/2014/main" id="{1381C7B3-9167-46E7-B6CF-3318E9AC8FAC}"/>
              </a:ext>
            </a:extLst>
          </p:cNvPr>
          <p:cNvSpPr txBox="1"/>
          <p:nvPr/>
        </p:nvSpPr>
        <p:spPr>
          <a:xfrm>
            <a:off x="1910049" y="271619"/>
            <a:ext cx="4135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spc="300" dirty="0">
                <a:latin typeface="Impact" panose="020B0806030902050204" pitchFamily="34" charset="0"/>
                <a:ea typeface="微软雅黑" panose="020B0503020204020204" pitchFamily="34" charset="-122"/>
              </a:rPr>
              <a:t>Linux</a:t>
            </a:r>
            <a:r>
              <a:rPr lang="zh-CN" altLang="en-US" sz="3200" b="1" spc="300" dirty="0">
                <a:latin typeface="Impact" panose="020B0806030902050204" pitchFamily="34" charset="0"/>
                <a:ea typeface="微软雅黑" panose="020B0503020204020204" pitchFamily="34" charset="-122"/>
              </a:rPr>
              <a:t>系统目录结构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61C9F3-311B-4C02-A10F-FB166940A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069" y="1275730"/>
            <a:ext cx="7099586" cy="531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12066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4"/>
          <p:cNvSpPr txBox="1"/>
          <p:nvPr/>
        </p:nvSpPr>
        <p:spPr>
          <a:xfrm>
            <a:off x="959005" y="235428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pc="300" dirty="0">
                <a:solidFill>
                  <a:srgbClr val="487A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b="1" spc="300" dirty="0">
              <a:solidFill>
                <a:srgbClr val="487AB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任意多边形 7"/>
          <p:cNvSpPr>
            <a:spLocks noChangeArrowheads="1"/>
          </p:cNvSpPr>
          <p:nvPr/>
        </p:nvSpPr>
        <p:spPr bwMode="auto">
          <a:xfrm>
            <a:off x="1577280" y="101491"/>
            <a:ext cx="665540" cy="662633"/>
          </a:xfrm>
          <a:custGeom>
            <a:avLst/>
            <a:gdLst>
              <a:gd name="T0" fmla="*/ 0 w 864000"/>
              <a:gd name="T1" fmla="*/ 0 h 864000"/>
              <a:gd name="T2" fmla="*/ 864000 w 864000"/>
              <a:gd name="T3" fmla="*/ 0 h 864000"/>
              <a:gd name="T4" fmla="*/ 864000 w 864000"/>
              <a:gd name="T5" fmla="*/ 261737 h 864000"/>
              <a:gd name="T6" fmla="*/ 751007 w 864000"/>
              <a:gd name="T7" fmla="*/ 261737 h 864000"/>
              <a:gd name="T8" fmla="*/ 751007 w 864000"/>
              <a:gd name="T9" fmla="*/ 112993 h 864000"/>
              <a:gd name="T10" fmla="*/ 112993 w 864000"/>
              <a:gd name="T11" fmla="*/ 112993 h 864000"/>
              <a:gd name="T12" fmla="*/ 112993 w 864000"/>
              <a:gd name="T13" fmla="*/ 751007 h 864000"/>
              <a:gd name="T14" fmla="*/ 246681 w 864000"/>
              <a:gd name="T15" fmla="*/ 751007 h 864000"/>
              <a:gd name="T16" fmla="*/ 246681 w 864000"/>
              <a:gd name="T17" fmla="*/ 864000 h 864000"/>
              <a:gd name="T18" fmla="*/ 0 w 864000"/>
              <a:gd name="T19" fmla="*/ 864000 h 8640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64000"/>
              <a:gd name="T31" fmla="*/ 0 h 864000"/>
              <a:gd name="T32" fmla="*/ 864000 w 864000"/>
              <a:gd name="T33" fmla="*/ 864000 h 8640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64000" h="864000">
                <a:moveTo>
                  <a:pt x="0" y="0"/>
                </a:moveTo>
                <a:lnTo>
                  <a:pt x="864000" y="0"/>
                </a:lnTo>
                <a:lnTo>
                  <a:pt x="864000" y="261737"/>
                </a:lnTo>
                <a:lnTo>
                  <a:pt x="751007" y="261737"/>
                </a:lnTo>
                <a:lnTo>
                  <a:pt x="751007" y="112993"/>
                </a:lnTo>
                <a:lnTo>
                  <a:pt x="112993" y="112993"/>
                </a:lnTo>
                <a:lnTo>
                  <a:pt x="112993" y="751007"/>
                </a:lnTo>
                <a:lnTo>
                  <a:pt x="246681" y="751007"/>
                </a:lnTo>
                <a:lnTo>
                  <a:pt x="246681" y="864000"/>
                </a:lnTo>
                <a:lnTo>
                  <a:pt x="0" y="864000"/>
                </a:lnTo>
                <a:close/>
              </a:path>
            </a:pathLst>
          </a:custGeom>
          <a:solidFill>
            <a:srgbClr val="487AB5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TextBox 34">
            <a:extLst>
              <a:ext uri="{FF2B5EF4-FFF2-40B4-BE49-F238E27FC236}">
                <a16:creationId xmlns:a16="http://schemas.microsoft.com/office/drawing/2014/main" id="{1381C7B3-9167-46E7-B6CF-3318E9AC8FAC}"/>
              </a:ext>
            </a:extLst>
          </p:cNvPr>
          <p:cNvSpPr txBox="1"/>
          <p:nvPr/>
        </p:nvSpPr>
        <p:spPr>
          <a:xfrm>
            <a:off x="1910049" y="271619"/>
            <a:ext cx="4135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spc="300" dirty="0">
                <a:latin typeface="Impact" panose="020B0806030902050204" pitchFamily="34" charset="0"/>
                <a:ea typeface="微软雅黑" panose="020B0503020204020204" pitchFamily="34" charset="-122"/>
              </a:rPr>
              <a:t>Linux</a:t>
            </a:r>
            <a:r>
              <a:rPr lang="zh-CN" altLang="en-US" sz="3200" b="1" spc="300" dirty="0">
                <a:latin typeface="Impact" panose="020B0806030902050204" pitchFamily="34" charset="0"/>
                <a:ea typeface="微软雅黑" panose="020B0503020204020204" pitchFamily="34" charset="-122"/>
              </a:rPr>
              <a:t>系统目录结构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552486-8FB0-4459-A8B3-F91C9829E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" y="1562562"/>
            <a:ext cx="9144000" cy="449635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4"/>
          <p:cNvSpPr txBox="1"/>
          <p:nvPr/>
        </p:nvSpPr>
        <p:spPr>
          <a:xfrm>
            <a:off x="959005" y="235428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pc="300" dirty="0">
                <a:solidFill>
                  <a:srgbClr val="487A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b="1" spc="300" dirty="0">
              <a:solidFill>
                <a:srgbClr val="487AB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任意多边形 7"/>
          <p:cNvSpPr>
            <a:spLocks noChangeArrowheads="1"/>
          </p:cNvSpPr>
          <p:nvPr/>
        </p:nvSpPr>
        <p:spPr bwMode="auto">
          <a:xfrm>
            <a:off x="1577280" y="101491"/>
            <a:ext cx="665540" cy="662633"/>
          </a:xfrm>
          <a:custGeom>
            <a:avLst/>
            <a:gdLst>
              <a:gd name="T0" fmla="*/ 0 w 864000"/>
              <a:gd name="T1" fmla="*/ 0 h 864000"/>
              <a:gd name="T2" fmla="*/ 864000 w 864000"/>
              <a:gd name="T3" fmla="*/ 0 h 864000"/>
              <a:gd name="T4" fmla="*/ 864000 w 864000"/>
              <a:gd name="T5" fmla="*/ 261737 h 864000"/>
              <a:gd name="T6" fmla="*/ 751007 w 864000"/>
              <a:gd name="T7" fmla="*/ 261737 h 864000"/>
              <a:gd name="T8" fmla="*/ 751007 w 864000"/>
              <a:gd name="T9" fmla="*/ 112993 h 864000"/>
              <a:gd name="T10" fmla="*/ 112993 w 864000"/>
              <a:gd name="T11" fmla="*/ 112993 h 864000"/>
              <a:gd name="T12" fmla="*/ 112993 w 864000"/>
              <a:gd name="T13" fmla="*/ 751007 h 864000"/>
              <a:gd name="T14" fmla="*/ 246681 w 864000"/>
              <a:gd name="T15" fmla="*/ 751007 h 864000"/>
              <a:gd name="T16" fmla="*/ 246681 w 864000"/>
              <a:gd name="T17" fmla="*/ 864000 h 864000"/>
              <a:gd name="T18" fmla="*/ 0 w 864000"/>
              <a:gd name="T19" fmla="*/ 864000 h 8640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64000"/>
              <a:gd name="T31" fmla="*/ 0 h 864000"/>
              <a:gd name="T32" fmla="*/ 864000 w 864000"/>
              <a:gd name="T33" fmla="*/ 864000 h 8640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64000" h="864000">
                <a:moveTo>
                  <a:pt x="0" y="0"/>
                </a:moveTo>
                <a:lnTo>
                  <a:pt x="864000" y="0"/>
                </a:lnTo>
                <a:lnTo>
                  <a:pt x="864000" y="261737"/>
                </a:lnTo>
                <a:lnTo>
                  <a:pt x="751007" y="261737"/>
                </a:lnTo>
                <a:lnTo>
                  <a:pt x="751007" y="112993"/>
                </a:lnTo>
                <a:lnTo>
                  <a:pt x="112993" y="112993"/>
                </a:lnTo>
                <a:lnTo>
                  <a:pt x="112993" y="751007"/>
                </a:lnTo>
                <a:lnTo>
                  <a:pt x="246681" y="751007"/>
                </a:lnTo>
                <a:lnTo>
                  <a:pt x="246681" y="864000"/>
                </a:lnTo>
                <a:lnTo>
                  <a:pt x="0" y="864000"/>
                </a:lnTo>
                <a:close/>
              </a:path>
            </a:pathLst>
          </a:custGeom>
          <a:solidFill>
            <a:srgbClr val="487AB5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TextBox 34">
            <a:extLst>
              <a:ext uri="{FF2B5EF4-FFF2-40B4-BE49-F238E27FC236}">
                <a16:creationId xmlns:a16="http://schemas.microsoft.com/office/drawing/2014/main" id="{1381C7B3-9167-46E7-B6CF-3318E9AC8FAC}"/>
              </a:ext>
            </a:extLst>
          </p:cNvPr>
          <p:cNvSpPr txBox="1"/>
          <p:nvPr/>
        </p:nvSpPr>
        <p:spPr>
          <a:xfrm>
            <a:off x="1910049" y="271619"/>
            <a:ext cx="4135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spc="300" dirty="0">
                <a:latin typeface="Impact" panose="020B0806030902050204" pitchFamily="34" charset="0"/>
                <a:ea typeface="微软雅黑" panose="020B0503020204020204" pitchFamily="34" charset="-122"/>
              </a:rPr>
              <a:t>Linux</a:t>
            </a:r>
            <a:r>
              <a:rPr lang="zh-CN" altLang="en-US" sz="3200" b="1" spc="300" dirty="0">
                <a:latin typeface="Impact" panose="020B0806030902050204" pitchFamily="34" charset="0"/>
                <a:ea typeface="微软雅黑" panose="020B0503020204020204" pitchFamily="34" charset="-122"/>
              </a:rPr>
              <a:t>系统目录结构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E033E5-DEF4-44D1-A867-04B0BED11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4527"/>
            <a:ext cx="9144000" cy="344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63487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Browallia New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3175">
          <a:solidFill>
            <a:schemeClr val="accent1"/>
          </a:solidFill>
        </a:ln>
      </a:spPr>
      <a:bodyPr anchor="ctr"/>
      <a:lstStyle>
        <a:defPPr algn="ctr">
          <a:defRPr sz="2000" b="1" spc="300" dirty="0">
            <a:solidFill>
              <a:srgbClr val="FEFFFF"/>
            </a:solidFill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</TotalTime>
  <Pages>0</Pages>
  <Words>97</Words>
  <Characters>0</Characters>
  <Application>Microsoft Office PowerPoint</Application>
  <DocSecurity>0</DocSecurity>
  <PresentationFormat>全屏显示(4:3)</PresentationFormat>
  <Lines>0</Lines>
  <Paragraphs>43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Yu Gothic UI Semibold</vt:lpstr>
      <vt:lpstr>等线</vt:lpstr>
      <vt:lpstr>方正兰亭细黑_GBK</vt:lpstr>
      <vt:lpstr>宋体</vt:lpstr>
      <vt:lpstr>微软雅黑</vt:lpstr>
      <vt:lpstr>Arial</vt:lpstr>
      <vt:lpstr>Browallia New</vt:lpstr>
      <vt:lpstr>Calibri</vt:lpstr>
      <vt:lpstr>Impact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Teliss Tong</dc:creator>
  <cp:lastModifiedBy>黄 志勇</cp:lastModifiedBy>
  <cp:revision>576</cp:revision>
  <dcterms:created xsi:type="dcterms:W3CDTF">2014-07-03T02:35:00Z</dcterms:created>
  <dcterms:modified xsi:type="dcterms:W3CDTF">2022-09-25T17:23:55Z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2052-9.1.0.4885</vt:lpwstr>
  </property>
</Properties>
</file>