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701"/>
  </p:normalViewPr>
  <p:slideViewPr>
    <p:cSldViewPr snapToGrid="0" snapToObjects="1">
      <p:cViewPr varScale="1">
        <p:scale>
          <a:sx n="132" d="100"/>
          <a:sy n="132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6A2-2B34-6B49-8C60-3CFA29D0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1DFBB-B9B4-5C42-9DDA-C557C21CA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E998-DA84-B844-9276-211547D5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6B08-4452-694A-A771-DEE9D31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4B5A-E943-434C-9040-88A38B86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60E8-4394-0349-83D3-88AC9CAF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C6809-1B5B-5D46-96A7-ED7220FA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935A-A432-BD47-B0B0-5D1787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0517-5C54-6845-A672-5F012685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F89E-F17F-524B-AFAB-24B74061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7B743-1223-F243-A6E5-F4C01386E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63CA-71C4-6D44-814A-EE5F586E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9D0A-6D23-A14E-9309-7A075297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0B74-8841-1C4C-8B33-74EDAA3B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4009-08D2-844F-BC94-69EA796C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405-2552-7B47-91E7-1B8BE66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3FDD-3419-6E41-A18B-D41CE345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7CFA-C155-1245-BCF1-49E4004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EF91-F05D-D641-A424-C13E08AF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E329-492D-BF4F-ADB9-BD10CAF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544-7E9D-4B40-BCCB-746AEF2E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C9FA2-7FB8-3549-BA09-C07B3004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B547-2C14-FF4A-9AF8-0711885B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732F-9B17-5346-A2D6-40D47DB9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2C67-D024-7A42-A0AD-C96BC36F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079-97BC-3640-A797-C6ECDB88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5920-854D-8C41-A454-9B0AAECA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F4F66-03EF-0E47-AA2A-652DB0C2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F50F7-48EC-9A4E-980B-FE9FCB14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A263-B50E-AB41-B128-C55BF9D0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535E-5731-5548-AF63-A136528B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6B6A-AD5D-3442-836F-ED7F744B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2641-D433-2941-AA1E-640BFD016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9DA1F-83B1-F84F-B08C-54BDBE9E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872F5-330B-0C47-B92A-2B1F7AED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D1F2F-6663-F848-BA45-479FD38C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B1498-C6C7-E54F-9341-19B1F09A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9C018-0AF8-0F4C-B9E7-05B47DCA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3064A-CBA3-A04A-8D8E-23278BA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9323-F957-EF45-B459-C9A9D73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29F72-BEAB-3244-A62B-D337BF66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EEE64-3E06-6B4B-8492-9FDD0C93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3CDD4-FC65-F247-B299-DF65B0C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4D41E-0E6C-B844-BA3B-14689AA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C8715-4666-3E43-82FF-778275F3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490F-64BF-1E44-90B8-D8816DAB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DE8E-D0FF-8C46-AE13-076E9511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E280-4DE1-A14D-A08A-E3150645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04A12-D2B9-D146-BF11-9A68F6CD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C10D-DE12-2A47-BC1C-D8165375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0C06C-1482-954A-860C-AC1B0F0C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275F-877A-5D48-8753-C94BE0C4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716E-4287-BF40-B8B5-B7EC4C47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765AF-EA84-3547-A400-FCA5F0D9F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9A642-FB4E-204F-824F-D9319CDB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874FE-93ED-D945-891F-EB7A9948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D99E-82E8-AE43-9B90-D6C40E71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EA7DA-8019-C34A-BFDB-8E5868EE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E2BD0-DAE2-024D-889E-910AC0C6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D3E2-FD9C-3F4A-8C20-8EF0076F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31C5-3C04-3C45-9493-9CBECF92C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04E9-E97B-F44B-9CD4-F74B86F010E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5F00-B027-E84F-9576-1E852A3A1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38DC-40D8-5B4E-9E6E-A35F3247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C423-DE2A-4C40-8D68-8562808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74737-FCEF-7C4F-9557-ACA6BBE9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114800" cy="290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477CE-7ECB-194D-9992-8C65F510318C}"/>
              </a:ext>
            </a:extLst>
          </p:cNvPr>
          <p:cNvSpPr txBox="1"/>
          <p:nvPr/>
        </p:nvSpPr>
        <p:spPr>
          <a:xfrm>
            <a:off x="6038336" y="1583959"/>
            <a:ext cx="615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Please choose ATPGUEST in wiki network list, and click link from the pop-up window or browser page to register (free) to enable the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735497-BA94-2F4D-AD44-338F616B6873}"/>
              </a:ext>
            </a:extLst>
          </p:cNvPr>
          <p:cNvCxnSpPr/>
          <p:nvPr/>
        </p:nvCxnSpPr>
        <p:spPr>
          <a:xfrm flipH="1">
            <a:off x="2607276" y="2001795"/>
            <a:ext cx="3323967" cy="11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FC2DECC-EBA5-7149-88B7-9BD839BFEEDF}"/>
              </a:ext>
            </a:extLst>
          </p:cNvPr>
          <p:cNvSpPr/>
          <p:nvPr/>
        </p:nvSpPr>
        <p:spPr>
          <a:xfrm>
            <a:off x="956441" y="1819275"/>
            <a:ext cx="1650835" cy="411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Xiangshi (CAI - Atlanta)</dc:creator>
  <cp:lastModifiedBy>Yin, Xiangshi (CAI - Atlanta)</cp:lastModifiedBy>
  <cp:revision>5</cp:revision>
  <dcterms:created xsi:type="dcterms:W3CDTF">2019-03-02T18:54:54Z</dcterms:created>
  <dcterms:modified xsi:type="dcterms:W3CDTF">2019-03-03T02:13:08Z</dcterms:modified>
</cp:coreProperties>
</file>