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9" r:id="rId10"/>
    <p:sldId id="271" r:id="rId11"/>
    <p:sldId id="264" r:id="rId12"/>
    <p:sldId id="265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7049-DA18-EC44-B644-2B4A5E19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58194-EF4A-5B48-BAF3-A360D1D6B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436B-B076-DB43-AE9C-1BC8BE85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51D1-7E47-9844-B487-E097131B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6CA66-421A-8047-B37A-E0DBA06F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A704-D9C9-FC4B-93DB-2BF3FA33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76927-3158-5E42-85DE-6581815C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B006-D939-394F-A6BA-DFC95A57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BB21-EAB7-C04F-99FF-58882C4E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ADF4E-B28C-AB48-AAA4-989D8A54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15DA6-56AB-2848-BAF7-15E0BC505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C2B26-7A63-9E4C-9E4B-8C04E5E08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8661-41FD-CC40-8ACE-AD38ADC3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99B5-A6D3-A241-AFEE-08AF7E5D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343E-FC06-8D4B-9984-370D099D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2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43C1-AC0C-6745-B47D-8D5C677E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E862-6D4A-6F48-B5AD-1F5D3844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8BD7-1F0B-E74C-AE3D-9FB26887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46E8-5B4A-E94B-BBB6-F825F6A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1BF7-B6A5-DC46-8000-9F5B5175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07DB-71C4-2F44-91CF-3561CB30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2A1D8-84D9-A846-8667-C16AF129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A049-A9E1-1E4F-A8A0-E2D6E18A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1781-2CB5-BB43-AAE3-8ED6360A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B2763-5834-AD46-8EC1-0D4AFEB1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3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406E-6B76-E349-9D22-73CC1254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6FD7-D9D6-054D-BD21-FE59B4244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21DA9-1AD7-FB46-AAC4-E19716A4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B200F-3F4C-714E-A860-CE4D4BE2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E734-ECCE-0343-A004-E2DBA5F2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A88F4-AF6C-004C-A251-47DC4754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D075-91B0-BA4E-9C41-2B33704D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CBFF-857F-4A4F-B28D-99F7BBB9E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BB706-6B96-5E48-A202-C2036DDD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83D49-8A15-F340-96E0-13E13BB6C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AA22B-2BCC-254F-A59B-9C5FBDB94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AE2BE-A6B3-0F47-9EAE-3C9E84D5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1C5A6-BC43-1746-8671-314092E8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CBC72-4676-D74C-8C23-9E7FB8A7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3E5D-584A-694B-BBB7-616AFB60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C84B3-FB91-3746-8224-95A8B3FF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61C2-961A-2E4B-93B5-89191D0A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B66D-E144-314C-BC51-27C9A11C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F997F-176A-BE41-88AD-1CEA9573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F7CD9-F8AD-CC43-8D73-46426DB1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CEA1E-D2FD-7E43-AE4A-A852C43E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CC01-1D17-4344-ADD1-0A8A5889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3EFC-655A-D84E-93CB-5805BD55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9148-2DF3-554F-9D7E-89BF4DFA4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63100-C40A-904D-8CC1-1B0664FB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D0113-C34C-EE43-9FA5-8C9AB060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1CD52-DECB-6A47-85A0-CC8AE6C6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E137-F275-6A41-ADD2-B50150A6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D44F5-8E72-CE4C-99FB-F1DBA89B8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24592-DD7F-7547-B95B-5B23601B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25915-EE66-F645-9D76-4AB205A1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691C-9EE0-2C46-85AB-3317B439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763F0-5748-E44A-BD83-41020F9E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8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0277B-51D7-B84A-AA8A-8B26E326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96B2-F56E-2749-8744-FE53826D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87EBB-9DA6-BD4E-B2B7-D7F88F4F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4AD2-3172-3A4A-B81B-70092D0BDA7D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48C2-4D7F-2A41-9687-4A3F7393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B9F3-27CF-C143-B1D9-B70BBED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D6E7-E18A-F040-90B8-CB1E144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3059-4637-AD4D-A8FB-84217FE0F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66702-3451-734A-9C56-D6329893B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Xiangshi Yin</a:t>
            </a:r>
          </a:p>
          <a:p>
            <a:r>
              <a:rPr lang="en-US" dirty="0"/>
              <a:t>5/10/2019</a:t>
            </a:r>
          </a:p>
        </p:txBody>
      </p:sp>
    </p:spTree>
    <p:extLst>
      <p:ext uri="{BB962C8B-B14F-4D97-AF65-F5344CB8AC3E}">
        <p14:creationId xmlns:p14="http://schemas.microsoft.com/office/powerpoint/2010/main" val="145598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9B8F75-5428-0942-AD42-44BD5D47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959" y="1067953"/>
            <a:ext cx="6932708" cy="44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9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90CC05-68E4-0147-9868-127D859D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660400"/>
            <a:ext cx="8407400" cy="553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BB6A7F-11B6-014F-94B3-5FB5D669E213}"/>
              </a:ext>
            </a:extLst>
          </p:cNvPr>
          <p:cNvSpPr txBox="1"/>
          <p:nvPr/>
        </p:nvSpPr>
        <p:spPr>
          <a:xfrm>
            <a:off x="727969" y="660400"/>
            <a:ext cx="222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Skip-Gram Model</a:t>
            </a:r>
          </a:p>
        </p:txBody>
      </p:sp>
    </p:spTree>
    <p:extLst>
      <p:ext uri="{BB962C8B-B14F-4D97-AF65-F5344CB8AC3E}">
        <p14:creationId xmlns:p14="http://schemas.microsoft.com/office/powerpoint/2010/main" val="269353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8CD481-FA12-CE4E-9204-9FB33B13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71" y="0"/>
            <a:ext cx="8175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8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C85B4-F100-BD48-BD52-8C09FB8F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37" y="1218622"/>
            <a:ext cx="7367925" cy="44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4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EB952E-C5DD-854F-8FCC-3EBE22F3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88" y="0"/>
            <a:ext cx="9989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7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4E104-4B6E-3642-BBEF-BD5492C0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3" y="0"/>
            <a:ext cx="10493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0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193DD2-6F07-EA41-9B14-DC1A0149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752600"/>
            <a:ext cx="10350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554EF2-70FA-3C47-8801-650A0774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75" y="584200"/>
            <a:ext cx="5981700" cy="284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B0FB88-5025-5547-A162-92643497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575" y="3953304"/>
            <a:ext cx="5067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5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35D66C-F5BD-C946-8F47-3BE04787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24"/>
            <a:ext cx="12192000" cy="23880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9A0279-D8FA-DB4B-92EB-4C69F4BE2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1" y="2638608"/>
            <a:ext cx="10279117" cy="387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2B414-9544-F940-8606-E8AC9FB4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69850"/>
            <a:ext cx="92329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7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E6A75B-8670-8941-B51B-F7EEA086A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418872" y="6035"/>
            <a:ext cx="9715500" cy="2419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238890-A925-DE40-A1E5-F75818546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27"/>
          <a:stretch/>
        </p:blipFill>
        <p:spPr>
          <a:xfrm>
            <a:off x="1668991" y="2560852"/>
            <a:ext cx="9215261" cy="39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238A4C-C35D-5943-BCFE-89281D13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22500"/>
            <a:ext cx="9144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B88B-76FA-DE4C-AC33-FB23901D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Word2Vec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C833-BED3-EF4F-A625-FB1D7130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Skip-Gram Model</a:t>
            </a:r>
          </a:p>
          <a:p>
            <a:pPr lvl="1"/>
            <a:r>
              <a:rPr lang="en-US" dirty="0"/>
              <a:t>Use the current word of to predict its neighbors (its context)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The dog chews the</a:t>
            </a:r>
            <a:r>
              <a:rPr lang="en-US" dirty="0"/>
              <a:t> bone</a:t>
            </a:r>
          </a:p>
          <a:p>
            <a:pPr lvl="1"/>
            <a:r>
              <a:rPr lang="en-US" dirty="0"/>
              <a:t>Typically better for larger data sets</a:t>
            </a:r>
          </a:p>
          <a:p>
            <a:r>
              <a:rPr lang="en-US" dirty="0"/>
              <a:t>CBOW (Continuous Bag of Words)</a:t>
            </a:r>
          </a:p>
          <a:p>
            <a:pPr lvl="1"/>
            <a:r>
              <a:rPr lang="en-US" dirty="0"/>
              <a:t>Use each of these contexts to predict the current word</a:t>
            </a:r>
          </a:p>
          <a:p>
            <a:pPr lvl="1"/>
            <a:r>
              <a:rPr lang="en-US" dirty="0"/>
              <a:t>The dog chews the </a:t>
            </a:r>
            <a:r>
              <a:rPr lang="en-US" dirty="0">
                <a:highlight>
                  <a:srgbClr val="FFFF00"/>
                </a:highlight>
              </a:rPr>
              <a:t>bone</a:t>
            </a:r>
          </a:p>
          <a:p>
            <a:pPr lvl="1"/>
            <a:r>
              <a:rPr lang="en-US" dirty="0"/>
              <a:t>Typically better for smaller data sets</a:t>
            </a:r>
          </a:p>
          <a:p>
            <a:r>
              <a:rPr lang="en-US" dirty="0"/>
              <a:t>The limit on the number of words in each context is determined by a parameter called “</a:t>
            </a:r>
            <a:r>
              <a:rPr lang="en-US" b="1" dirty="0"/>
              <a:t>window size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19945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808AF-EF84-604B-91B4-6F40DDB24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81" y="1531237"/>
            <a:ext cx="6357505" cy="37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9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86</Words>
  <Application>Microsoft Macintosh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Word2Vec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flavors of Word2Vec embedding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Yin, Xiangshi (CAI - Atlanta)</dc:creator>
  <cp:lastModifiedBy>Yin, Xiangshi (CAI - Atlanta)</cp:lastModifiedBy>
  <cp:revision>30</cp:revision>
  <dcterms:created xsi:type="dcterms:W3CDTF">2019-05-10T19:13:36Z</dcterms:created>
  <dcterms:modified xsi:type="dcterms:W3CDTF">2019-05-10T22:27:36Z</dcterms:modified>
</cp:coreProperties>
</file>