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16FC-46AC-48B5-9BDA-6EC69BBFD05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F4F5-FE5E-48BE-8F27-DB34FBCC3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free_buckets</a:t>
            </a:r>
            <a:r>
              <a:rPr lang="zh-CN" altLang="en-US" smtClean="0"/>
              <a:t>列表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0100" y="1714488"/>
            <a:ext cx="6929486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0100" y="5357826"/>
            <a:ext cx="692948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各操作系统的内部实现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2976" y="1928802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42976" y="2714620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2976" y="3500438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9999" y="1785926"/>
            <a:ext cx="492443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cs typeface="Verdana" pitchFamily="34" charset="0"/>
              </a:rPr>
              <a:t>Zend Memory Manager</a:t>
            </a:r>
            <a:endParaRPr lang="zh-CN" altLang="en-US" sz="2000" b="1" dirty="0">
              <a:latin typeface="华文楷体" pitchFamily="2" charset="-122"/>
              <a:ea typeface="华文楷体" pitchFamily="2" charset="-122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0" y="20716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接口层（</a:t>
            </a:r>
            <a:r>
              <a:rPr lang="en-US" altLang="zh-CN" dirty="0" smtClean="0"/>
              <a:t>emalloc/efree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堆层（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363117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存储层（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00100" y="642918"/>
            <a:ext cx="692948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3108" y="78579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应用层：内核内部调用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扩展调用等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71448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214678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92919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500826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538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174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malloc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6248" y="4929198"/>
            <a:ext cx="1500198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mmap_anon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00760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mmap_zero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>
            <a:off x="3857620" y="1428736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764704"/>
            <a:ext cx="19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3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6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5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2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5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4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3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6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5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2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5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4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3564607"/>
            <a:ext cx="19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378904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378904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450912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450912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508518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508518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68"/>
          <p:cNvSpPr txBox="1"/>
          <p:nvPr/>
        </p:nvSpPr>
        <p:spPr>
          <a:xfrm>
            <a:off x="1043608" y="2780928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………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5576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0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5576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5576" y="21955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5576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63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5576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5576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75656" y="57332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内存管理</a:t>
            </a:r>
            <a:r>
              <a:rPr lang="en-US" altLang="zh-CN" dirty="0" err="1" smtClean="0"/>
              <a:t>free_buckets</a:t>
            </a:r>
            <a:r>
              <a:rPr lang="zh-CN" altLang="en-US" dirty="0" smtClean="0"/>
              <a:t>列表结构图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783514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719" y="1405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83514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405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796712" y="2125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8431" y="2845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05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229671" y="2125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390" y="2845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783514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3582530" y="855523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4249" y="927530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783514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015489" y="855523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7208" y="927530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99568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3527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99568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3527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868150" y="1424747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9869" y="1496754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27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301109" y="1424747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2828" y="1496754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99568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3653968" y="206768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687" y="213969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99568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086927" y="206768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8646" y="213969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9246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3157" y="428169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8532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28169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868150" y="435370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9869" y="442571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169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301109" y="435370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2828" y="442571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9246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3653968" y="4996647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687" y="5068654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924638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086927" y="4996647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8646" y="5068654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64090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64090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872349" y="271291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4068" y="278491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56986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56986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296514" y="564186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8233" y="571387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56986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729473" y="564186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192" y="571387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TextBox 96"/>
          <p:cNvSpPr txBox="1"/>
          <p:nvPr/>
        </p:nvSpPr>
        <p:spPr>
          <a:xfrm>
            <a:off x="1283002" y="12121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11564" y="691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0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85852" y="421253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5852" y="3069530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………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4" name="直接连接符 103"/>
          <p:cNvCxnSpPr>
            <a:stCxn id="42" idx="2"/>
            <a:endCxn id="57" idx="0"/>
          </p:cNvCxnSpPr>
          <p:nvPr/>
        </p:nvCxnSpPr>
        <p:spPr>
          <a:xfrm rot="16200000" flipH="1">
            <a:off x="1937420" y="888571"/>
            <a:ext cx="924134" cy="4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2040330" y="3815250"/>
            <a:ext cx="924134" cy="4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16200000" flipH="1">
            <a:off x="2178827" y="1890802"/>
            <a:ext cx="500067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42" idx="1"/>
            <a:endCxn id="43" idx="0"/>
          </p:cNvCxnSpPr>
          <p:nvPr/>
        </p:nvCxnSpPr>
        <p:spPr>
          <a:xfrm rot="10800000" flipV="1">
            <a:off x="1615769" y="284588"/>
            <a:ext cx="165950" cy="49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46" idx="0"/>
            <a:endCxn id="23" idx="0"/>
          </p:cNvCxnSpPr>
          <p:nvPr/>
        </p:nvCxnSpPr>
        <p:spPr>
          <a:xfrm rot="16200000" flipH="1">
            <a:off x="2854899" y="451008"/>
            <a:ext cx="498926" cy="166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7" idx="1"/>
            <a:endCxn id="58" idx="0"/>
          </p:cNvCxnSpPr>
          <p:nvPr/>
        </p:nvCxnSpPr>
        <p:spPr>
          <a:xfrm rot="10800000" flipV="1">
            <a:off x="1687208" y="1496754"/>
            <a:ext cx="98711" cy="49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56" idx="0"/>
          </p:cNvCxnSpPr>
          <p:nvPr/>
        </p:nvCxnSpPr>
        <p:spPr>
          <a:xfrm rot="16200000" flipH="1">
            <a:off x="2880712" y="1617549"/>
            <a:ext cx="497784" cy="258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56" idx="1"/>
            <a:endCxn id="86" idx="0"/>
          </p:cNvCxnSpPr>
          <p:nvPr/>
        </p:nvCxnSpPr>
        <p:spPr>
          <a:xfrm rot="10800000" flipV="1">
            <a:off x="2473026" y="2139696"/>
            <a:ext cx="170149" cy="501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72" idx="1"/>
            <a:endCxn id="73" idx="0"/>
          </p:cNvCxnSpPr>
          <p:nvPr/>
        </p:nvCxnSpPr>
        <p:spPr>
          <a:xfrm rot="10800000" flipV="1">
            <a:off x="1687207" y="4425712"/>
            <a:ext cx="165950" cy="427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76" idx="0"/>
            <a:endCxn id="71" idx="0"/>
          </p:cNvCxnSpPr>
          <p:nvPr/>
        </p:nvCxnSpPr>
        <p:spPr>
          <a:xfrm rot="16200000" flipH="1">
            <a:off x="2926337" y="4592132"/>
            <a:ext cx="498926" cy="166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3" idx="1"/>
            <a:endCxn id="90" idx="0"/>
          </p:cNvCxnSpPr>
          <p:nvPr/>
        </p:nvCxnSpPr>
        <p:spPr>
          <a:xfrm rot="10800000" flipV="1">
            <a:off x="901390" y="4997216"/>
            <a:ext cx="170149" cy="572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500166" y="621508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</a:t>
            </a:r>
            <a:r>
              <a:rPr lang="en-US" altLang="zh-CN" dirty="0" err="1" smtClean="0"/>
              <a:t>large_free_buckets</a:t>
            </a:r>
            <a:r>
              <a:rPr lang="zh-CN" altLang="en-US" dirty="0" smtClean="0"/>
              <a:t>列表结构图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</Words>
  <Application>Microsoft Office PowerPoint</Application>
  <PresentationFormat>全屏显示(4:3)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yoyo</cp:lastModifiedBy>
  <cp:revision>35</cp:revision>
  <dcterms:created xsi:type="dcterms:W3CDTF">2011-06-08T12:27:20Z</dcterms:created>
  <dcterms:modified xsi:type="dcterms:W3CDTF">2011-06-24T14:47:17Z</dcterms:modified>
</cp:coreProperties>
</file>