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57356" y="1500174"/>
            <a:ext cx="157163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00496" y="3286124"/>
            <a:ext cx="4214842" cy="1571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57356" y="3857628"/>
            <a:ext cx="157163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执行引擎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286644" y="342900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符号表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000496" y="1142984"/>
            <a:ext cx="4214842" cy="1571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929190" y="128586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词法分析器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143636" y="128586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语法分析器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286644" y="128586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143636" y="342900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00628" y="3429000"/>
            <a:ext cx="57150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中间代码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500430" y="1714488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3500431" y="3929066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500430" y="4214818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5715008" y="2928934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200000">
            <a:off x="6072198" y="2928934"/>
            <a:ext cx="42862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57554" y="521495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虚拟机体系结构图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4810" y="1500174"/>
            <a:ext cx="461665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解释层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14822" y="3429000"/>
            <a:ext cx="461665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中间数据层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85918" y="121442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OPCODE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85918" y="157161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85918" y="192880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r>
              <a:rPr lang="zh-CN" altLang="en-US" sz="1600" dirty="0" smtClean="0"/>
              <a:t>函数调用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785918" y="228599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85918" y="264318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85918" y="300037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85918" y="335756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85918" y="371475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85918" y="407194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85918" y="442913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85918" y="478632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85918" y="5143512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71934" y="1500174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OPCODE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71934" y="1857364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071934" y="2214554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r>
              <a:rPr lang="zh-CN" altLang="en-US" sz="1600" dirty="0" smtClean="0"/>
              <a:t>函数调用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4071934" y="2571744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71934" y="2928934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071934" y="3286124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86512" y="2143116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OPCODE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286512" y="2500306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86512" y="2857496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86512" y="3214686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86512" y="3571876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286512" y="3929066"/>
            <a:ext cx="1143008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25" idx="1"/>
          </p:cNvCxnSpPr>
          <p:nvPr/>
        </p:nvCxnSpPr>
        <p:spPr>
          <a:xfrm flipV="1">
            <a:off x="2928926" y="1678769"/>
            <a:ext cx="1143008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1"/>
          </p:cNvCxnSpPr>
          <p:nvPr/>
        </p:nvCxnSpPr>
        <p:spPr>
          <a:xfrm rot="10800000">
            <a:off x="3000364" y="2285993"/>
            <a:ext cx="1071570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1" idx="1"/>
          </p:cNvCxnSpPr>
          <p:nvPr/>
        </p:nvCxnSpPr>
        <p:spPr>
          <a:xfrm flipV="1">
            <a:off x="5214942" y="2321711"/>
            <a:ext cx="1071570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6200000" flipV="1">
            <a:off x="4982768" y="2732480"/>
            <a:ext cx="153591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下箭头 44"/>
          <p:cNvSpPr/>
          <p:nvPr/>
        </p:nvSpPr>
        <p:spPr>
          <a:xfrm>
            <a:off x="4572000" y="500042"/>
            <a:ext cx="357190" cy="92869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7" name="下箭头 46"/>
          <p:cNvSpPr/>
          <p:nvPr/>
        </p:nvSpPr>
        <p:spPr>
          <a:xfrm>
            <a:off x="6786578" y="1000108"/>
            <a:ext cx="357190" cy="92869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8" name="下箭头 47"/>
          <p:cNvSpPr/>
          <p:nvPr/>
        </p:nvSpPr>
        <p:spPr>
          <a:xfrm>
            <a:off x="2143108" y="214290"/>
            <a:ext cx="357190" cy="92869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</Words>
  <PresentationFormat>全屏显示(4:3)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yoyo</dc:creator>
  <cp:lastModifiedBy>yoyo</cp:lastModifiedBy>
  <cp:revision>15</cp:revision>
  <dcterms:created xsi:type="dcterms:W3CDTF">2011-08-12T03:16:01Z</dcterms:created>
  <dcterms:modified xsi:type="dcterms:W3CDTF">2011-09-03T15:30:28Z</dcterms:modified>
</cp:coreProperties>
</file>