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353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61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4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2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9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14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97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0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94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05D1-7BC7-4F77-BB72-E5444BD9C219}" type="datetimeFigureOut">
              <a:rPr lang="zh-CN" altLang="en-US" smtClean="0"/>
              <a:t>2025/2/15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FE94-A875-4DAA-B9F2-4007B7B820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380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6F99A-2C46-4BF6-95EF-7D94A9966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3639"/>
            <a:ext cx="10515600" cy="5713324"/>
          </a:xfrm>
        </p:spPr>
        <p:txBody>
          <a:bodyPr/>
          <a:lstStyle/>
          <a:p>
            <a:r>
              <a:rPr lang="zh-CN" altLang="en-US" dirty="0"/>
              <a:t>任务一：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91ED14-A52B-474C-920C-C68347B70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663" y="1561793"/>
            <a:ext cx="4473452" cy="32872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ED7203-285D-4692-A789-28CE558E4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93" y="1492362"/>
            <a:ext cx="4450307" cy="335669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EB8300-BF47-4026-9EB8-D5EC54F0EF12}"/>
              </a:ext>
            </a:extLst>
          </p:cNvPr>
          <p:cNvCxnSpPr/>
          <p:nvPr/>
        </p:nvCxnSpPr>
        <p:spPr>
          <a:xfrm>
            <a:off x="5950424" y="3211456"/>
            <a:ext cx="573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EFB5E1B-5C7B-AB0E-1924-FE39802CB36D}"/>
              </a:ext>
            </a:extLst>
          </p:cNvPr>
          <p:cNvSpPr txBox="1"/>
          <p:nvPr/>
        </p:nvSpPr>
        <p:spPr>
          <a:xfrm>
            <a:off x="6734164" y="5118583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非常不确定 相当不确定    相当确定 非常确定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F510A84-EECC-FC34-151F-3FEA7F7F8F43}"/>
              </a:ext>
            </a:extLst>
          </p:cNvPr>
          <p:cNvCxnSpPr>
            <a:cxnSpLocks/>
          </p:cNvCxnSpPr>
          <p:nvPr/>
        </p:nvCxnSpPr>
        <p:spPr>
          <a:xfrm flipV="1">
            <a:off x="6834505" y="5487915"/>
            <a:ext cx="2471686" cy="23482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A3FA119-8750-C3AF-9495-485625E66423}"/>
              </a:ext>
            </a:extLst>
          </p:cNvPr>
          <p:cNvCxnSpPr>
            <a:cxnSpLocks/>
          </p:cNvCxnSpPr>
          <p:nvPr/>
        </p:nvCxnSpPr>
        <p:spPr>
          <a:xfrm flipV="1">
            <a:off x="9595359" y="5470002"/>
            <a:ext cx="2227071" cy="18869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65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0E50D-94A9-4A28-B0CC-3D0853AAE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/>
          <a:lstStyle/>
          <a:p>
            <a:r>
              <a:rPr lang="zh-CN" altLang="en-US" dirty="0"/>
              <a:t>任务二：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8B7A38A-2FD3-41E1-B826-CD0DDA3BDA5E}"/>
              </a:ext>
            </a:extLst>
          </p:cNvPr>
          <p:cNvCxnSpPr>
            <a:cxnSpLocks/>
          </p:cNvCxnSpPr>
          <p:nvPr/>
        </p:nvCxnSpPr>
        <p:spPr>
          <a:xfrm>
            <a:off x="242596" y="6285359"/>
            <a:ext cx="11812555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矩形 5">
            <a:extLst>
              <a:ext uri="{FF2B5EF4-FFF2-40B4-BE49-F238E27FC236}">
                <a16:creationId xmlns:a16="http://schemas.microsoft.com/office/drawing/2014/main" id="{A69AD833-4F3D-48DC-964B-A46092B61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7233" y="5926276"/>
            <a:ext cx="1025399" cy="359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87264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无时限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05BFC4-86CA-4B15-B0A1-1806CE04543C}"/>
              </a:ext>
            </a:extLst>
          </p:cNvPr>
          <p:cNvSpPr/>
          <p:nvPr/>
        </p:nvSpPr>
        <p:spPr>
          <a:xfrm>
            <a:off x="206121" y="3048509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748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E2F2D1-9A76-4667-B8FF-0E620A4BF526}"/>
              </a:ext>
            </a:extLst>
          </p:cNvPr>
          <p:cNvSpPr txBox="1"/>
          <p:nvPr/>
        </p:nvSpPr>
        <p:spPr>
          <a:xfrm>
            <a:off x="4355149" y="2249774"/>
            <a:ext cx="1014153" cy="889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F536D0-B075-418F-A547-D9591BFBACD9}"/>
              </a:ext>
            </a:extLst>
          </p:cNvPr>
          <p:cNvSpPr txBox="1"/>
          <p:nvPr/>
        </p:nvSpPr>
        <p:spPr>
          <a:xfrm>
            <a:off x="7710924" y="2200447"/>
            <a:ext cx="687008" cy="542974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EFD9F3-47D7-46E4-A8DC-A9C9BC62ADEE}"/>
              </a:ext>
            </a:extLst>
          </p:cNvPr>
          <p:cNvSpPr txBox="1"/>
          <p:nvPr/>
        </p:nvSpPr>
        <p:spPr>
          <a:xfrm>
            <a:off x="7692916" y="2543835"/>
            <a:ext cx="687008" cy="5429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552275-B569-450E-8CCD-F977BC36BFF3}"/>
              </a:ext>
            </a:extLst>
          </p:cNvPr>
          <p:cNvSpPr txBox="1"/>
          <p:nvPr/>
        </p:nvSpPr>
        <p:spPr>
          <a:xfrm>
            <a:off x="4380042" y="3742334"/>
            <a:ext cx="937171" cy="348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B12E4E-D650-4259-8E7A-633A95CC5A21}"/>
              </a:ext>
            </a:extLst>
          </p:cNvPr>
          <p:cNvSpPr txBox="1"/>
          <p:nvPr/>
        </p:nvSpPr>
        <p:spPr>
          <a:xfrm>
            <a:off x="7702785" y="3673862"/>
            <a:ext cx="687008" cy="542974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DFAADDF-8143-4F8B-A101-AC3D919BF1EB}"/>
              </a:ext>
            </a:extLst>
          </p:cNvPr>
          <p:cNvSpPr txBox="1"/>
          <p:nvPr/>
        </p:nvSpPr>
        <p:spPr>
          <a:xfrm>
            <a:off x="7724613" y="3968529"/>
            <a:ext cx="687008" cy="5429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439102-DBFE-46C3-B450-BE6E0B085B06}"/>
              </a:ext>
            </a:extLst>
          </p:cNvPr>
          <p:cNvSpPr txBox="1"/>
          <p:nvPr/>
        </p:nvSpPr>
        <p:spPr>
          <a:xfrm>
            <a:off x="4505124" y="4083891"/>
            <a:ext cx="687008" cy="638140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4A220DB-2008-46E3-92ED-CD8C045EEC0A}"/>
              </a:ext>
            </a:extLst>
          </p:cNvPr>
          <p:cNvSpPr/>
          <p:nvPr/>
        </p:nvSpPr>
        <p:spPr>
          <a:xfrm>
            <a:off x="3632332" y="4430438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CAACE26-A496-4770-905A-797DF66C27AB}"/>
              </a:ext>
            </a:extLst>
          </p:cNvPr>
          <p:cNvSpPr txBox="1"/>
          <p:nvPr/>
        </p:nvSpPr>
        <p:spPr>
          <a:xfrm>
            <a:off x="4873376" y="5508010"/>
            <a:ext cx="755399" cy="285114"/>
          </a:xfrm>
          <a:prstGeom prst="rect">
            <a:avLst/>
          </a:prstGeom>
          <a:noFill/>
          <a:ln w="9525"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 Surali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54FCDC-0B21-401A-B9DE-15C40CAA9885}"/>
              </a:ext>
            </a:extLst>
          </p:cNvPr>
          <p:cNvSpPr txBox="1"/>
          <p:nvPr/>
        </p:nvSpPr>
        <p:spPr>
          <a:xfrm>
            <a:off x="3803865" y="5506289"/>
            <a:ext cx="755399" cy="318167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A3DA46AE-6196-4E75-9FE8-5FB018FD3B00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19" y="4481629"/>
            <a:ext cx="835873" cy="75880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EDD5A02-688F-4856-8D0C-4AB18C885C3C}"/>
              </a:ext>
            </a:extLst>
          </p:cNvPr>
          <p:cNvSpPr txBox="1"/>
          <p:nvPr/>
        </p:nvSpPr>
        <p:spPr>
          <a:xfrm>
            <a:off x="4878425" y="5159134"/>
            <a:ext cx="755399" cy="285114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72E029A-BDB0-4B64-AAAF-428F640D3986}"/>
              </a:ext>
            </a:extLst>
          </p:cNvPr>
          <p:cNvSpPr txBox="1"/>
          <p:nvPr/>
        </p:nvSpPr>
        <p:spPr>
          <a:xfrm>
            <a:off x="3803865" y="5150036"/>
            <a:ext cx="755399" cy="317620"/>
          </a:xfrm>
          <a:prstGeom prst="rect">
            <a:avLst/>
          </a:prstGeom>
          <a:noFill/>
          <a:ln w="9525"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Mduu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92EBE8B-B386-4894-B9B0-B7CC1878FF51}"/>
              </a:ext>
            </a:extLst>
          </p:cNvPr>
          <p:cNvSpPr txBox="1"/>
          <p:nvPr/>
        </p:nvSpPr>
        <p:spPr>
          <a:xfrm>
            <a:off x="7715200" y="3974981"/>
            <a:ext cx="722555" cy="283626"/>
          </a:xfrm>
          <a:prstGeom prst="rect">
            <a:avLst/>
          </a:prstGeom>
          <a:noFill/>
          <a:ln w="9525"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3C2EB55-6B9C-425C-A9B3-0CC1467A6F89}"/>
              </a:ext>
            </a:extLst>
          </p:cNvPr>
          <p:cNvSpPr txBox="1"/>
          <p:nvPr/>
        </p:nvSpPr>
        <p:spPr>
          <a:xfrm>
            <a:off x="4560078" y="4044223"/>
            <a:ext cx="722555" cy="318167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69AA4DA-5499-4AAB-AD12-6FDA31043C2A}"/>
              </a:ext>
            </a:extLst>
          </p:cNvPr>
          <p:cNvSpPr txBox="1"/>
          <p:nvPr/>
        </p:nvSpPr>
        <p:spPr>
          <a:xfrm>
            <a:off x="5658519" y="3697507"/>
            <a:ext cx="722555" cy="283626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4C0B082-DE53-433B-8075-916B3C1ADE79}"/>
              </a:ext>
            </a:extLst>
          </p:cNvPr>
          <p:cNvSpPr txBox="1"/>
          <p:nvPr/>
        </p:nvSpPr>
        <p:spPr>
          <a:xfrm>
            <a:off x="4560078" y="3687971"/>
            <a:ext cx="722555" cy="576083"/>
          </a:xfrm>
          <a:prstGeom prst="rect">
            <a:avLst/>
          </a:prstGeom>
          <a:noFill/>
          <a:ln w="9525"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A348745-DD49-44F5-BCAC-633F3C23A5EC}"/>
              </a:ext>
            </a:extLst>
          </p:cNvPr>
          <p:cNvSpPr/>
          <p:nvPr/>
        </p:nvSpPr>
        <p:spPr>
          <a:xfrm>
            <a:off x="3632332" y="2970543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3E2E94A-C067-4AB5-91DE-22411FFF4E06}"/>
              </a:ext>
            </a:extLst>
          </p:cNvPr>
          <p:cNvSpPr txBox="1"/>
          <p:nvPr/>
        </p:nvSpPr>
        <p:spPr>
          <a:xfrm>
            <a:off x="4897503" y="4054823"/>
            <a:ext cx="722555" cy="2836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336F0C-3407-49E6-A3E1-B3FF5787ED18}"/>
              </a:ext>
            </a:extLst>
          </p:cNvPr>
          <p:cNvSpPr txBox="1"/>
          <p:nvPr/>
        </p:nvSpPr>
        <p:spPr>
          <a:xfrm>
            <a:off x="3803865" y="4046393"/>
            <a:ext cx="722555" cy="318167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A46ECDBB-AE98-4912-B059-AA19C580E4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19" y="3021735"/>
            <a:ext cx="835873" cy="75880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70345DC-B202-4DA9-85A2-A3CE9797B125}"/>
              </a:ext>
            </a:extLst>
          </p:cNvPr>
          <p:cNvSpPr txBox="1"/>
          <p:nvPr/>
        </p:nvSpPr>
        <p:spPr>
          <a:xfrm>
            <a:off x="4894625" y="3673669"/>
            <a:ext cx="722555" cy="283626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332083B-671B-479B-868A-F9B448006467}"/>
              </a:ext>
            </a:extLst>
          </p:cNvPr>
          <p:cNvSpPr txBox="1"/>
          <p:nvPr/>
        </p:nvSpPr>
        <p:spPr>
          <a:xfrm>
            <a:off x="3803865" y="3690142"/>
            <a:ext cx="755399" cy="57608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3993C4D-BB29-4195-AF9D-1B8A2122ABF7}"/>
              </a:ext>
            </a:extLst>
          </p:cNvPr>
          <p:cNvSpPr/>
          <p:nvPr/>
        </p:nvSpPr>
        <p:spPr>
          <a:xfrm>
            <a:off x="3632332" y="1498907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D261AC7-9042-4A24-BF00-6AA6D5D0367C}"/>
              </a:ext>
            </a:extLst>
          </p:cNvPr>
          <p:cNvSpPr txBox="1"/>
          <p:nvPr/>
        </p:nvSpPr>
        <p:spPr>
          <a:xfrm>
            <a:off x="4894625" y="2597439"/>
            <a:ext cx="722555" cy="2836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2942D11-18A2-4A60-8511-E22EC61B5925}"/>
              </a:ext>
            </a:extLst>
          </p:cNvPr>
          <p:cNvSpPr txBox="1"/>
          <p:nvPr/>
        </p:nvSpPr>
        <p:spPr>
          <a:xfrm>
            <a:off x="3803865" y="2574758"/>
            <a:ext cx="722555" cy="3181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3D643B2A-B047-4260-97CE-FD0C28B7577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19" y="1550099"/>
            <a:ext cx="835873" cy="75880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538327F0-D5E4-4AE8-B397-8FD408E230B6}"/>
              </a:ext>
            </a:extLst>
          </p:cNvPr>
          <p:cNvSpPr txBox="1"/>
          <p:nvPr/>
        </p:nvSpPr>
        <p:spPr>
          <a:xfrm>
            <a:off x="4908716" y="2272429"/>
            <a:ext cx="722555" cy="283626"/>
          </a:xfrm>
          <a:prstGeom prst="rect">
            <a:avLst/>
          </a:prstGeom>
          <a:noFill/>
          <a:ln>
            <a:solidFill>
              <a:sysClr val="window" lastClr="FFFFFF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FF176176-7E25-4CC9-B380-73E4AFA754BC}"/>
              </a:ext>
            </a:extLst>
          </p:cNvPr>
          <p:cNvSpPr txBox="1"/>
          <p:nvPr/>
        </p:nvSpPr>
        <p:spPr>
          <a:xfrm>
            <a:off x="3803865" y="2218505"/>
            <a:ext cx="755399" cy="57608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956061B-123C-450A-96AC-DC1A6312E0D3}"/>
              </a:ext>
            </a:extLst>
          </p:cNvPr>
          <p:cNvSpPr/>
          <p:nvPr/>
        </p:nvSpPr>
        <p:spPr>
          <a:xfrm>
            <a:off x="1464665" y="2492978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67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</a:t>
            </a:r>
            <a:endParaRPr kumimoji="0" lang="zh-CN" altLang="en-US" sz="1767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B12046A-6177-4CB7-A636-52DBDFFA3EFF}"/>
              </a:ext>
            </a:extLst>
          </p:cNvPr>
          <p:cNvSpPr txBox="1"/>
          <p:nvPr/>
        </p:nvSpPr>
        <p:spPr>
          <a:xfrm>
            <a:off x="2756028" y="3593101"/>
            <a:ext cx="722555" cy="283626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Surali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3DD50CE-DEF7-44D7-9F24-1D030A6B8235}"/>
              </a:ext>
            </a:extLst>
          </p:cNvPr>
          <p:cNvSpPr txBox="1"/>
          <p:nvPr/>
        </p:nvSpPr>
        <p:spPr>
          <a:xfrm>
            <a:off x="1636200" y="3568829"/>
            <a:ext cx="722555" cy="3181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Ndidi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D991F2FB-6926-40B2-A88F-167B54AC218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54" y="2544170"/>
            <a:ext cx="835873" cy="75880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8FE31C49-9D65-4D45-A66B-19E2BC15F016}"/>
              </a:ext>
            </a:extLst>
          </p:cNvPr>
          <p:cNvSpPr txBox="1"/>
          <p:nvPr/>
        </p:nvSpPr>
        <p:spPr>
          <a:xfrm>
            <a:off x="2735196" y="3245581"/>
            <a:ext cx="722555" cy="28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C75CA3C-6516-45F5-B49D-CE958956A9A1}"/>
              </a:ext>
            </a:extLst>
          </p:cNvPr>
          <p:cNvSpPr txBox="1"/>
          <p:nvPr/>
        </p:nvSpPr>
        <p:spPr>
          <a:xfrm>
            <a:off x="1636200" y="3212576"/>
            <a:ext cx="755399" cy="576083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71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Mdudu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40D2C2-D360-43F5-99F4-A45BF39AFB06}"/>
              </a:ext>
            </a:extLst>
          </p:cNvPr>
          <p:cNvSpPr/>
          <p:nvPr/>
        </p:nvSpPr>
        <p:spPr>
          <a:xfrm>
            <a:off x="7832791" y="2165683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48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B8C3B90F-5FAB-47C2-83BB-95AD240C579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856" y="2562313"/>
            <a:ext cx="835873" cy="758801"/>
          </a:xfrm>
          <a:prstGeom prst="rect">
            <a:avLst/>
          </a:prstGeom>
        </p:spPr>
      </p:pic>
      <p:sp>
        <p:nvSpPr>
          <p:cNvPr id="49" name="右箭头 70">
            <a:extLst>
              <a:ext uri="{FF2B5EF4-FFF2-40B4-BE49-F238E27FC236}">
                <a16:creationId xmlns:a16="http://schemas.microsoft.com/office/drawing/2014/main" id="{E480A10E-CCF2-494B-9996-14A24C50DA24}"/>
              </a:ext>
            </a:extLst>
          </p:cNvPr>
          <p:cNvSpPr/>
          <p:nvPr/>
        </p:nvSpPr>
        <p:spPr>
          <a:xfrm>
            <a:off x="8807729" y="2821634"/>
            <a:ext cx="284189" cy="101350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F18CBAF-818A-47D8-945E-079DB56AFEA4}"/>
              </a:ext>
            </a:extLst>
          </p:cNvPr>
          <p:cNvSpPr txBox="1"/>
          <p:nvPr/>
        </p:nvSpPr>
        <p:spPr>
          <a:xfrm>
            <a:off x="9158445" y="2710040"/>
            <a:ext cx="722555" cy="28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F857B52-0981-4396-92CC-A9C99EF5C802}"/>
              </a:ext>
            </a:extLst>
          </p:cNvPr>
          <p:cNvSpPr/>
          <p:nvPr/>
        </p:nvSpPr>
        <p:spPr>
          <a:xfrm>
            <a:off x="7992222" y="2364152"/>
            <a:ext cx="1804522" cy="1000159"/>
          </a:xfrm>
          <a:prstGeom prst="rect">
            <a:avLst/>
          </a:prstGeom>
          <a:noFill/>
          <a:ln w="12700" cap="flat" cmpd="sng" algn="ctr">
            <a:solidFill>
              <a:srgbClr val="00B05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0A60C6C-B529-4B8A-BF76-D2E318F28B82}"/>
              </a:ext>
            </a:extLst>
          </p:cNvPr>
          <p:cNvSpPr/>
          <p:nvPr/>
        </p:nvSpPr>
        <p:spPr>
          <a:xfrm>
            <a:off x="7831609" y="3623633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748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A74BEBA7-B3D5-4CAA-BF2A-908D7A8EE96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475" y="4038926"/>
            <a:ext cx="835873" cy="75880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28665D08-8396-4F61-A0E6-C0D271F2CB05}"/>
              </a:ext>
            </a:extLst>
          </p:cNvPr>
          <p:cNvSpPr txBox="1"/>
          <p:nvPr/>
        </p:nvSpPr>
        <p:spPr>
          <a:xfrm>
            <a:off x="9141063" y="4186652"/>
            <a:ext cx="722555" cy="2836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571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等线" panose="02010600030101010101" pitchFamily="2" charset="-122"/>
              </a:rPr>
              <a:t>Fedha</a:t>
            </a:r>
            <a:endParaRPr kumimoji="0" lang="zh-CN" altLang="en-US" sz="1571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D57F933-01C9-42F3-A851-145978933CE4}"/>
              </a:ext>
            </a:extLst>
          </p:cNvPr>
          <p:cNvSpPr/>
          <p:nvPr/>
        </p:nvSpPr>
        <p:spPr>
          <a:xfrm>
            <a:off x="7974840" y="3840764"/>
            <a:ext cx="1804522" cy="100015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右箭头 77">
            <a:extLst>
              <a:ext uri="{FF2B5EF4-FFF2-40B4-BE49-F238E27FC236}">
                <a16:creationId xmlns:a16="http://schemas.microsoft.com/office/drawing/2014/main" id="{FA44440B-7BAA-47C2-8283-97367D3B2608}"/>
              </a:ext>
            </a:extLst>
          </p:cNvPr>
          <p:cNvSpPr/>
          <p:nvPr/>
        </p:nvSpPr>
        <p:spPr>
          <a:xfrm>
            <a:off x="8823610" y="4290024"/>
            <a:ext cx="284189" cy="101350"/>
          </a:xfrm>
          <a:prstGeom prst="rightArrow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6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4B418A6-22FC-4359-B7E7-DCC8BA9F7C69}"/>
              </a:ext>
            </a:extLst>
          </p:cNvPr>
          <p:cNvSpPr/>
          <p:nvPr/>
        </p:nvSpPr>
        <p:spPr>
          <a:xfrm>
            <a:off x="9955509" y="2257711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总共</a:t>
            </a: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3.50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元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0E8AC0C-CB57-42B9-AAF8-83BAA3D3596D}"/>
              </a:ext>
            </a:extLst>
          </p:cNvPr>
          <p:cNvSpPr/>
          <p:nvPr/>
        </p:nvSpPr>
        <p:spPr>
          <a:xfrm>
            <a:off x="9955509" y="3701447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总共</a:t>
            </a: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1.50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元</a:t>
            </a:r>
            <a:endParaRPr kumimoji="0" lang="zh-CN" altLang="en-US" sz="1963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矩形 23">
            <a:extLst>
              <a:ext uri="{FF2B5EF4-FFF2-40B4-BE49-F238E27FC236}">
                <a16:creationId xmlns:a16="http://schemas.microsoft.com/office/drawing/2014/main" id="{C87C57E6-2A5D-4E03-B43D-18607112C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00" y="4569524"/>
            <a:ext cx="10253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0.5 </a:t>
            </a:r>
            <a:r>
              <a:rPr kumimoji="0" lang="zh-CN" altLang="en-US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秒</a:t>
            </a:r>
            <a:endParaRPr kumimoji="0" lang="zh-CN" altLang="en-US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0" name="矩形 21">
            <a:extLst>
              <a:ext uri="{FF2B5EF4-FFF2-40B4-BE49-F238E27FC236}">
                <a16:creationId xmlns:a16="http://schemas.microsoft.com/office/drawing/2014/main" id="{BE00A98E-AA93-4773-BD84-C2DA4F402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265" y="3945208"/>
            <a:ext cx="10253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263352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4 </a:t>
            </a:r>
            <a:r>
              <a:rPr kumimoji="0" lang="zh-CN" altLang="en-US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秒</a:t>
            </a:r>
            <a:endParaRPr kumimoji="0" lang="zh-CN" altLang="en-US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1" name="矩形 25">
            <a:extLst>
              <a:ext uri="{FF2B5EF4-FFF2-40B4-BE49-F238E27FC236}">
                <a16:creationId xmlns:a16="http://schemas.microsoft.com/office/drawing/2014/main" id="{DC59C0FC-D65D-454B-90E0-D1B25E754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799" y="1146408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选择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2" name="矩形 33">
            <a:extLst>
              <a:ext uri="{FF2B5EF4-FFF2-40B4-BE49-F238E27FC236}">
                <a16:creationId xmlns:a16="http://schemas.microsoft.com/office/drawing/2014/main" id="{961E7D83-E6AA-4F4A-911D-CB4854A14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994" y="1925033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反馈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3" name="矩形 34">
            <a:extLst>
              <a:ext uri="{FF2B5EF4-FFF2-40B4-BE49-F238E27FC236}">
                <a16:creationId xmlns:a16="http://schemas.microsoft.com/office/drawing/2014/main" id="{6987820B-6EE5-43DE-A159-F1EC1082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7661" y="1836102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奖励更新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4" name="矩形 19">
            <a:extLst>
              <a:ext uri="{FF2B5EF4-FFF2-40B4-BE49-F238E27FC236}">
                <a16:creationId xmlns:a16="http://schemas.microsoft.com/office/drawing/2014/main" id="{259A01DD-089D-4F08-983C-4751A1C81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2837" y="2102541"/>
            <a:ext cx="10253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刺激呈现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5" name="矩形 30">
            <a:extLst>
              <a:ext uri="{FF2B5EF4-FFF2-40B4-BE49-F238E27FC236}">
                <a16:creationId xmlns:a16="http://schemas.microsoft.com/office/drawing/2014/main" id="{324EE85D-F58C-4776-9B7E-F3D82ACF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6478" y="5133196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5 </a:t>
            </a:r>
            <a:r>
              <a:rPr kumimoji="0" lang="zh-CN" altLang="en-US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秒</a:t>
            </a:r>
            <a:endParaRPr kumimoji="0" lang="zh-CN" altLang="en-US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66" name="矩形 32">
            <a:extLst>
              <a:ext uri="{FF2B5EF4-FFF2-40B4-BE49-F238E27FC236}">
                <a16:creationId xmlns:a16="http://schemas.microsoft.com/office/drawing/2014/main" id="{DADE079B-1F66-45B2-ACFF-54972913C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0292" y="5229166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2 </a:t>
            </a:r>
            <a:r>
              <a:rPr kumimoji="0" lang="zh-CN" altLang="en-US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秒</a:t>
            </a:r>
            <a:endParaRPr kumimoji="0" lang="zh-CN" altLang="en-US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17E5FF-4BD3-409C-9960-807B70DC1479}"/>
              </a:ext>
            </a:extLst>
          </p:cNvPr>
          <p:cNvSpPr txBox="1"/>
          <p:nvPr/>
        </p:nvSpPr>
        <p:spPr>
          <a:xfrm>
            <a:off x="11226502" y="6365732"/>
            <a:ext cx="553039" cy="2889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等线" panose="02010600030101010101" pitchFamily="2" charset="-122"/>
              </a:rPr>
              <a:t>时间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等线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FEF05C1-EA57-33F2-7A6D-D5AF0C4587AF}"/>
              </a:ext>
            </a:extLst>
          </p:cNvPr>
          <p:cNvSpPr/>
          <p:nvPr/>
        </p:nvSpPr>
        <p:spPr>
          <a:xfrm>
            <a:off x="5685198" y="2326136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63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正确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3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+</a:t>
            </a: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0.30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元</a:t>
            </a:r>
            <a:endParaRPr kumimoji="0" lang="zh-CN" altLang="en-US" sz="1963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4F403B-EA00-B61A-DE6D-F3F2B40D20CF}"/>
              </a:ext>
            </a:extLst>
          </p:cNvPr>
          <p:cNvSpPr/>
          <p:nvPr/>
        </p:nvSpPr>
        <p:spPr>
          <a:xfrm>
            <a:off x="5685198" y="3779202"/>
            <a:ext cx="2167666" cy="1447644"/>
          </a:xfrm>
          <a:prstGeom prst="rect">
            <a:avLst/>
          </a:prstGeom>
          <a:solidFill>
            <a:sysClr val="windowText" lastClr="000000"/>
          </a:solidFill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89757" tIns="44879" rIns="89757" bIns="4487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6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错误</a:t>
            </a:r>
          </a:p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963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+0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元</a:t>
            </a:r>
            <a:endParaRPr kumimoji="0" lang="zh-CN" altLang="en-US" sz="1963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矩形 33">
            <a:extLst>
              <a:ext uri="{FF2B5EF4-FFF2-40B4-BE49-F238E27FC236}">
                <a16:creationId xmlns:a16="http://schemas.microsoft.com/office/drawing/2014/main" id="{C70E801A-3118-A7C1-47FE-07DF580C6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533" y="1694877"/>
            <a:ext cx="1538099" cy="398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757" tIns="44879" rIns="89757" bIns="44879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74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Times New Roman" panose="02020603050405020304" pitchFamily="18" charset="0"/>
              </a:rPr>
              <a:t>正确配对</a:t>
            </a:r>
            <a:endParaRPr kumimoji="0" lang="zh-CN" altLang="zh-CN" sz="1767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2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5F279-8BA8-42E6-9D56-1772EEFF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501"/>
            <a:ext cx="10515600" cy="5576462"/>
          </a:xfrm>
        </p:spPr>
        <p:txBody>
          <a:bodyPr/>
          <a:lstStyle/>
          <a:p>
            <a:r>
              <a:rPr lang="zh-CN" altLang="en-US"/>
              <a:t>任务三：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65444A-F163-483B-9AD3-DAB4FA23A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87" y="1446662"/>
            <a:ext cx="4387913" cy="32956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93B29E-7009-4707-9AE5-BB8D3083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406" y="1416135"/>
            <a:ext cx="4450307" cy="335669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312A2F8-E6BA-48DE-A234-22081C1EB676}"/>
              </a:ext>
            </a:extLst>
          </p:cNvPr>
          <p:cNvCxnSpPr/>
          <p:nvPr/>
        </p:nvCxnSpPr>
        <p:spPr>
          <a:xfrm>
            <a:off x="6318913" y="3094483"/>
            <a:ext cx="6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88</Words>
  <Application>Microsoft Office PowerPoint</Application>
  <PresentationFormat>宽屏</PresentationFormat>
  <Paragraphs>66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楷体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Oak Wu</cp:lastModifiedBy>
  <cp:revision>15</cp:revision>
  <dcterms:created xsi:type="dcterms:W3CDTF">2021-04-11T01:19:38Z</dcterms:created>
  <dcterms:modified xsi:type="dcterms:W3CDTF">2025-02-15T08:58:29Z</dcterms:modified>
</cp:coreProperties>
</file>