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8"/>
  </p:notesMasterIdLst>
  <p:sldIdLst>
    <p:sldId id="265" r:id="rId3"/>
    <p:sldId id="305" r:id="rId4"/>
    <p:sldId id="299" r:id="rId5"/>
    <p:sldId id="301" r:id="rId6"/>
    <p:sldId id="316" r:id="rId7"/>
    <p:sldId id="320" r:id="rId8"/>
    <p:sldId id="311" r:id="rId9"/>
    <p:sldId id="325" r:id="rId10"/>
    <p:sldId id="304" r:id="rId11"/>
    <p:sldId id="322" r:id="rId12"/>
    <p:sldId id="321" r:id="rId13"/>
    <p:sldId id="323" r:id="rId14"/>
    <p:sldId id="324" r:id="rId15"/>
    <p:sldId id="326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司机学语言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篇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)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获取页码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经过眼球观看，我们可以通过如下代码得知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soup.find("div",id="pager").find("span","nv").get_text</a:t>
            </a:r>
            <a:r>
              <a:rPr lang="en-US" altLang="zh-CN" sz="2400" smtClean="0"/>
              <a:t>()  </a:t>
            </a:r>
          </a:p>
          <a:p>
            <a:pPr marL="0" indent="0">
              <a:buNone/>
            </a:pPr>
            <a:r>
              <a:rPr lang="zh-CN" altLang="en-US" sz="2400" smtClean="0"/>
              <a:t>以上代码 得到的是“共</a:t>
            </a:r>
            <a:r>
              <a:rPr lang="en-US" altLang="zh-CN" sz="2400" smtClean="0"/>
              <a:t>28</a:t>
            </a:r>
            <a:r>
              <a:rPr lang="zh-CN" altLang="en-US" sz="2400" smtClean="0"/>
              <a:t>页” </a:t>
            </a:r>
            <a:r>
              <a:rPr lang="en-US" altLang="zh-CN" sz="2400" smtClean="0"/>
              <a:t>,</a:t>
            </a:r>
            <a:r>
              <a:rPr lang="zh-CN" altLang="en-US" sz="2400" smtClean="0"/>
              <a:t>我们要抽取里面的数字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、正则（杀鸡用牛刀）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、截取字符串（太烦）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、使用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:filter .</a:t>
            </a:r>
            <a:r>
              <a:rPr lang="zh-CN" altLang="en-US" sz="2400"/>
              <a:t>很</a:t>
            </a:r>
            <a:r>
              <a:rPr lang="zh-CN" altLang="en-US" sz="2400" smtClean="0"/>
              <a:t>类似</a:t>
            </a:r>
            <a:r>
              <a:rPr lang="en-US" altLang="zh-CN" sz="2400" smtClean="0"/>
              <a:t>JS</a:t>
            </a:r>
            <a:r>
              <a:rPr lang="zh-CN" altLang="en-US" sz="2400" smtClean="0"/>
              <a:t>中的</a:t>
            </a:r>
            <a:r>
              <a:rPr lang="en-US" altLang="zh-CN" sz="2400" smtClean="0"/>
              <a:t>forEach</a:t>
            </a:r>
            <a:r>
              <a:rPr lang="zh-CN" altLang="en-US" sz="2400" smtClean="0"/>
              <a:t>、</a:t>
            </a:r>
            <a:r>
              <a:rPr lang="en-US" altLang="zh-CN" sz="2400" smtClean="0"/>
              <a:t>map</a:t>
            </a:r>
            <a:r>
              <a:rPr lang="zh-CN" altLang="en-US" sz="2400" smtClean="0"/>
              <a:t>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filter(</a:t>
            </a:r>
            <a:r>
              <a:rPr lang="zh-CN" altLang="en-US" sz="2400" smtClean="0"/>
              <a:t>一个函数</a:t>
            </a:r>
            <a:r>
              <a:rPr lang="en-US" altLang="zh-CN" sz="2400" smtClean="0"/>
              <a:t>,</a:t>
            </a:r>
            <a:r>
              <a:rPr lang="zh-CN" altLang="en-US" sz="2400" smtClean="0"/>
              <a:t>可迭代内容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附加知识点：判断是否是数字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https://docs.python.org/3/library/stdtypes.html?highlight=isdigit#str.isdigit</a:t>
            </a:r>
          </a:p>
        </p:txBody>
      </p:sp>
    </p:spTree>
    <p:extLst>
      <p:ext uri="{BB962C8B-B14F-4D97-AF65-F5344CB8AC3E}">
        <p14:creationId xmlns:p14="http://schemas.microsoft.com/office/powerpoint/2010/main" val="26793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</a:t>
            </a:r>
            <a:r>
              <a:rPr lang="zh-CN" altLang="en-US" smtClean="0"/>
              <a:t>和</a:t>
            </a:r>
            <a:r>
              <a:rPr lang="en-US" altLang="zh-CN" smtClean="0"/>
              <a:t>numeric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最典型的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print('4'.isdigit</a:t>
            </a:r>
            <a:r>
              <a:rPr lang="en-US" altLang="zh-CN" sz="2400" smtClean="0"/>
              <a:t>())  true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print('</a:t>
            </a:r>
            <a:r>
              <a:rPr lang="zh-CN" altLang="en-US" sz="2400"/>
              <a:t>四</a:t>
            </a:r>
            <a:r>
              <a:rPr lang="en-US" altLang="zh-CN" sz="2400"/>
              <a:t>'.isdigit</a:t>
            </a:r>
            <a:r>
              <a:rPr lang="en-US" altLang="zh-CN" sz="2400" smtClean="0"/>
              <a:t>()) false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print('4'.isnumeric</a:t>
            </a:r>
            <a:r>
              <a:rPr lang="en-US" altLang="zh-CN" sz="2400" smtClean="0"/>
              <a:t>()) true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print('</a:t>
            </a:r>
            <a:r>
              <a:rPr lang="zh-CN" altLang="en-US" sz="2400"/>
              <a:t>四</a:t>
            </a:r>
            <a:r>
              <a:rPr lang="en-US" altLang="zh-CN" sz="2400"/>
              <a:t>'.isnumeric</a:t>
            </a:r>
            <a:r>
              <a:rPr lang="en-US" altLang="zh-CN" sz="2400" smtClean="0"/>
              <a:t>()) true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可以参考 </a:t>
            </a:r>
            <a:r>
              <a:rPr lang="en-US" altLang="zh-CN" sz="2400"/>
              <a:t>http://</a:t>
            </a:r>
            <a:r>
              <a:rPr lang="en-US" altLang="zh-CN" sz="2400" smtClean="0"/>
              <a:t>bbs.fishc.com/forum.php?mod=viewthread&amp;tid=80863&amp;typeid=392 </a:t>
            </a:r>
            <a:r>
              <a:rPr lang="zh-CN" altLang="en-US" sz="2400" smtClean="0"/>
              <a:t>这篇文章，写的比较全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4477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filter</a:t>
            </a:r>
            <a:r>
              <a:rPr lang="zh-CN" altLang="en-US" smtClean="0"/>
              <a:t>函数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a='ab123ef'</a:t>
            </a:r>
          </a:p>
          <a:p>
            <a:pPr marL="0" indent="0">
              <a:buNone/>
            </a:pPr>
            <a:r>
              <a:rPr lang="en-US" altLang="zh-CN" sz="2400" smtClean="0"/>
              <a:t>def </a:t>
            </a:r>
            <a:r>
              <a:rPr lang="en-US" altLang="zh-CN" sz="2400"/>
              <a:t>isInt(item):</a:t>
            </a:r>
          </a:p>
          <a:p>
            <a:pPr marL="0" indent="0">
              <a:buNone/>
            </a:pPr>
            <a:r>
              <a:rPr lang="en-US" altLang="zh-CN" sz="2400"/>
              <a:t>    return item.isdigit()</a:t>
            </a:r>
          </a:p>
          <a:p>
            <a:pPr marL="0" indent="0">
              <a:buNone/>
            </a:pPr>
            <a:r>
              <a:rPr lang="en-US" altLang="zh-CN" sz="2400"/>
              <a:t>print(''.join(filter(isInt,a</a:t>
            </a:r>
            <a:r>
              <a:rPr lang="en-US" altLang="zh-CN" sz="2400" smtClean="0"/>
              <a:t>)))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string</a:t>
            </a:r>
            <a:r>
              <a:rPr lang="zh-CN" altLang="en-US" sz="2400" smtClean="0"/>
              <a:t>的</a:t>
            </a:r>
            <a:r>
              <a:rPr lang="en-US" altLang="zh-CN" sz="2400" smtClean="0"/>
              <a:t>join</a:t>
            </a:r>
            <a:r>
              <a:rPr lang="zh-CN" altLang="en-US" sz="2400" smtClean="0"/>
              <a:t>函数，把可迭代对象的连接在一起。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使用</a:t>
            </a:r>
            <a:r>
              <a:rPr lang="en-US" altLang="zh-CN" sz="2400" smtClean="0"/>
              <a:t>lambda</a:t>
            </a:r>
            <a:r>
              <a:rPr lang="zh-CN" altLang="en-US" sz="2400" smtClean="0"/>
              <a:t>表达式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print(''.join(filter(lambda x:x.isdigit(),a</a:t>
            </a:r>
            <a:r>
              <a:rPr lang="en-US" altLang="zh-CN" sz="2400" smtClean="0"/>
              <a:t>)))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还可以这样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print(''.join(filter(str.isdigit,a)))</a:t>
            </a:r>
          </a:p>
        </p:txBody>
      </p:sp>
    </p:spTree>
    <p:extLst>
      <p:ext uri="{BB962C8B-B14F-4D97-AF65-F5344CB8AC3E}">
        <p14:creationId xmlns:p14="http://schemas.microsoft.com/office/powerpoint/2010/main" val="2841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第二页是啥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、通过眼球我们可以发现。第二页实际上是一个</a:t>
            </a:r>
            <a:r>
              <a:rPr lang="en-US" altLang="zh-CN" sz="2400" smtClean="0"/>
              <a:t>js</a:t>
            </a:r>
            <a:r>
              <a:rPr lang="zh-CN" altLang="en-US" sz="2400" smtClean="0"/>
              <a:t>执行的内容。那么使用</a:t>
            </a:r>
            <a:r>
              <a:rPr lang="en-US" altLang="zh-CN" sz="2400" smtClean="0"/>
              <a:t>beautifull soup</a:t>
            </a:r>
            <a:r>
              <a:rPr lang="zh-CN" altLang="en-US" sz="2400" smtClean="0"/>
              <a:t>是解析不了的。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、通过眼球我们也发现，人家最后抛出的是一个脚本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好，我们开始加入包（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牛逼和猛的地方就是各种包多）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/>
              <a:t>官</a:t>
            </a:r>
            <a:r>
              <a:rPr lang="zh-CN" altLang="en-US" sz="2400" smtClean="0"/>
              <a:t>网地址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r>
              <a:rPr lang="en-US" altLang="zh-CN" sz="2400"/>
              <a:t>https://</a:t>
            </a:r>
            <a:r>
              <a:rPr lang="en-US" altLang="zh-CN" sz="2400"/>
              <a:t>pypi.python.org/pypi/PyExecJS</a:t>
            </a:r>
            <a:r>
              <a:rPr lang="en-US" altLang="zh-CN" sz="2400" smtClean="0"/>
              <a:t>/</a:t>
            </a:r>
          </a:p>
          <a:p>
            <a:pPr marL="0" indent="0">
              <a:buNone/>
            </a:pPr>
            <a:r>
              <a:rPr lang="en-US" altLang="zh-CN" sz="2400" smtClean="0"/>
              <a:t>github</a:t>
            </a:r>
            <a:r>
              <a:rPr lang="zh-CN" altLang="en-US" sz="2400" smtClean="0"/>
              <a:t>地址 </a:t>
            </a:r>
            <a:r>
              <a:rPr lang="en-US" altLang="zh-CN" sz="2400"/>
              <a:t>https://github.com/doloopwhile/PyExecJS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安装（进入虚拟环境）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python36 -m pip </a:t>
            </a:r>
            <a:r>
              <a:rPr lang="en-US" altLang="zh-CN" sz="2400"/>
              <a:t>install </a:t>
            </a:r>
            <a:r>
              <a:rPr lang="en-US" altLang="zh-CN" sz="2400" smtClean="0"/>
              <a:t>PyExecJS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我</a:t>
            </a:r>
            <a:r>
              <a:rPr lang="zh-CN" altLang="en-US" sz="2400">
                <a:solidFill>
                  <a:srgbClr val="FF0000"/>
                </a:solidFill>
              </a:rPr>
              <a:t>本</a:t>
            </a:r>
            <a:r>
              <a:rPr lang="zh-CN" altLang="en-US" sz="2400" smtClean="0">
                <a:solidFill>
                  <a:srgbClr val="FF0000"/>
                </a:solidFill>
              </a:rPr>
              <a:t>机已经安装了</a:t>
            </a:r>
            <a:r>
              <a:rPr lang="en-US" altLang="zh-CN" sz="2400" smtClean="0">
                <a:solidFill>
                  <a:srgbClr val="FF0000"/>
                </a:solidFill>
              </a:rPr>
              <a:t>Node.js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7524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简单用法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import execjs</a:t>
            </a:r>
          </a:p>
          <a:p>
            <a:pPr marL="0" indent="0">
              <a:buNone/>
            </a:pPr>
            <a:r>
              <a:rPr lang="en-US" altLang="zh-CN" sz="2400"/>
              <a:t>js=execjs.get();</a:t>
            </a:r>
          </a:p>
          <a:p>
            <a:pPr marL="0" indent="0">
              <a:buNone/>
            </a:pPr>
            <a:r>
              <a:rPr lang="en-US" altLang="zh-CN" sz="2400"/>
              <a:t>result=js.eval("1+2")</a:t>
            </a:r>
          </a:p>
          <a:p>
            <a:pPr marL="0" indent="0">
              <a:buNone/>
            </a:pPr>
            <a:r>
              <a:rPr lang="en-US" altLang="zh-CN" sz="2400"/>
              <a:t>print(result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zh-CN" altLang="en-US" sz="2400" smtClean="0"/>
              <a:t>插入一些函数的获取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ctx=js.compile("""var db='123';</a:t>
            </a:r>
          </a:p>
          <a:p>
            <a:pPr marL="0" indent="0">
              <a:buNone/>
            </a:pPr>
            <a:r>
              <a:rPr lang="en-US" altLang="zh-CN" sz="2400"/>
              <a:t>  let getDB=()=&gt;</a:t>
            </a:r>
            <a:r>
              <a:rPr lang="en-US" altLang="zh-CN" sz="2400"/>
              <a:t>db</a:t>
            </a:r>
            <a:r>
              <a:rPr lang="en-US" altLang="zh-CN" sz="2400" smtClean="0"/>
              <a:t>;  //</a:t>
            </a:r>
            <a:r>
              <a:rPr lang="zh-CN" altLang="en-US" sz="2400" smtClean="0"/>
              <a:t>这里是箭头函数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""")</a:t>
            </a:r>
          </a:p>
          <a:p>
            <a:pPr marL="0" indent="0">
              <a:buNone/>
            </a:pPr>
            <a:r>
              <a:rPr lang="en-US" altLang="zh-CN" sz="2400"/>
              <a:t>print(ctx.call('getDB'))</a:t>
            </a:r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7533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ORM</a:t>
            </a:r>
            <a:r>
              <a:rPr lang="zh-CN" altLang="en-US" smtClean="0"/>
              <a:t>实体类、抓取基金网站</a:t>
            </a:r>
            <a:r>
              <a:rPr lang="en-US" altLang="zh-CN" smtClean="0"/>
              <a:t>JS</a:t>
            </a:r>
            <a:r>
              <a:rPr lang="zh-CN" altLang="en-US" smtClean="0"/>
              <a:t>形式的数据、</a:t>
            </a:r>
            <a:r>
              <a:rPr lang="en-US" altLang="zh-CN" smtClean="0"/>
              <a:t>python</a:t>
            </a:r>
            <a:r>
              <a:rPr lang="zh-CN" altLang="en-US" smtClean="0"/>
              <a:t>执行</a:t>
            </a:r>
            <a:r>
              <a:rPr lang="en-US" altLang="zh-CN" smtClean="0"/>
              <a:t>JS</a:t>
            </a:r>
            <a:r>
              <a:rPr lang="zh-CN" altLang="en-US" smtClean="0"/>
              <a:t>并解析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继续打开文档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打开文档：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  https://docs.python.org/3</a:t>
            </a:r>
            <a:r>
              <a:rPr lang="en-US" sz="2000" smtClean="0"/>
              <a:t>/  </a:t>
            </a:r>
            <a:r>
              <a:rPr lang="zh-CN" altLang="en-US" sz="2000" smtClean="0"/>
              <a:t>（一切请自行搞定 安装和环境配置）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https://docs.python.org/3/tutorial/index.html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学习技术的套路</a:t>
            </a:r>
            <a:r>
              <a:rPr lang="en-US" altLang="zh-CN" sz="2000" smtClean="0">
                <a:sym typeface="Wingdings" panose="05000000000000000000" pitchFamily="2" charset="2"/>
              </a:rPr>
              <a:t>:  (</a:t>
            </a:r>
            <a:r>
              <a:rPr lang="zh-CN" altLang="en-US" sz="2000" smtClean="0">
                <a:sym typeface="Wingdings" panose="05000000000000000000" pitchFamily="2" charset="2"/>
              </a:rPr>
              <a:t>知识点之间要相互牵扯，而不是独立的一个个过。最后把各个知识点整合，融会贯通</a:t>
            </a:r>
            <a:r>
              <a:rPr lang="en-US" altLang="zh-CN" sz="2000" smtClean="0">
                <a:sym typeface="Wingdings" panose="05000000000000000000" pitchFamily="2" charset="2"/>
              </a:rPr>
              <a:t>)</a:t>
            </a:r>
            <a:endParaRPr lang="en-US" altLang="zh-CN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sz="2000"/>
          </a:p>
        </p:txBody>
      </p:sp>
      <p:sp>
        <p:nvSpPr>
          <p:cNvPr id="4" name="椭圆 3"/>
          <p:cNvSpPr/>
          <p:nvPr/>
        </p:nvSpPr>
        <p:spPr>
          <a:xfrm>
            <a:off x="821933" y="4530903"/>
            <a:ext cx="1541123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思考后  带疑问？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606229" y="423252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知识点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06229" y="549667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知识</a:t>
            </a:r>
            <a:r>
              <a:rPr lang="zh-CN" altLang="en-US" smtClean="0"/>
              <a:t>点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030930" y="485796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知识</a:t>
            </a:r>
            <a:r>
              <a:rPr lang="zh-CN" altLang="en-US" smtClean="0"/>
              <a:t>点</a:t>
            </a:r>
            <a:r>
              <a:rPr lang="en-US" altLang="zh-CN"/>
              <a:t>3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5065160" y="4473966"/>
            <a:ext cx="1417833" cy="426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489807" y="5240676"/>
            <a:ext cx="1541123" cy="276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35694" y="4695290"/>
            <a:ext cx="154113" cy="801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2476072" y="4880225"/>
            <a:ext cx="965771" cy="36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右箭头 14"/>
          <p:cNvSpPr/>
          <p:nvPr/>
        </p:nvSpPr>
        <p:spPr>
          <a:xfrm>
            <a:off x="8166243" y="4880224"/>
            <a:ext cx="965771" cy="36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9452225" y="4530903"/>
            <a:ext cx="1859622" cy="109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留坑，后面慢慢排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44665" y="5979559"/>
            <a:ext cx="39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</a:rPr>
              <a:t>不要妄想一口吃一个胖子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上节课的疑问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都逃不出如下套路（部分）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75000"/>
                  </a:schemeClr>
                </a:solidFill>
              </a:rPr>
              <a:t>怎么定义变量、</a:t>
            </a:r>
            <a:r>
              <a:rPr lang="zh-CN" altLang="en-US" sz="2000" smtClean="0">
                <a:solidFill>
                  <a:schemeClr val="bg1">
                    <a:lumMod val="85000"/>
                  </a:schemeClr>
                </a:solidFill>
              </a:rPr>
              <a:t>是否有数据类型</a:t>
            </a:r>
            <a:r>
              <a:rPr lang="zh-CN" altLang="en-US" sz="2000" smtClean="0">
                <a:solidFill>
                  <a:schemeClr val="bg2">
                    <a:lumMod val="75000"/>
                  </a:schemeClr>
                </a:solidFill>
              </a:rPr>
              <a:t>、怎么在控制台输出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</a:t>
            </a:r>
            <a:r>
              <a:rPr lang="zh-CN" altLang="en-US" sz="2000">
                <a:solidFill>
                  <a:schemeClr val="bg2">
                    <a:lumMod val="75000"/>
                  </a:schemeClr>
                </a:solidFill>
              </a:rPr>
              <a:t>如何定义函数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如何定义类。面向对象的写法是如何的？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、如何调用外部类（或函数）、安装外部模块？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4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如何读写文件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rgbClr val="FF0000"/>
                </a:solidFill>
              </a:rPr>
              <a:t>网络编程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5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rgbClr val="FF0000"/>
                </a:solidFill>
              </a:rPr>
              <a:t>如何与数据库交互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6</a:t>
            </a:r>
            <a:r>
              <a:rPr lang="zh-CN" altLang="en-US" sz="2000" smtClean="0"/>
              <a:t>、如何和各种第三方库交互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7</a:t>
            </a:r>
            <a:r>
              <a:rPr lang="zh-CN" altLang="en-US" sz="2000" smtClean="0"/>
              <a:t>、是否有啥好的框架可以用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8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上两节课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、我们快速入手了</a:t>
            </a:r>
            <a:r>
              <a:rPr lang="en-US" altLang="zh-CN" smtClean="0"/>
              <a:t>pymysql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、通过手写</a:t>
            </a:r>
            <a:r>
              <a:rPr lang="en-US" altLang="zh-CN" smtClean="0"/>
              <a:t>SQL</a:t>
            </a:r>
            <a:r>
              <a:rPr lang="zh-CN" altLang="en-US" smtClean="0"/>
              <a:t>的方式 把抓取到的基金数据入库</a:t>
            </a:r>
            <a:r>
              <a:rPr lang="en-US" altLang="zh-CN" smtClean="0"/>
              <a:t>(</a:t>
            </a:r>
            <a:r>
              <a:rPr lang="zh-CN" altLang="en-US" smtClean="0"/>
              <a:t>第一页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、初步入手了</a:t>
            </a:r>
            <a:r>
              <a:rPr lang="en-US" altLang="zh-CN" smtClean="0"/>
              <a:t>ORM</a:t>
            </a:r>
            <a:r>
              <a:rPr lang="zh-CN" altLang="en-US" smtClean="0"/>
              <a:t>框架</a:t>
            </a:r>
            <a:r>
              <a:rPr lang="en-US" altLang="zh-CN" smtClean="0"/>
              <a:t>:SQLAlchemy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08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自动生成工具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https://pypi.python.org/pypi/sqlacodegen</a:t>
            </a:r>
            <a:r>
              <a:rPr lang="en-US" altLang="zh-CN" sz="2000" smtClean="0"/>
              <a:t>/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安装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、进入虚拟环境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en-US" altLang="zh-CN" sz="2000"/>
              <a:t>python36 -m pip install </a:t>
            </a:r>
            <a:r>
              <a:rPr lang="en-US" altLang="zh-CN" sz="2000" smtClean="0"/>
              <a:t>sqlacodegen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输入 </a:t>
            </a:r>
            <a:r>
              <a:rPr lang="en-US" altLang="zh-CN" sz="2000"/>
              <a:t>sqlacodegen </a:t>
            </a:r>
            <a:r>
              <a:rPr lang="en-US" altLang="zh-CN" sz="2000" smtClean="0"/>
              <a:t>--help </a:t>
            </a:r>
            <a:r>
              <a:rPr lang="zh-CN" altLang="en-US" sz="2000" smtClean="0"/>
              <a:t>可以看到相关的 帮助和提示 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我们以上节课的基金表为例 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606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生成案例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smtClean="0"/>
              <a:t>注意：此时还在虚拟环境下，否则</a:t>
            </a:r>
            <a:r>
              <a:rPr lang="en-US" altLang="zh-CN" sz="1800" smtClean="0"/>
              <a:t>sqlacodegen</a:t>
            </a:r>
            <a:r>
              <a:rPr lang="zh-CN" altLang="en-US" sz="1800" smtClean="0"/>
              <a:t>命令不生效</a:t>
            </a:r>
            <a:r>
              <a:rPr lang="en-US" altLang="zh-CN" sz="1800" smtClean="0"/>
              <a:t> </a:t>
            </a:r>
          </a:p>
          <a:p>
            <a:pPr marL="0" indent="0">
              <a:buNone/>
            </a:pPr>
            <a:r>
              <a:rPr lang="en-US" altLang="zh-CN" sz="1800" smtClean="0"/>
              <a:t>sqlacodegen </a:t>
            </a:r>
            <a:r>
              <a:rPr lang="en-US" altLang="zh-CN" sz="1800"/>
              <a:t>--tables myfund mysql+pymysql://</a:t>
            </a:r>
            <a:r>
              <a:rPr lang="en-US" altLang="zh-CN" sz="1800" smtClean="0"/>
              <a:t>root:123123@localhost/test?charset=utf8</a:t>
            </a:r>
          </a:p>
          <a:p>
            <a:pPr marL="0" indent="0">
              <a:buNone/>
            </a:pPr>
            <a:r>
              <a:rPr lang="en-US" altLang="zh-CN" sz="1800" smtClean="0"/>
              <a:t>--tables</a:t>
            </a:r>
            <a:r>
              <a:rPr lang="zh-CN" altLang="en-US" sz="1800" smtClean="0"/>
              <a:t>可以使用多个表，请用逗号分隔开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为了输出文件改写成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sqlacodegen --tables </a:t>
            </a:r>
            <a:r>
              <a:rPr lang="en-US" altLang="zh-CN" sz="1800" smtClean="0"/>
              <a:t>myfund --outfile Fund.py </a:t>
            </a:r>
            <a:r>
              <a:rPr lang="en-US" altLang="zh-CN" sz="1800"/>
              <a:t>mysql+pymysql://root:123123@localhost/test?charset=utf8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则可以在当前目录下生成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622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套路</a:t>
            </a:r>
            <a:r>
              <a:rPr lang="zh-CN" altLang="en-US" smtClean="0"/>
              <a:t>训练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smtClean="0"/>
              <a:t>抓取网站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http://</a:t>
            </a:r>
            <a:r>
              <a:rPr lang="en-US" altLang="zh-CN" sz="1800" smtClean="0"/>
              <a:t>fund.eastmoney.com/fund.html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表结构加一个字段：当前基金日期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然后开始简陋的封装一些</a:t>
            </a:r>
            <a:r>
              <a:rPr lang="zh-CN" altLang="en-US" sz="1800" smtClean="0"/>
              <a:t>代码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zh-CN" altLang="en-US" sz="1800" smtClean="0"/>
              <a:t>封装基金抓取 。生成文件 </a:t>
            </a:r>
            <a:r>
              <a:rPr lang="en-US" altLang="zh-CN" sz="1800" smtClean="0"/>
              <a:t> </a:t>
            </a:r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</a:t>
            </a:r>
            <a:r>
              <a:rPr lang="zh-CN" altLang="en-US" sz="1800"/>
              <a:t>封装数据库创建初始化等，直接</a:t>
            </a:r>
            <a:r>
              <a:rPr lang="zh-CN" altLang="en-US" sz="1800"/>
              <a:t>暴露</a:t>
            </a:r>
            <a:r>
              <a:rPr lang="en-US" altLang="zh-CN" sz="1800" smtClean="0"/>
              <a:t>session,</a:t>
            </a:r>
            <a:r>
              <a:rPr lang="zh-CN" altLang="en-US" sz="1800" smtClean="0"/>
              <a:t>把抓取的数据入库 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234" y="1690688"/>
            <a:ext cx="595935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加入一些辅助包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自动探测编码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https</a:t>
            </a:r>
            <a:r>
              <a:rPr lang="en-US" altLang="zh-CN" sz="2400"/>
              <a:t>://</a:t>
            </a:r>
            <a:r>
              <a:rPr lang="en-US" altLang="zh-CN" sz="2400" smtClean="0"/>
              <a:t>github.com/chardet/chardet</a:t>
            </a:r>
          </a:p>
          <a:p>
            <a:pPr marL="0" indent="0">
              <a:buNone/>
            </a:pPr>
            <a:r>
              <a:rPr lang="zh-CN" altLang="en-US" sz="2400" smtClean="0"/>
              <a:t>安装（进入虚拟环境）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python36 -m pip install </a:t>
            </a:r>
            <a:r>
              <a:rPr lang="en-US" altLang="zh-CN" sz="2400" smtClean="0"/>
              <a:t>chardet</a:t>
            </a:r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基本使用 （这是官方代码）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import urllib</a:t>
            </a:r>
          </a:p>
          <a:p>
            <a:pPr marL="0" indent="0">
              <a:buNone/>
            </a:pPr>
            <a:r>
              <a:rPr lang="en-US" altLang="zh-CN" sz="2400" smtClean="0"/>
              <a:t>rawdata </a:t>
            </a:r>
            <a:r>
              <a:rPr lang="en-US" altLang="zh-CN" sz="2400"/>
              <a:t>= urllib.urlopen('http://yahoo.co.jp/').read()</a:t>
            </a:r>
          </a:p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en-US" altLang="zh-CN" sz="2400"/>
              <a:t>import chardet</a:t>
            </a:r>
          </a:p>
          <a:p>
            <a:pPr marL="0" indent="0">
              <a:buNone/>
            </a:pPr>
            <a:r>
              <a:rPr lang="en-US" altLang="zh-CN" sz="2400" smtClean="0"/>
              <a:t>chardet.detect(rawdata</a:t>
            </a:r>
            <a:r>
              <a:rPr lang="en-US" altLang="zh-CN" sz="2400"/>
              <a:t>)</a:t>
            </a:r>
          </a:p>
          <a:p>
            <a:pPr marL="0" indent="0">
              <a:buNone/>
            </a:pPr>
            <a:r>
              <a:rPr lang="en-US" altLang="zh-CN" sz="2400"/>
              <a:t>{'encoding': 'EUC-JP', 'confidence': 0.99}</a:t>
            </a:r>
          </a:p>
        </p:txBody>
      </p: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10852</TotalTime>
  <Words>812</Words>
  <Application>Microsoft Office PowerPoint</Application>
  <PresentationFormat>宽屏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自动生成ORM实体类、抓取基金网站JS形式的数据、python执行JS并解析 </vt:lpstr>
      <vt:lpstr>继续打开文档</vt:lpstr>
      <vt:lpstr>上节课的疑问</vt:lpstr>
      <vt:lpstr>上两节课</vt:lpstr>
      <vt:lpstr>自动生成工具</vt:lpstr>
      <vt:lpstr>生成案例</vt:lpstr>
      <vt:lpstr> 套路训练</vt:lpstr>
      <vt:lpstr>加入一些辅助包</vt:lpstr>
      <vt:lpstr>获取页码</vt:lpstr>
      <vt:lpstr>digit和numeric</vt:lpstr>
      <vt:lpstr>filter函数</vt:lpstr>
      <vt:lpstr>第二页是啥</vt:lpstr>
      <vt:lpstr>简单用法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1380</cp:revision>
  <dcterms:created xsi:type="dcterms:W3CDTF">2016-05-22T15:40:23Z</dcterms:created>
  <dcterms:modified xsi:type="dcterms:W3CDTF">2017-09-14T16:10:07Z</dcterms:modified>
</cp:coreProperties>
</file>