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9"/>
  </p:notesMasterIdLst>
  <p:sldIdLst>
    <p:sldId id="265" r:id="rId3"/>
    <p:sldId id="305" r:id="rId4"/>
    <p:sldId id="299" r:id="rId5"/>
    <p:sldId id="301" r:id="rId6"/>
    <p:sldId id="316" r:id="rId7"/>
    <p:sldId id="320" r:id="rId8"/>
    <p:sldId id="327" r:id="rId9"/>
    <p:sldId id="311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司机学语言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篇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)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带参数版本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def showLisi(other_func):</a:t>
            </a:r>
          </a:p>
          <a:p>
            <a:pPr marL="0" indent="0">
              <a:buNone/>
            </a:pPr>
            <a:r>
              <a:rPr lang="en-US" altLang="zh-CN" sz="1800"/>
              <a:t>    prefix='</a:t>
            </a:r>
            <a:r>
              <a:rPr lang="zh-CN" altLang="en-US" sz="1800"/>
              <a:t>我的名字是</a:t>
            </a:r>
            <a:r>
              <a:rPr lang="en-US" altLang="zh-CN" sz="1800"/>
              <a:t>'</a:t>
            </a:r>
          </a:p>
          <a:p>
            <a:pPr marL="0" indent="0">
              <a:buNone/>
            </a:pPr>
            <a:r>
              <a:rPr lang="en-US" altLang="zh-CN" sz="1800"/>
              <a:t>    def showName(</a:t>
            </a:r>
            <a:r>
              <a:rPr lang="en-US" altLang="zh-CN" sz="1800">
                <a:solidFill>
                  <a:srgbClr val="FF0000"/>
                </a:solidFill>
              </a:rPr>
              <a:t>*args</a:t>
            </a:r>
            <a:r>
              <a:rPr lang="en-US" altLang="zh-CN" sz="1800"/>
              <a:t>):</a:t>
            </a:r>
          </a:p>
          <a:p>
            <a:pPr marL="0" indent="0">
              <a:buNone/>
            </a:pPr>
            <a:r>
              <a:rPr lang="en-US" altLang="zh-CN" sz="1800"/>
              <a:t>        print(prefix+"lisi")</a:t>
            </a:r>
          </a:p>
          <a:p>
            <a:pPr marL="0" indent="0">
              <a:buNone/>
            </a:pPr>
            <a:r>
              <a:rPr lang="en-US" altLang="zh-CN" sz="1800"/>
              <a:t>        other_func(*args)</a:t>
            </a:r>
          </a:p>
          <a:p>
            <a:pPr marL="0" indent="0">
              <a:buNone/>
            </a:pPr>
            <a:r>
              <a:rPr lang="en-US" altLang="zh-CN" sz="1800"/>
              <a:t>    return showName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def showAge(age):</a:t>
            </a:r>
          </a:p>
          <a:p>
            <a:pPr marL="0" indent="0">
              <a:buNone/>
            </a:pPr>
            <a:r>
              <a:rPr lang="en-US" altLang="zh-CN" sz="1800"/>
              <a:t>    print(str(age)+"</a:t>
            </a:r>
            <a:r>
              <a:rPr lang="zh-CN" altLang="en-US" sz="1800"/>
              <a:t>岁</a:t>
            </a:r>
            <a:r>
              <a:rPr lang="en-US" altLang="zh-CN" sz="1800"/>
              <a:t>")</a:t>
            </a:r>
          </a:p>
          <a:p>
            <a:pPr marL="0" indent="0">
              <a:buNone/>
            </a:pPr>
            <a:r>
              <a:rPr lang="en-US" altLang="zh-CN" sz="1800"/>
              <a:t>showAge=showLisi(showAge)</a:t>
            </a:r>
          </a:p>
          <a:p>
            <a:pPr marL="0" indent="0">
              <a:buNone/>
            </a:pPr>
            <a:r>
              <a:rPr lang="en-US" altLang="zh-CN" sz="1800"/>
              <a:t>showAge(20)</a:t>
            </a:r>
          </a:p>
        </p:txBody>
      </p:sp>
    </p:spTree>
    <p:extLst>
      <p:ext uri="{BB962C8B-B14F-4D97-AF65-F5344CB8AC3E}">
        <p14:creationId xmlns:p14="http://schemas.microsoft.com/office/powerpoint/2010/main" val="32647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</a:t>
            </a:r>
            <a:r>
              <a:rPr lang="zh-CN" altLang="en-US" smtClean="0"/>
              <a:t>符号出现了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@</a:t>
            </a:r>
            <a:r>
              <a:rPr lang="zh-CN" altLang="en-US" sz="1800" smtClean="0"/>
              <a:t>是</a:t>
            </a:r>
            <a:r>
              <a:rPr lang="en-US" altLang="zh-CN" sz="1800" smtClean="0"/>
              <a:t>python</a:t>
            </a:r>
            <a:r>
              <a:rPr lang="zh-CN" altLang="en-US" sz="1800" smtClean="0"/>
              <a:t>中的一个装饰器语法糖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刚才的代码只要 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@showLisi</a:t>
            </a:r>
          </a:p>
          <a:p>
            <a:pPr marL="0" indent="0">
              <a:buNone/>
            </a:pPr>
            <a:r>
              <a:rPr lang="en-US" altLang="zh-CN" sz="1800"/>
              <a:t>def showAge(age):</a:t>
            </a:r>
          </a:p>
          <a:p>
            <a:pPr marL="0" indent="0">
              <a:buNone/>
            </a:pPr>
            <a:r>
              <a:rPr lang="en-US" altLang="zh-CN" sz="1800"/>
              <a:t>    print(str(age)+"</a:t>
            </a:r>
            <a:r>
              <a:rPr lang="zh-CN" altLang="en-US" sz="1800"/>
              <a:t>岁</a:t>
            </a:r>
            <a:r>
              <a:rPr lang="en-US" altLang="zh-CN" sz="1800"/>
              <a:t>")</a:t>
            </a:r>
          </a:p>
          <a:p>
            <a:pPr marL="0" indent="0">
              <a:buNone/>
            </a:pPr>
            <a:r>
              <a:rPr lang="en-US" altLang="zh-CN" sz="1800"/>
              <a:t> </a:t>
            </a:r>
          </a:p>
          <a:p>
            <a:pPr marL="0" indent="0">
              <a:buNone/>
            </a:pPr>
            <a:r>
              <a:rPr lang="en-US" altLang="zh-CN" sz="1800"/>
              <a:t>showAge(20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这样就搞定了，自动会帮我 包装。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501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带参数的装饰器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def showMan(name):</a:t>
            </a:r>
          </a:p>
          <a:p>
            <a:pPr marL="0" indent="0">
              <a:buNone/>
            </a:pPr>
            <a:r>
              <a:rPr lang="en-US" altLang="zh-CN" sz="1800"/>
              <a:t>    def showLisi(other_func):</a:t>
            </a:r>
          </a:p>
          <a:p>
            <a:pPr marL="0" indent="0">
              <a:buNone/>
            </a:pPr>
            <a:r>
              <a:rPr lang="en-US" altLang="zh-CN" sz="1800"/>
              <a:t>        prefix='</a:t>
            </a:r>
            <a:r>
              <a:rPr lang="zh-CN" altLang="en-US" sz="1800"/>
              <a:t>我的名字是</a:t>
            </a:r>
            <a:r>
              <a:rPr lang="en-US" altLang="zh-CN" sz="1800"/>
              <a:t>'</a:t>
            </a:r>
          </a:p>
          <a:p>
            <a:pPr marL="0" indent="0">
              <a:buNone/>
            </a:pPr>
            <a:r>
              <a:rPr lang="en-US" altLang="zh-CN" sz="1800"/>
              <a:t>        def showName(*args):</a:t>
            </a:r>
          </a:p>
          <a:p>
            <a:pPr marL="0" indent="0">
              <a:buNone/>
            </a:pPr>
            <a:r>
              <a:rPr lang="en-US" altLang="zh-CN" sz="1800"/>
              <a:t>            print(prefix+name)</a:t>
            </a:r>
          </a:p>
          <a:p>
            <a:pPr marL="0" indent="0">
              <a:buNone/>
            </a:pPr>
            <a:r>
              <a:rPr lang="en-US" altLang="zh-CN" sz="1800"/>
              <a:t>            other_func(*args)</a:t>
            </a:r>
          </a:p>
          <a:p>
            <a:pPr marL="0" indent="0">
              <a:buNone/>
            </a:pPr>
            <a:r>
              <a:rPr lang="en-US" altLang="zh-CN" sz="1800"/>
              <a:t>        return showName</a:t>
            </a:r>
          </a:p>
          <a:p>
            <a:pPr marL="0" indent="0">
              <a:buNone/>
            </a:pPr>
            <a:r>
              <a:rPr lang="en-US" altLang="zh-CN" sz="1800"/>
              <a:t>    return showLisi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@showMan(name="abc")</a:t>
            </a:r>
          </a:p>
          <a:p>
            <a:pPr marL="0" indent="0">
              <a:buNone/>
            </a:pPr>
            <a:r>
              <a:rPr lang="en-US" altLang="zh-CN" sz="1800"/>
              <a:t>def showAge(age):</a:t>
            </a:r>
          </a:p>
          <a:p>
            <a:pPr marL="0" indent="0">
              <a:buNone/>
            </a:pPr>
            <a:r>
              <a:rPr lang="en-US" altLang="zh-CN" sz="1800"/>
              <a:t>    print(str(age)+"</a:t>
            </a:r>
            <a:r>
              <a:rPr lang="zh-CN" altLang="en-US" sz="1800"/>
              <a:t>岁</a:t>
            </a:r>
            <a:r>
              <a:rPr lang="en-US" altLang="zh-CN" sz="1800"/>
              <a:t>")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showAge(20)</a:t>
            </a:r>
          </a:p>
        </p:txBody>
      </p:sp>
    </p:spTree>
    <p:extLst>
      <p:ext uri="{BB962C8B-B14F-4D97-AF65-F5344CB8AC3E}">
        <p14:creationId xmlns:p14="http://schemas.microsoft.com/office/powerpoint/2010/main" val="21618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把装饰器应用到类上</a:t>
            </a:r>
            <a:r>
              <a:rPr lang="en-US" altLang="zh-CN" smtClean="0"/>
              <a:t>(</a:t>
            </a:r>
            <a:r>
              <a:rPr lang="zh-CN" altLang="en-US" smtClean="0"/>
              <a:t>简单入门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def Me(func):</a:t>
            </a:r>
          </a:p>
          <a:p>
            <a:pPr marL="0" indent="0">
              <a:buNone/>
            </a:pPr>
            <a:r>
              <a:rPr lang="en-US" altLang="zh-CN" sz="1800"/>
              <a:t>    def showAll(*args):</a:t>
            </a:r>
          </a:p>
          <a:p>
            <a:pPr marL="0" indent="0">
              <a:buNone/>
            </a:pPr>
            <a:r>
              <a:rPr lang="en-US" altLang="zh-CN" sz="1800"/>
              <a:t>        print("</a:t>
            </a:r>
            <a:r>
              <a:rPr lang="zh-CN" altLang="en-US" sz="1800"/>
              <a:t>名字是</a:t>
            </a:r>
            <a:r>
              <a:rPr lang="en-US" altLang="zh-CN" sz="1800"/>
              <a:t>shenyi")</a:t>
            </a:r>
          </a:p>
          <a:p>
            <a:pPr marL="0" indent="0">
              <a:buNone/>
            </a:pPr>
            <a:r>
              <a:rPr lang="en-US" altLang="zh-CN" sz="1800"/>
              <a:t>        func(*args)</a:t>
            </a:r>
          </a:p>
          <a:p>
            <a:pPr marL="0" indent="0">
              <a:buNone/>
            </a:pPr>
            <a:r>
              <a:rPr lang="en-US" altLang="zh-CN" sz="1800"/>
              <a:t>    return showAll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class </a:t>
            </a:r>
            <a:r>
              <a:rPr lang="en-US" altLang="zh-CN" sz="1800" smtClean="0"/>
              <a:t>Man</a:t>
            </a:r>
            <a:r>
              <a:rPr lang="en-US" altLang="zh-CN" sz="1800"/>
              <a:t>:</a:t>
            </a:r>
          </a:p>
          <a:p>
            <a:pPr marL="0" indent="0">
              <a:buNone/>
            </a:pPr>
            <a:r>
              <a:rPr lang="en-US" altLang="zh-CN" sz="1800"/>
              <a:t>    def __init__(self):</a:t>
            </a:r>
          </a:p>
          <a:p>
            <a:pPr marL="0" indent="0">
              <a:buNone/>
            </a:pPr>
            <a:r>
              <a:rPr lang="en-US" altLang="zh-CN" sz="1800"/>
              <a:t>        self.sex = '</a:t>
            </a:r>
            <a:r>
              <a:rPr lang="zh-CN" altLang="en-US" sz="1800"/>
              <a:t>男</a:t>
            </a:r>
            <a:r>
              <a:rPr lang="en-US" altLang="zh-CN" sz="1800"/>
              <a:t>'</a:t>
            </a:r>
          </a:p>
          <a:p>
            <a:pPr marL="0" indent="0">
              <a:buNone/>
            </a:pPr>
            <a:r>
              <a:rPr lang="en-US" altLang="zh-CN" sz="1800"/>
              <a:t>    @Me</a:t>
            </a:r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en-US" altLang="zh-CN" sz="1800"/>
              <a:t>def </a:t>
            </a:r>
            <a:r>
              <a:rPr lang="en-US" altLang="zh-CN" sz="1800" smtClean="0"/>
              <a:t>showMan(self</a:t>
            </a:r>
            <a:r>
              <a:rPr lang="en-US" altLang="zh-CN" sz="1800"/>
              <a:t>):</a:t>
            </a:r>
          </a:p>
          <a:p>
            <a:pPr marL="0" indent="0">
              <a:buNone/>
            </a:pPr>
            <a:r>
              <a:rPr lang="en-US" altLang="zh-CN" sz="1800"/>
              <a:t>        print("</a:t>
            </a:r>
            <a:r>
              <a:rPr lang="zh-CN" altLang="en-US" sz="1800"/>
              <a:t>年龄</a:t>
            </a:r>
            <a:r>
              <a:rPr lang="en-US" altLang="zh-CN" sz="1800"/>
              <a:t>:19</a:t>
            </a:r>
            <a:r>
              <a:rPr lang="zh-CN" altLang="en-US" sz="1800"/>
              <a:t>岁</a:t>
            </a:r>
            <a:r>
              <a:rPr lang="en-US" altLang="zh-CN" sz="1800"/>
              <a:t>")</a:t>
            </a:r>
          </a:p>
          <a:p>
            <a:pPr marL="0" indent="0">
              <a:buNone/>
            </a:pPr>
            <a:r>
              <a:rPr lang="en-US" altLang="zh-CN" sz="1800" smtClean="0"/>
              <a:t>man=Man</a:t>
            </a:r>
            <a:r>
              <a:rPr lang="en-US" altLang="zh-CN" sz="1800"/>
              <a:t>()</a:t>
            </a:r>
          </a:p>
          <a:p>
            <a:pPr marL="0" indent="0">
              <a:buNone/>
            </a:pPr>
            <a:r>
              <a:rPr lang="en-US" altLang="zh-CN" sz="1800" smtClean="0"/>
              <a:t>man.showMan()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1554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内置的装饰器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smtClean="0"/>
              <a:t>staticmethod、classmethod</a:t>
            </a:r>
            <a:r>
              <a:rPr lang="zh-CN" altLang="en-US" sz="1800"/>
              <a:t>和</a:t>
            </a:r>
            <a:r>
              <a:rPr lang="en-US" sz="1800"/>
              <a:t>property，</a:t>
            </a:r>
            <a:r>
              <a:rPr lang="zh-CN" altLang="en-US" sz="1800"/>
              <a:t>作用分别是把类中定义的实例方法变成静态方法、类方法和</a:t>
            </a:r>
            <a:r>
              <a:rPr lang="zh-CN" altLang="en-US" sz="1800"/>
              <a:t>类</a:t>
            </a:r>
            <a:r>
              <a:rPr lang="zh-CN" altLang="en-US" sz="1800" smtClean="0"/>
              <a:t>属性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class Man:</a:t>
            </a:r>
          </a:p>
          <a:p>
            <a:pPr marL="0" indent="0">
              <a:buNone/>
            </a:pPr>
            <a:r>
              <a:rPr lang="en-US" altLang="zh-CN" sz="1800"/>
              <a:t>    def __init__(self):</a:t>
            </a:r>
          </a:p>
          <a:p>
            <a:pPr marL="0" indent="0">
              <a:buNone/>
            </a:pPr>
            <a:r>
              <a:rPr lang="en-US" altLang="zh-CN" sz="1800"/>
              <a:t>        self.sex = '</a:t>
            </a:r>
            <a:r>
              <a:rPr lang="zh-CN" altLang="en-US" sz="1800"/>
              <a:t>男</a:t>
            </a:r>
            <a:r>
              <a:rPr lang="en-US" altLang="zh-CN" sz="1800" smtClean="0"/>
              <a:t>'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</a:t>
            </a:r>
            <a:r>
              <a:rPr lang="en-US" altLang="zh-CN" sz="1800"/>
              <a:t> @property</a:t>
            </a:r>
          </a:p>
          <a:p>
            <a:pPr marL="0" indent="0">
              <a:buNone/>
            </a:pPr>
            <a:r>
              <a:rPr lang="en-US" altLang="zh-CN" sz="1800"/>
              <a:t>    def mysex(self):</a:t>
            </a:r>
          </a:p>
          <a:p>
            <a:pPr marL="0" indent="0">
              <a:buNone/>
            </a:pPr>
            <a:r>
              <a:rPr lang="en-US" altLang="zh-CN" sz="1800"/>
              <a:t>        return "</a:t>
            </a:r>
            <a:r>
              <a:rPr lang="zh-CN" altLang="en-US" sz="1800"/>
              <a:t>我是</a:t>
            </a:r>
            <a:r>
              <a:rPr lang="en-US" altLang="zh-CN" sz="1800"/>
              <a:t>"+self.sex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man=Man()</a:t>
            </a:r>
          </a:p>
          <a:p>
            <a:pPr marL="0" indent="0">
              <a:buNone/>
            </a:pPr>
            <a:r>
              <a:rPr lang="en-US" altLang="zh-CN" sz="1800"/>
              <a:t>print(man.mysex)</a:t>
            </a:r>
          </a:p>
        </p:txBody>
      </p:sp>
    </p:spTree>
    <p:extLst>
      <p:ext uri="{BB962C8B-B14F-4D97-AF65-F5344CB8AC3E}">
        <p14:creationId xmlns:p14="http://schemas.microsoft.com/office/powerpoint/2010/main" val="27940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 我们就可以抓取了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getPage_text=driver.find_element_by_id("pager").find_element_by_xpath("span[@class='nv']").text</a:t>
            </a:r>
          </a:p>
          <a:p>
            <a:pPr marL="0" indent="0">
              <a:buNone/>
            </a:pPr>
            <a:r>
              <a:rPr lang="en-US" altLang="zh-CN" sz="1800"/>
              <a:t>page=''.</a:t>
            </a:r>
            <a:r>
              <a:rPr lang="en-US" altLang="zh-CN" sz="1800"/>
              <a:t>join(filter(str.isdigit,getPage_text</a:t>
            </a:r>
            <a:r>
              <a:rPr lang="en-US" altLang="zh-CN" sz="1800" smtClean="0"/>
              <a:t>))</a:t>
            </a:r>
          </a:p>
          <a:p>
            <a:pPr marL="0" indent="0">
              <a:buNone/>
            </a:pPr>
            <a:r>
              <a:rPr lang="zh-CN" altLang="en-US" sz="1800"/>
              <a:t>这</a:t>
            </a:r>
            <a:r>
              <a:rPr lang="zh-CN" altLang="en-US" sz="1800"/>
              <a:t>一</a:t>
            </a:r>
            <a:r>
              <a:rPr lang="zh-CN" altLang="en-US" sz="1800" smtClean="0"/>
              <a:t>步可以获取 页码 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然后开始循环</a:t>
            </a:r>
            <a:r>
              <a:rPr lang="en-US" altLang="zh-CN" sz="1800" smtClean="0"/>
              <a:t>(</a:t>
            </a:r>
            <a:r>
              <a:rPr lang="zh-CN" altLang="en-US" sz="1800" smtClean="0"/>
              <a:t>这一步作为课后作业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我们提示一下如何获得 </a:t>
            </a:r>
            <a:r>
              <a:rPr lang="en-US" altLang="zh-CN" sz="1800" smtClean="0"/>
              <a:t>JS</a:t>
            </a:r>
            <a:r>
              <a:rPr lang="zh-CN" altLang="en-US" sz="1800" smtClean="0"/>
              <a:t>执行后的内容 </a:t>
            </a:r>
            <a:r>
              <a:rPr lang="en-US" altLang="zh-CN" sz="1800" smtClean="0"/>
              <a:t>(</a:t>
            </a:r>
            <a:r>
              <a:rPr lang="zh-CN" altLang="en-US" sz="1800" smtClean="0"/>
              <a:t>具体请看视频操作</a:t>
            </a:r>
            <a:r>
              <a:rPr lang="en-US" altLang="zh-CN" sz="1800" smtClean="0"/>
              <a:t>)</a:t>
            </a:r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575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利用</a:t>
            </a:r>
            <a:r>
              <a:rPr lang="en-US" smtClean="0"/>
              <a:t>phantomjs+</a:t>
            </a:r>
            <a:r>
              <a:rPr lang="en-US" altLang="zh-CN" smtClean="0"/>
              <a:t>selenium</a:t>
            </a:r>
            <a:r>
              <a:rPr lang="zh-CN" altLang="en-US" smtClean="0"/>
              <a:t>抓取基金网站</a:t>
            </a:r>
            <a:r>
              <a:rPr lang="en-US" altLang="zh-CN" smtClean="0"/>
              <a:t>JS</a:t>
            </a:r>
            <a:r>
              <a:rPr lang="zh-CN" altLang="en-US" smtClean="0"/>
              <a:t>生成的页面、</a:t>
            </a:r>
            <a:r>
              <a:rPr lang="en-US" altLang="zh-CN" smtClean="0"/>
              <a:t>python</a:t>
            </a:r>
            <a:r>
              <a:rPr lang="zh-CN" altLang="en-US" smtClean="0"/>
              <a:t>的装饰器、</a:t>
            </a:r>
            <a:r>
              <a:rPr lang="en-US" altLang="zh-CN" smtClean="0"/>
              <a:t>@property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继续打开文档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打开文档：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  https://docs.python.org/3</a:t>
            </a:r>
            <a:r>
              <a:rPr lang="en-US" sz="2000" smtClean="0"/>
              <a:t>/  </a:t>
            </a:r>
            <a:r>
              <a:rPr lang="zh-CN" altLang="en-US" sz="2000" smtClean="0"/>
              <a:t>（一切请自行搞定 安装和环境配置）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https://docs.python.org/3/tutorial/index.html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学习技术的套路</a:t>
            </a:r>
            <a:r>
              <a:rPr lang="en-US" altLang="zh-CN" sz="2000" smtClean="0">
                <a:sym typeface="Wingdings" panose="05000000000000000000" pitchFamily="2" charset="2"/>
              </a:rPr>
              <a:t>:  (</a:t>
            </a:r>
            <a:r>
              <a:rPr lang="zh-CN" altLang="en-US" sz="2000" smtClean="0">
                <a:sym typeface="Wingdings" panose="05000000000000000000" pitchFamily="2" charset="2"/>
              </a:rPr>
              <a:t>知识点之间要相互牵扯，而不是独立的一个个过。最后把各个知识点整合，融会贯通</a:t>
            </a:r>
            <a:r>
              <a:rPr lang="en-US" altLang="zh-CN" sz="2000" smtClean="0">
                <a:sym typeface="Wingdings" panose="05000000000000000000" pitchFamily="2" charset="2"/>
              </a:rPr>
              <a:t>)</a:t>
            </a:r>
            <a:endParaRPr lang="en-US" altLang="zh-CN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sz="2000"/>
          </a:p>
        </p:txBody>
      </p:sp>
      <p:sp>
        <p:nvSpPr>
          <p:cNvPr id="4" name="椭圆 3"/>
          <p:cNvSpPr/>
          <p:nvPr/>
        </p:nvSpPr>
        <p:spPr>
          <a:xfrm>
            <a:off x="821933" y="4530903"/>
            <a:ext cx="1541123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思考后  带疑问？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606229" y="423252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知识点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06229" y="549667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知识</a:t>
            </a:r>
            <a:r>
              <a:rPr lang="zh-CN" altLang="en-US" smtClean="0"/>
              <a:t>点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030930" y="485796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知识</a:t>
            </a:r>
            <a:r>
              <a:rPr lang="zh-CN" altLang="en-US" smtClean="0"/>
              <a:t>点</a:t>
            </a:r>
            <a:r>
              <a:rPr lang="en-US" altLang="zh-CN"/>
              <a:t>3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5065160" y="4473966"/>
            <a:ext cx="1417833" cy="426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489807" y="5240676"/>
            <a:ext cx="1541123" cy="276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35694" y="4695290"/>
            <a:ext cx="154113" cy="801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2476072" y="4880225"/>
            <a:ext cx="965771" cy="36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右箭头 14"/>
          <p:cNvSpPr/>
          <p:nvPr/>
        </p:nvSpPr>
        <p:spPr>
          <a:xfrm>
            <a:off x="8166243" y="4880224"/>
            <a:ext cx="965771" cy="36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9452225" y="4530903"/>
            <a:ext cx="1859622" cy="109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留坑，后面慢慢排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44665" y="5979559"/>
            <a:ext cx="39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</a:rPr>
              <a:t>不要妄想一口吃一个胖子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上节课的疑问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都逃不出如下套路（部分）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75000"/>
                  </a:schemeClr>
                </a:solidFill>
              </a:rPr>
              <a:t>怎么定义变量、</a:t>
            </a:r>
            <a:r>
              <a:rPr lang="zh-CN" altLang="en-US" sz="2000" smtClean="0">
                <a:solidFill>
                  <a:schemeClr val="bg1">
                    <a:lumMod val="85000"/>
                  </a:schemeClr>
                </a:solidFill>
              </a:rPr>
              <a:t>是否有数据类型</a:t>
            </a:r>
            <a:r>
              <a:rPr lang="zh-CN" altLang="en-US" sz="2000" smtClean="0">
                <a:solidFill>
                  <a:schemeClr val="bg2">
                    <a:lumMod val="75000"/>
                  </a:schemeClr>
                </a:solidFill>
              </a:rPr>
              <a:t>、怎么在控制台输出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</a:t>
            </a:r>
            <a:r>
              <a:rPr lang="zh-CN" altLang="en-US" sz="2000">
                <a:solidFill>
                  <a:schemeClr val="bg2">
                    <a:lumMod val="75000"/>
                  </a:schemeClr>
                </a:solidFill>
              </a:rPr>
              <a:t>如何定义函数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如何定义类。面向对象的写法是如何的？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、如何调用外部类（或函数）、安装外部模块？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4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如何读写文件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rgbClr val="FF0000"/>
                </a:solidFill>
              </a:rPr>
              <a:t>网络编程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5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rgbClr val="FF0000"/>
                </a:solidFill>
              </a:rPr>
              <a:t>如何与数据库交互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6</a:t>
            </a:r>
            <a:r>
              <a:rPr lang="zh-CN" altLang="en-US" sz="2000" smtClean="0"/>
              <a:t>、如何和各种第三方库交互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7</a:t>
            </a:r>
            <a:r>
              <a:rPr lang="zh-CN" altLang="en-US" sz="2000" smtClean="0"/>
              <a:t>、是否有啥好的框架可以用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8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mtClean="0"/>
              <a:t> 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、我们入手了</a:t>
            </a:r>
            <a:r>
              <a:rPr lang="en-US"/>
              <a:t>phantomjs+</a:t>
            </a:r>
            <a:r>
              <a:rPr lang="en-US" altLang="zh-CN"/>
              <a:t>selenium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、简单的使用百度作为测试对象，进行自动文本框输入和自动搜索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这节课我们来完成基金网站的</a:t>
            </a:r>
            <a:r>
              <a:rPr lang="en-US" altLang="zh-CN" smtClean="0"/>
              <a:t>28</a:t>
            </a:r>
            <a:r>
              <a:rPr lang="zh-CN" altLang="en-US" smtClean="0"/>
              <a:t>页抓取 并保存到文件中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08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分步骤实现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获取总页数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xpath</a:t>
            </a:r>
            <a:r>
              <a:rPr lang="zh-CN" altLang="en-US" sz="2000" smtClean="0"/>
              <a:t>语法参考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http</a:t>
            </a:r>
            <a:r>
              <a:rPr lang="en-US" altLang="zh-CN" sz="2000"/>
              <a:t>://</a:t>
            </a:r>
            <a:r>
              <a:rPr lang="en-US" altLang="zh-CN" sz="2000" smtClean="0"/>
              <a:t>www.w3school.com.cn/xpath/xpath_syntax.asp</a:t>
            </a:r>
          </a:p>
          <a:p>
            <a:pPr marL="0" indent="0">
              <a:buNone/>
            </a:pPr>
            <a:r>
              <a:rPr lang="zh-CN" altLang="en-US" sz="2000" smtClean="0"/>
              <a:t>一般很少用，但是如果</a:t>
            </a:r>
            <a:r>
              <a:rPr lang="zh-CN" altLang="en-US" sz="2000" smtClean="0"/>
              <a:t>使用常规的</a:t>
            </a:r>
            <a:r>
              <a:rPr lang="en-US" altLang="zh-CN" sz="2000" smtClean="0"/>
              <a:t>ID</a:t>
            </a:r>
            <a:r>
              <a:rPr lang="zh-CN" altLang="en-US" sz="2000" smtClean="0"/>
              <a:t>得不到，则要用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当前课程里可以直接使用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driver.find_element_by_id("pager").find_element_by_xpath("span[@class=</a:t>
            </a:r>
            <a:r>
              <a:rPr lang="en-US" altLang="zh-CN" sz="2000"/>
              <a:t>'nv</a:t>
            </a:r>
            <a:r>
              <a:rPr lang="en-US" altLang="zh-CN" sz="2000" smtClean="0"/>
              <a:t>']")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同时根据文档或直接看源码 得知它有 个属性叫做 </a:t>
            </a:r>
            <a:r>
              <a:rPr lang="en-US" altLang="zh-CN" sz="2000" smtClean="0"/>
              <a:t>text (</a:t>
            </a:r>
            <a:r>
              <a:rPr lang="zh-CN" altLang="en-US" sz="2000" smtClean="0"/>
              <a:t>为毛？</a:t>
            </a:r>
            <a:r>
              <a:rPr lang="en-US" altLang="zh-CN" sz="2000" smtClean="0"/>
              <a:t>@property </a:t>
            </a:r>
            <a:r>
              <a:rPr lang="zh-CN" altLang="en-US" sz="2000" smtClean="0"/>
              <a:t>是什么 ）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606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基础知识又来了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如果你了解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，那么好理解的多。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我们一个个来</a:t>
            </a:r>
            <a:r>
              <a:rPr lang="en-US" altLang="zh-CN" sz="2000" smtClean="0"/>
              <a:t>:</a:t>
            </a:r>
            <a:r>
              <a:rPr lang="zh-CN" altLang="en-US" sz="2000" smtClean="0"/>
              <a:t>先了解 内嵌函数 （无比简单 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看代码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def showMe():</a:t>
            </a:r>
          </a:p>
          <a:p>
            <a:pPr marL="0" indent="0">
              <a:buNone/>
            </a:pPr>
            <a:r>
              <a:rPr lang="en-US" altLang="zh-CN" sz="2000"/>
              <a:t>    prefix='</a:t>
            </a:r>
            <a:r>
              <a:rPr lang="zh-CN" altLang="en-US" sz="2000"/>
              <a:t>我的名字是</a:t>
            </a:r>
            <a:r>
              <a:rPr lang="en-US" altLang="zh-CN" sz="2000"/>
              <a:t>'</a:t>
            </a:r>
          </a:p>
          <a:p>
            <a:pPr marL="0" indent="0">
              <a:buNone/>
            </a:pPr>
            <a:r>
              <a:rPr lang="en-US" altLang="zh-CN" sz="2000"/>
              <a:t>    def showName():</a:t>
            </a:r>
          </a:p>
          <a:p>
            <a:pPr marL="0" indent="0">
              <a:buNone/>
            </a:pPr>
            <a:r>
              <a:rPr lang="en-US" altLang="zh-CN" sz="2000"/>
              <a:t>        print(prefix+"</a:t>
            </a:r>
            <a:r>
              <a:rPr lang="en-US" altLang="zh-CN" sz="2000"/>
              <a:t>shenyi</a:t>
            </a:r>
            <a:r>
              <a:rPr lang="en-US" altLang="zh-CN" sz="2000" smtClean="0"/>
              <a:t>")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/>
              <a:t>showName</a:t>
            </a:r>
            <a:r>
              <a:rPr lang="en-US" altLang="zh-CN" sz="2000" smtClean="0"/>
              <a:t>()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#</a:t>
            </a:r>
            <a:r>
              <a:rPr lang="zh-CN" altLang="en-US" sz="2000" smtClean="0"/>
              <a:t>执行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showMe()</a:t>
            </a:r>
          </a:p>
        </p:txBody>
      </p:sp>
    </p:spTree>
    <p:extLst>
      <p:ext uri="{BB962C8B-B14F-4D97-AF65-F5344CB8AC3E}">
        <p14:creationId xmlns:p14="http://schemas.microsoft.com/office/powerpoint/2010/main" val="19627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装饰器函数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smtClean="0"/>
              <a:t>直接上代码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def showMe(other_func):</a:t>
            </a:r>
          </a:p>
          <a:p>
            <a:pPr marL="0" indent="0">
              <a:buNone/>
            </a:pPr>
            <a:r>
              <a:rPr lang="en-US" altLang="zh-CN" sz="1800"/>
              <a:t>    prefix='</a:t>
            </a:r>
            <a:r>
              <a:rPr lang="zh-CN" altLang="en-US" sz="1800"/>
              <a:t>我的名字是</a:t>
            </a:r>
            <a:r>
              <a:rPr lang="en-US" altLang="zh-CN" sz="1800"/>
              <a:t>'</a:t>
            </a:r>
          </a:p>
          <a:p>
            <a:pPr marL="0" indent="0">
              <a:buNone/>
            </a:pPr>
            <a:r>
              <a:rPr lang="en-US" altLang="zh-CN" sz="1800"/>
              <a:t>    def showName():</a:t>
            </a:r>
          </a:p>
          <a:p>
            <a:pPr marL="0" indent="0">
              <a:buNone/>
            </a:pPr>
            <a:r>
              <a:rPr lang="en-US" altLang="zh-CN" sz="1800"/>
              <a:t>        print(prefix+"shenyi")</a:t>
            </a:r>
          </a:p>
          <a:p>
            <a:pPr marL="0" indent="0">
              <a:buNone/>
            </a:pPr>
            <a:r>
              <a:rPr lang="en-US" altLang="zh-CN" sz="1800"/>
              <a:t>        other_func()</a:t>
            </a:r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en-US" altLang="zh-CN" sz="1800"/>
              <a:t>return </a:t>
            </a:r>
            <a:r>
              <a:rPr lang="en-US" altLang="zh-CN" sz="1800" smtClean="0"/>
              <a:t>showName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def showAge():</a:t>
            </a:r>
          </a:p>
          <a:p>
            <a:pPr marL="0" indent="0">
              <a:buNone/>
            </a:pPr>
            <a:r>
              <a:rPr lang="en-US" altLang="zh-CN" sz="1800"/>
              <a:t>    print("19</a:t>
            </a:r>
            <a:r>
              <a:rPr lang="zh-CN" altLang="en-US" sz="1800"/>
              <a:t>岁</a:t>
            </a:r>
            <a:r>
              <a:rPr lang="en-US" altLang="zh-CN" sz="1800"/>
              <a:t>")</a:t>
            </a:r>
          </a:p>
          <a:p>
            <a:pPr marL="0" indent="0">
              <a:buNone/>
            </a:pPr>
            <a:r>
              <a:rPr lang="en-US" altLang="zh-CN" sz="1800"/>
              <a:t>showAge=showMe(showAge)</a:t>
            </a:r>
          </a:p>
          <a:p>
            <a:pPr marL="0" indent="0">
              <a:buNone/>
            </a:pPr>
            <a:r>
              <a:rPr lang="en-US" altLang="zh-CN" sz="1800"/>
              <a:t>showAge</a:t>
            </a:r>
            <a:r>
              <a:rPr lang="en-US" altLang="zh-CN" sz="1800" smtClean="0"/>
              <a:t>()   # </a:t>
            </a:r>
            <a:r>
              <a:rPr lang="en-US" altLang="zh-CN" sz="1800" smtClean="0">
                <a:solidFill>
                  <a:srgbClr val="FF0000"/>
                </a:solidFill>
              </a:rPr>
              <a:t>showMe</a:t>
            </a:r>
            <a:r>
              <a:rPr lang="zh-CN" altLang="en-US" sz="1800" smtClean="0">
                <a:solidFill>
                  <a:srgbClr val="FF0000"/>
                </a:solidFill>
              </a:rPr>
              <a:t>就是</a:t>
            </a:r>
            <a:r>
              <a:rPr lang="en-US" altLang="zh-CN" sz="1800" smtClean="0">
                <a:solidFill>
                  <a:srgbClr val="FF0000"/>
                </a:solidFill>
              </a:rPr>
              <a:t>showAge </a:t>
            </a:r>
            <a:r>
              <a:rPr lang="zh-CN" altLang="en-US" sz="1800" smtClean="0">
                <a:solidFill>
                  <a:srgbClr val="FF0000"/>
                </a:solidFill>
              </a:rPr>
              <a:t>的装饰器</a:t>
            </a:r>
            <a:r>
              <a:rPr lang="en-US" altLang="zh-CN" sz="1800" smtClean="0"/>
              <a:t>,</a:t>
            </a:r>
            <a:r>
              <a:rPr lang="zh-CN" altLang="en-US" sz="1800"/>
              <a:t> </a:t>
            </a:r>
            <a:r>
              <a:rPr lang="zh-CN" altLang="en-US" sz="1800" smtClean="0"/>
              <a:t>通过</a:t>
            </a:r>
            <a:r>
              <a:rPr lang="en-US" altLang="zh-CN" sz="1800" smtClean="0"/>
              <a:t>"</a:t>
            </a:r>
            <a:r>
              <a:rPr lang="zh-CN" altLang="en-US" sz="1800" smtClean="0"/>
              <a:t>包裹</a:t>
            </a:r>
            <a:r>
              <a:rPr lang="en-US" altLang="zh-CN" sz="1800" smtClean="0"/>
              <a:t>"</a:t>
            </a:r>
            <a:r>
              <a:rPr lang="zh-CN" altLang="en-US" sz="1800" smtClean="0"/>
              <a:t>则执行了真正的业务</a:t>
            </a: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37622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换个体位 就更加明白了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/>
              <a:t>def showLisi(other_func):</a:t>
            </a:r>
          </a:p>
          <a:p>
            <a:pPr marL="0" indent="0">
              <a:buNone/>
            </a:pPr>
            <a:r>
              <a:rPr lang="en-US" altLang="zh-CN" sz="1800"/>
              <a:t>    prefix='</a:t>
            </a:r>
            <a:r>
              <a:rPr lang="zh-CN" altLang="en-US" sz="1800"/>
              <a:t>我的名字是</a:t>
            </a:r>
            <a:r>
              <a:rPr lang="en-US" altLang="zh-CN" sz="1800"/>
              <a:t>'</a:t>
            </a:r>
          </a:p>
          <a:p>
            <a:pPr marL="0" indent="0">
              <a:buNone/>
            </a:pPr>
            <a:r>
              <a:rPr lang="en-US" altLang="zh-CN" sz="1800"/>
              <a:t>    def showName():</a:t>
            </a:r>
          </a:p>
          <a:p>
            <a:pPr marL="0" indent="0">
              <a:buNone/>
            </a:pPr>
            <a:r>
              <a:rPr lang="en-US" altLang="zh-CN" sz="1800"/>
              <a:t>        print(prefix+"lisi")</a:t>
            </a:r>
          </a:p>
          <a:p>
            <a:pPr marL="0" indent="0">
              <a:buNone/>
            </a:pPr>
            <a:r>
              <a:rPr lang="en-US" altLang="zh-CN" sz="1800"/>
              <a:t>        other_func()</a:t>
            </a:r>
          </a:p>
          <a:p>
            <a:pPr marL="0" indent="0">
              <a:buNone/>
            </a:pPr>
            <a:r>
              <a:rPr lang="en-US" altLang="zh-CN" sz="1800"/>
              <a:t>    return showName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def showAge():</a:t>
            </a:r>
          </a:p>
          <a:p>
            <a:pPr marL="0" indent="0">
              <a:buNone/>
            </a:pPr>
            <a:r>
              <a:rPr lang="en-US" altLang="zh-CN" sz="1800"/>
              <a:t>    print("19</a:t>
            </a:r>
            <a:r>
              <a:rPr lang="zh-CN" altLang="en-US" sz="1800"/>
              <a:t>岁</a:t>
            </a:r>
            <a:r>
              <a:rPr lang="en-US" altLang="zh-CN" sz="1800"/>
              <a:t>")</a:t>
            </a:r>
          </a:p>
          <a:p>
            <a:pPr marL="0" indent="0">
              <a:buNone/>
            </a:pPr>
            <a:r>
              <a:rPr lang="en-US" altLang="zh-CN" sz="1800"/>
              <a:t>showAge=showLisi(showAge)</a:t>
            </a:r>
          </a:p>
          <a:p>
            <a:pPr marL="0" indent="0">
              <a:buNone/>
            </a:pPr>
            <a:r>
              <a:rPr lang="en-US" altLang="zh-CN" sz="1800"/>
              <a:t>showAge</a:t>
            </a:r>
            <a:r>
              <a:rPr lang="en-US" altLang="zh-CN" sz="1800" smtClean="0"/>
              <a:t>() #</a:t>
            </a:r>
            <a:r>
              <a:rPr lang="zh-CN" altLang="en-US" sz="1800" smtClean="0"/>
              <a:t>用</a:t>
            </a:r>
            <a:r>
              <a:rPr lang="en-US" altLang="zh-CN" sz="1800" smtClean="0"/>
              <a:t>lisi</a:t>
            </a:r>
            <a:r>
              <a:rPr lang="zh-CN" altLang="en-US" sz="1800" smtClean="0"/>
              <a:t>装饰了 </a:t>
            </a:r>
            <a:r>
              <a:rPr lang="en-US" altLang="zh-CN" sz="1800" smtClean="0"/>
              <a:t>showAge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4134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11287</TotalTime>
  <Words>851</Words>
  <Application>Microsoft Office PowerPoint</Application>
  <PresentationFormat>宽屏</PresentationFormat>
  <Paragraphs>176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利用phantomjs+selenium抓取基金网站JS生成的页面、python的装饰器、@property</vt:lpstr>
      <vt:lpstr>继续打开文档</vt:lpstr>
      <vt:lpstr>上节课的疑问</vt:lpstr>
      <vt:lpstr>上节课</vt:lpstr>
      <vt:lpstr>分步骤实现</vt:lpstr>
      <vt:lpstr>基础知识又来了</vt:lpstr>
      <vt:lpstr>装饰器函数</vt:lpstr>
      <vt:lpstr>换个体位 就更加明白了</vt:lpstr>
      <vt:lpstr>带参数版本</vt:lpstr>
      <vt:lpstr>@符号出现了</vt:lpstr>
      <vt:lpstr>带参数的装饰器</vt:lpstr>
      <vt:lpstr>把装饰器应用到类上(简单入门)</vt:lpstr>
      <vt:lpstr>内置的装饰器</vt:lpstr>
      <vt:lpstr>接下来 我们就可以抓取了 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1478</cp:revision>
  <dcterms:created xsi:type="dcterms:W3CDTF">2016-05-22T15:40:23Z</dcterms:created>
  <dcterms:modified xsi:type="dcterms:W3CDTF">2017-09-21T15:14:21Z</dcterms:modified>
</cp:coreProperties>
</file>