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3FD5B-0A35-48E5-88EC-5321240A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C87B68-72F9-4841-891D-C94E38BC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71A9A-2D65-4D94-8F45-42875B70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7FCF6-DAE2-48E2-91E7-2EC5F252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7FEB06-D1F1-4648-A81C-D6C64DAE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8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EF320-33A9-4E09-BCC9-D4FC2171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5793F2-504A-4B15-9729-16824F09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00EEF-43B8-44E5-99E8-820FA976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A5E3A2-E72D-482F-83C5-AF5229F0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C5EA4-345E-4576-9172-9A7BFF70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73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11D070-DD5C-4885-98CC-E73376878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28F3E8-939E-481F-B922-841FD145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62C74C-598C-4A07-BD72-8DED2D76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966BD-B677-494E-BB60-14205B0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ECB436-1A41-43F4-9F78-DCD316F9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5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920FD-574A-4D4D-9543-89FF8A40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0F56C-1F76-4A59-956C-6DC422DA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AC77BA-5584-48F4-9624-AA2698D5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8B7657-E6A2-4821-99EC-B7506C73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708BF3-BCF8-4410-92D9-5E6312F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38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AD11-37AF-4019-AC00-84728660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B7D67A-71FC-4002-8C0C-BA5B2CFC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76ABF6-C685-429A-BEBA-20EF4247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2C072A-F266-4B01-B6F6-3290AFBA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A1AA6-9744-403C-AB99-E3374A0A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0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E4D03-54EA-4C4F-B864-814BAE8A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7175A-AC3B-42C3-8A39-5F3DBCB5A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DF3F1E-3DF1-4975-9D1E-BF0B7197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B945C4-E680-452B-8C5F-AEA42603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19B088-52D5-4E99-A3D1-A707D29C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D85CD-7C64-4F40-A371-A1A31732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1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8213B-6543-4581-8983-0527027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713E1C-ABEC-44D0-82E2-0B836DAE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3DCCAA-00DA-4EBB-B323-9056FB2A9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510E77-6579-4673-9A64-FD20FD5F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4CE67D-F321-45A1-BBA3-72D28F4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B968DA-D18A-4D00-82E7-DC15D9DD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F6F61D-BAEC-4C7C-944D-4345A3FD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EB3979-4307-4DD9-95B8-B8FE89E1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55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943DC-6CE0-4DAE-BA39-4907FA74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2AC0D7-C642-44D1-9061-F8BFC3E4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B6E412-B8B8-4246-AA31-53F11208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30A3D9-5D25-4155-B5BA-CD7A538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5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CF36F9-7242-457A-B7E2-F4F33726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274725-63D2-4BEE-9F6D-9AAAD21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B8313C-BF6F-4BF6-A67D-4B9C56AC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5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0F7C5-9ECD-4F46-BD24-620F8892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3B96A-E3EC-4813-9635-E8CDCB08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92E43F-481E-482C-AB6B-07096E9D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5D8ADA-194A-4D9B-B588-7B008702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FA8C6-E32A-4CFE-BCB7-A76F0216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BF1BC0-2781-49FD-87CD-471CE2F6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1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EFC5C-F0B5-4B0C-89BD-0708217C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6FA20B-4F62-4012-A2A3-67947DE6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AF096E-49F0-4234-BCF6-8B09DE84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0390B4-62CD-484F-8339-B28BDF70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F1E83E-3828-4527-A654-F3A94992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947C39-701E-4DFA-A7E5-1578BDD5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05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862044-DD01-4E78-9073-BB9AFFD5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595237-12AF-459E-98F7-EFF90B54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C0D44-1220-4D13-95B0-02A55F70D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AE93-3E9A-4861-8C83-0FD983AA0B2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4980A-49E6-455D-AC52-7B84012F9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C8BDA-C874-4608-B9AA-AA6B28005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CB31-ED9E-4499-B42A-7F11DE667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3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CADF8-0D77-4255-8AE7-6EDF63594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程式設計報告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C09543-0157-4553-9C07-E859A87A6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02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程式設計報告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程式設計報告</dc:title>
  <dc:creator>user</dc:creator>
  <cp:lastModifiedBy>user</cp:lastModifiedBy>
  <cp:revision>1</cp:revision>
  <dcterms:created xsi:type="dcterms:W3CDTF">2024-12-10T11:38:13Z</dcterms:created>
  <dcterms:modified xsi:type="dcterms:W3CDTF">2024-12-10T11:38:27Z</dcterms:modified>
</cp:coreProperties>
</file>