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0D4DC-589B-4963-B0DF-820F34AA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E1CDE-AC87-42BD-97FA-1C4C41A4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042B2-6693-45BC-8378-49D5F357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553D6-549B-4544-B319-C75DFBF7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1BB1D-7290-4AE7-AF49-473F2C7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5E931-4C37-48AC-A984-A72CA8F9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8086A-F2F5-4F84-B78B-9A2560E85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1BFA1-4CC3-4AB9-9C6F-9AB91CF8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4CB65-7E0E-4911-B7B2-3913D58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C0FB4-F239-4E7A-9A95-00AB4F7E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6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52F163-D3E9-4F51-96A4-35CC4F880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2F596-68FD-4BD7-A88D-67112DD7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782B6-3ABD-4762-AB6E-C548466E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48629-A150-4391-8818-863C3AAD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C7DBB-7FDB-4AB8-BBDD-9E511A81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3BBD-604A-411C-97DA-9CC9518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3818F-99BC-4304-BF02-2318A07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E10C4-DD3A-4475-ACCA-875609CB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85417-4091-456F-AA47-A453ADEF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35B0D-44D7-46DF-81C1-34EFA986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47AF-40EC-49CE-A970-D38EAAAC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618D0-CFA1-4A2A-AE18-827DFBEC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F50DC-613C-4A07-8F95-2578ED49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02A04-6B64-415D-97E8-6F871F90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9F17A-619C-4391-AD60-DB335ABB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7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1F39A-4579-41CC-9DF8-41E3DA1D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67B50-F627-47EB-B028-F5DD4AE9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7DDA9-DEC1-4CC5-AD28-312B262E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68DAF-75BE-4157-B3D5-D8FE18D1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4A353-BEF1-461F-A17A-83EE91C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BCE5A-DA09-459E-8CB9-8B23F946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0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A22B-10BC-4618-95A3-9ED84071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99FFD-20D1-49E7-9B5E-4D609559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414B0-45D4-4968-869D-4CA34DCF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505F5-3537-4A33-9263-64CD1DE85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2853E-554F-427F-8553-C9AA3985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002AA7-CAA3-43F0-92D3-3B7896DC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207B3-6C90-4D37-B28A-4BBD679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FF1578-8341-4BC3-B945-209E703F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8200F-B38C-484D-B2DF-452C0B9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A99B0C-42EA-4D19-ADF5-A1BAB1D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65829-3265-4838-AB10-4A14D947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CCA62-BCA2-4867-8134-646D12C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3B21C4-C880-4711-BA6F-6FAE610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ED8A1-0BBA-46F5-8A98-02EFCF49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BEFD4-1715-4101-91A3-EE0B66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3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FBE6B-3B91-4BA7-AFEF-23B0878A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9DD7-5CF7-48A4-96F6-AC1BC842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B5AA5-15B6-4D7E-A049-06A75590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01AED-107C-4881-91CE-47520445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060DF-3CA3-4D73-9A12-4FAD67F4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310DE-C502-4BC7-91FD-A8AEBA88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6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F99A2-7260-4E85-AB45-5DCBA612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E67D1-87CF-45DF-8102-E036BF93E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4C997-5176-4234-B78D-B918B50B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4775A-C2BE-4534-B858-F780ADB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7A9D7-5306-4C29-B420-7AB3AED1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50833-F260-44F6-A7A8-9ADB5EC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E3CCA-3B3E-4838-A134-BBDD9C11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2227F-DBD3-4578-BD22-8C9487C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4956D-D5BB-4918-B404-97DCD8FDC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BF7A-D26C-4088-A049-371BB78D606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927EE-1A8A-4890-9F3E-539CE4B43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95B77-F2F6-4B99-A28E-683AF128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D8E7-E73B-4468-8E44-CFB06CD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6E7733-3E9D-4EB6-AA1E-A1D9C2813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27830" r="7828" b="7828"/>
          <a:stretch/>
        </p:blipFill>
        <p:spPr bwMode="auto">
          <a:xfrm>
            <a:off x="690282" y="309433"/>
            <a:ext cx="7563239" cy="42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1E50BF-8E40-446F-BE31-3C1CC8F4137D}"/>
              </a:ext>
            </a:extLst>
          </p:cNvPr>
          <p:cNvSpPr/>
          <p:nvPr/>
        </p:nvSpPr>
        <p:spPr>
          <a:xfrm>
            <a:off x="3639671" y="1972235"/>
            <a:ext cx="40341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BE5A0-CF88-40D3-8915-C64D2819161B}"/>
              </a:ext>
            </a:extLst>
          </p:cNvPr>
          <p:cNvSpPr/>
          <p:nvPr/>
        </p:nvSpPr>
        <p:spPr>
          <a:xfrm>
            <a:off x="7530353" y="932329"/>
            <a:ext cx="40341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DA5EE-F829-41FB-A3F6-B672E39A9BB8}"/>
              </a:ext>
            </a:extLst>
          </p:cNvPr>
          <p:cNvSpPr/>
          <p:nvPr/>
        </p:nvSpPr>
        <p:spPr>
          <a:xfrm>
            <a:off x="7126942" y="699247"/>
            <a:ext cx="40341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3D126A-4A44-4698-AF98-DDDDE5A60EF9}"/>
              </a:ext>
            </a:extLst>
          </p:cNvPr>
          <p:cNvSpPr/>
          <p:nvPr/>
        </p:nvSpPr>
        <p:spPr>
          <a:xfrm>
            <a:off x="2761130" y="502024"/>
            <a:ext cx="40341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D13E25-0C0F-4DCA-BC6E-E1A59DC16F7A}"/>
              </a:ext>
            </a:extLst>
          </p:cNvPr>
          <p:cNvSpPr/>
          <p:nvPr/>
        </p:nvSpPr>
        <p:spPr>
          <a:xfrm>
            <a:off x="1703295" y="1004047"/>
            <a:ext cx="40341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705237-5C1B-49F8-A0D9-069245DF5301}"/>
              </a:ext>
            </a:extLst>
          </p:cNvPr>
          <p:cNvSpPr/>
          <p:nvPr/>
        </p:nvSpPr>
        <p:spPr>
          <a:xfrm>
            <a:off x="4670613" y="3245224"/>
            <a:ext cx="40341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A1BE2C-ADB9-4177-ADBC-548D23756E84}"/>
              </a:ext>
            </a:extLst>
          </p:cNvPr>
          <p:cNvCxnSpPr/>
          <p:nvPr/>
        </p:nvCxnSpPr>
        <p:spPr>
          <a:xfrm flipH="1" flipV="1">
            <a:off x="2223247" y="1721224"/>
            <a:ext cx="1416424" cy="692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AF882B-4EEC-48CB-8EC3-9D97B94A8946}"/>
              </a:ext>
            </a:extLst>
          </p:cNvPr>
          <p:cNvCxnSpPr>
            <a:cxnSpLocks/>
          </p:cNvCxnSpPr>
          <p:nvPr/>
        </p:nvCxnSpPr>
        <p:spPr>
          <a:xfrm flipH="1" flipV="1">
            <a:off x="3086100" y="1237129"/>
            <a:ext cx="620808" cy="3160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81225B-3E59-424F-AF6A-65B164E13318}"/>
              </a:ext>
            </a:extLst>
          </p:cNvPr>
          <p:cNvCxnSpPr>
            <a:cxnSpLocks/>
          </p:cNvCxnSpPr>
          <p:nvPr/>
        </p:nvCxnSpPr>
        <p:spPr>
          <a:xfrm flipV="1">
            <a:off x="2813407" y="621629"/>
            <a:ext cx="2753760" cy="1384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66147E4-32EC-4B99-A037-A2657E470BE1}"/>
              </a:ext>
            </a:extLst>
          </p:cNvPr>
          <p:cNvCxnSpPr>
            <a:cxnSpLocks/>
          </p:cNvCxnSpPr>
          <p:nvPr/>
        </p:nvCxnSpPr>
        <p:spPr>
          <a:xfrm>
            <a:off x="3993484" y="2664833"/>
            <a:ext cx="1179152" cy="5803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C1949C-C9D5-4728-A51A-B98017C533B9}"/>
              </a:ext>
            </a:extLst>
          </p:cNvPr>
          <p:cNvCxnSpPr>
            <a:cxnSpLocks/>
          </p:cNvCxnSpPr>
          <p:nvPr/>
        </p:nvCxnSpPr>
        <p:spPr>
          <a:xfrm>
            <a:off x="5619444" y="621629"/>
            <a:ext cx="1709203" cy="841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8E0BB7B-ECAE-42C9-8B10-4B5B8521E6EB}"/>
              </a:ext>
            </a:extLst>
          </p:cNvPr>
          <p:cNvSpPr txBox="1"/>
          <p:nvPr/>
        </p:nvSpPr>
        <p:spPr>
          <a:xfrm>
            <a:off x="556260" y="661944"/>
            <a:ext cx="10726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现状：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A-STAR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其缺点是实时性差，每一节点计算量大、运算时间长，而且随着节点数的增多，算法搜索效率降低，而且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A*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算法并没有完全遍历所有可行解，所得到的结果不一定是最优解。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r>
              <a:rPr lang="zh-CN" altLang="en-US" dirty="0"/>
              <a:t>研究问题：</a:t>
            </a:r>
            <a:endParaRPr lang="en-US" altLang="zh-CN" dirty="0"/>
          </a:p>
          <a:p>
            <a:r>
              <a:rPr lang="zh-CN" altLang="en-US" dirty="0"/>
              <a:t>我们希望能够优化寻路算法，让顾客寻路更加智能，在复杂场景中也能够找到合适的路径前往目标</a:t>
            </a:r>
            <a:endParaRPr lang="en-US" altLang="zh-CN" dirty="0"/>
          </a:p>
          <a:p>
            <a:r>
              <a:rPr lang="zh-CN" altLang="en-US" dirty="0"/>
              <a:t>我们希望能够通过对比不同的强化学习算法，以及调整超参数的方法（例如</a:t>
            </a:r>
            <a:r>
              <a:rPr lang="en-US" altLang="zh-CN" dirty="0"/>
              <a:t>epsilon-greedy</a:t>
            </a:r>
            <a:r>
              <a:rPr lang="zh-CN" altLang="en-US" dirty="0"/>
              <a:t>里的</a:t>
            </a:r>
            <a:r>
              <a:rPr lang="en-US" altLang="zh-CN" dirty="0"/>
              <a:t>epsilon</a:t>
            </a:r>
            <a:r>
              <a:rPr lang="zh-CN" altLang="en-US" dirty="0"/>
              <a:t>）找到更适合当前场景的算法：</a:t>
            </a:r>
            <a:endParaRPr lang="en-US" altLang="zh-CN" dirty="0"/>
          </a:p>
          <a:p>
            <a:r>
              <a:rPr lang="zh-CN" altLang="en-US" dirty="0"/>
              <a:t>顾客的前进路径不一定是最优解（商场里一直贴着墙走会很奇怪）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07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8E0BB7B-ECAE-42C9-8B10-4B5B8521E6EB}"/>
              </a:ext>
            </a:extLst>
          </p:cNvPr>
          <p:cNvSpPr txBox="1"/>
          <p:nvPr/>
        </p:nvSpPr>
        <p:spPr>
          <a:xfrm>
            <a:off x="556260" y="661944"/>
            <a:ext cx="1072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Methodology</a:t>
            </a:r>
          </a:p>
          <a:p>
            <a:endParaRPr lang="en-US" altLang="zh-CN" dirty="0"/>
          </a:p>
          <a:p>
            <a:r>
              <a:rPr lang="en-US" altLang="zh-CN" dirty="0"/>
              <a:t>Environment:</a:t>
            </a:r>
          </a:p>
          <a:p>
            <a:r>
              <a:rPr lang="en-US" altLang="zh-CN" dirty="0"/>
              <a:t>	Parameters</a:t>
            </a:r>
          </a:p>
          <a:p>
            <a:r>
              <a:rPr lang="en-US" altLang="zh-CN" dirty="0"/>
              <a:t>	obstacle</a:t>
            </a:r>
          </a:p>
          <a:p>
            <a:r>
              <a:rPr lang="en-US" altLang="zh-CN" dirty="0"/>
              <a:t>	wind</a:t>
            </a:r>
          </a:p>
          <a:p>
            <a:r>
              <a:rPr lang="en-US" altLang="zh-CN" dirty="0"/>
              <a:t>	mine</a:t>
            </a:r>
          </a:p>
          <a:p>
            <a:r>
              <a:rPr lang="en-US" altLang="zh-CN" dirty="0"/>
              <a:t>	messy</a:t>
            </a:r>
          </a:p>
          <a:p>
            <a:r>
              <a:rPr lang="en-US" altLang="zh-CN" dirty="0"/>
              <a:t>	multi-agent</a:t>
            </a:r>
          </a:p>
          <a:p>
            <a:endParaRPr lang="en-US" altLang="zh-CN" dirty="0"/>
          </a:p>
          <a:p>
            <a:r>
              <a:rPr lang="en-US" altLang="zh-CN" dirty="0"/>
              <a:t>Agents:</a:t>
            </a:r>
          </a:p>
          <a:p>
            <a:endParaRPr lang="en-US" altLang="zh-CN" dirty="0"/>
          </a:p>
          <a:p>
            <a:r>
              <a:rPr lang="en-US" altLang="zh-CN" dirty="0"/>
              <a:t>Algos: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CC061B-473F-4274-8065-EC3AFDFA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33" y="906780"/>
            <a:ext cx="4449915" cy="3764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285599-9C00-4092-A402-5F903D7B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46" y="906780"/>
            <a:ext cx="4475901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8E0BB7B-ECAE-42C9-8B10-4B5B8521E6EB}"/>
              </a:ext>
            </a:extLst>
          </p:cNvPr>
          <p:cNvSpPr txBox="1"/>
          <p:nvPr/>
        </p:nvSpPr>
        <p:spPr>
          <a:xfrm>
            <a:off x="556260" y="661944"/>
            <a:ext cx="107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533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DA9BD6-B0B1-4BEC-99DB-16C09996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76212"/>
            <a:ext cx="3404235" cy="2832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C317C7-D312-4120-8FC6-B518DD5C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47" y="176212"/>
            <a:ext cx="3428361" cy="2832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5142AB-8B92-4CAC-BD88-17B435523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" y="3008887"/>
            <a:ext cx="3404235" cy="28368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95BDFB-83A4-48C4-B55A-AAA506EF8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455" y="1030505"/>
            <a:ext cx="4467538" cy="37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8E0BB7B-ECAE-42C9-8B10-4B5B8521E6EB}"/>
              </a:ext>
            </a:extLst>
          </p:cNvPr>
          <p:cNvSpPr txBox="1"/>
          <p:nvPr/>
        </p:nvSpPr>
        <p:spPr>
          <a:xfrm>
            <a:off x="304800" y="364764"/>
            <a:ext cx="1072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Rewards</a:t>
            </a:r>
          </a:p>
          <a:p>
            <a:endParaRPr lang="en-US" altLang="zh-CN" dirty="0"/>
          </a:p>
          <a:p>
            <a:r>
              <a:rPr lang="en-US" altLang="zh-CN" dirty="0"/>
              <a:t>Heatmap</a:t>
            </a:r>
          </a:p>
          <a:p>
            <a:endParaRPr lang="en-US" altLang="zh-CN" dirty="0"/>
          </a:p>
          <a:p>
            <a:r>
              <a:rPr lang="en-US" altLang="zh-CN" dirty="0"/>
              <a:t>Winning rate</a:t>
            </a:r>
          </a:p>
        </p:txBody>
      </p:sp>
    </p:spTree>
    <p:extLst>
      <p:ext uri="{BB962C8B-B14F-4D97-AF65-F5344CB8AC3E}">
        <p14:creationId xmlns:p14="http://schemas.microsoft.com/office/powerpoint/2010/main" val="115084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157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Hongyang Ye (Student at CentraleSupelec)</dc:creator>
  <cp:lastModifiedBy>Hongyang Ye (Student at CentraleSupelec)</cp:lastModifiedBy>
  <cp:revision>3</cp:revision>
  <dcterms:created xsi:type="dcterms:W3CDTF">2024-03-22T19:01:54Z</dcterms:created>
  <dcterms:modified xsi:type="dcterms:W3CDTF">2024-03-22T19:24:40Z</dcterms:modified>
</cp:coreProperties>
</file>