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53b850c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53b850c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cd0607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cd0607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53b850c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53b850c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cd0607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cd0607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cd0607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cd0607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53b850c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53b850c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53b850c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53b850c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53b850c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53b850c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cd06078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cd0607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53b850c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53b850c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53b850c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53b850c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cd0607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cd0607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cd0607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cd0607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53b850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53b850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cd0607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cd0607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cd0607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cd0607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cd06078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cd0607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53b850c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53b850c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53b850c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53b850c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 + Form bruteforcer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Groupof4--Xiangying Liu, Hoiyin To, Yu Song, Si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0" y="906075"/>
            <a:ext cx="8839201" cy="377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885875" y="0"/>
            <a:ext cx="65847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HTTP POST</a:t>
            </a:r>
            <a:endParaRPr sz="30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Soup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34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14475"/>
            <a:ext cx="66960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53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2224" cy="3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5" y="2018175"/>
            <a:ext cx="48482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532413" cy="17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63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71700"/>
            <a:ext cx="32861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0" y="0"/>
            <a:ext cx="71400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BFS</a:t>
            </a:r>
            <a:endParaRPr sz="30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300"/>
            <a:ext cx="4422550" cy="32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31913"/>
            <a:ext cx="9144000" cy="32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0" y="0"/>
            <a:ext cx="71400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BFS</a:t>
            </a:r>
            <a:endParaRPr sz="30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300"/>
            <a:ext cx="8839201" cy="31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0" y="0"/>
            <a:ext cx="78804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DFS </a:t>
            </a:r>
            <a:endParaRPr sz="30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8400"/>
            <a:ext cx="5328132" cy="3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279" y="0"/>
            <a:ext cx="57940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Class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0" y="0"/>
            <a:ext cx="87795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More Pages(robots.txt&amp;subdomain)</a:t>
            </a:r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25" y="960900"/>
            <a:ext cx="4378537" cy="38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0" y="0"/>
            <a:ext cx="87795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More Pages(robots.txt&amp;subdomain)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--website='https://scrapinghub.com'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0" y="960900"/>
            <a:ext cx="6114999" cy="4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Bruteforcer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1898786"/>
            <a:ext cx="3069492" cy="309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177751" cy="17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151" y="152400"/>
            <a:ext cx="4661450" cy="474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5" y="1382650"/>
            <a:ext cx="8684261" cy="3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27375" y="78150"/>
            <a:ext cx="63156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rgbClr val="000000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Crawler’s configuration options</a:t>
            </a:r>
            <a:endParaRPr sz="30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38" l="0" r="803" t="3251"/>
          <a:stretch/>
        </p:blipFill>
        <p:spPr>
          <a:xfrm>
            <a:off x="383900" y="359137"/>
            <a:ext cx="5401949" cy="24818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44525" y="2910288"/>
            <a:ext cx="66090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-u user-agent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url the website that user want to crawl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-c  Depth-first/Breadth-first choice of crawling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-d  Maximum depth of pages to crawl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-p  Maximum total number of crawled pages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00" y="4555200"/>
            <a:ext cx="7459974" cy="3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0"/>
            <a:ext cx="7892299" cy="8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0" y="1377950"/>
            <a:ext cx="51149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65100" y="1007625"/>
            <a:ext cx="6073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isDead() -- check if the crawled page is dead-end page</a:t>
            </a:r>
            <a:endParaRPr sz="1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00" y="3943350"/>
            <a:ext cx="42005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93425" y="3210125"/>
            <a:ext cx="7275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check_login()-- check if the crawled page is login page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0" y="1580425"/>
            <a:ext cx="62007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0" y="0"/>
            <a:ext cx="7417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HTTP GET</a:t>
            </a:r>
            <a:endParaRPr sz="30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MySocket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716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501075"/>
            <a:ext cx="8551450" cy="29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089525" y="910375"/>
            <a:ext cx="6783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HTTP GET</a:t>
            </a:r>
            <a:endParaRPr sz="30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