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3A1-A75E-4034-B904-F48FAA4B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D41AB-1839-4F18-B47E-0143D96E4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E7B2-D954-40E3-B2CC-C85909F6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259B-7ACC-4A5C-9D18-2F18B5E5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8D56-3370-4EF4-A705-EC7C7448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9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BA52-E1F8-4FA3-B194-127895AC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BC4AC-7B1A-4017-8F80-8E6C3C2C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5A52-7D59-4C77-9E16-FD369C43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AA55-BFB0-45EA-BBF7-43BAC756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D8C5-4CC9-456B-BE97-AEC05907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21B6B-A4A6-4C9B-8B7B-0F695A945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C5E7D-6B21-4E17-B58F-396F85B4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D30D-EAD1-4A87-A01B-3DBF0521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1A908-EC72-4E78-A043-546DE56E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1F1F-0FAC-4885-8257-53309F16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AF05-89F3-40D6-919B-5D8AE77C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518F-FBC4-4ADC-B908-8368A989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CFC2-C6C1-4E5A-8DBC-0794EF3C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5FAF-BFFF-4DB5-9755-7CD8E9B8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645B-B552-4E1B-8A78-6400F4D7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C9A3-A716-494B-BBF8-C88A9CE4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FFD3-7380-40E9-B865-FEA59D2F5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07E2-327E-4928-AF9F-2B039F77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1D8E-3CAB-4C4B-973C-D2D60C85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6E5B-CC81-462E-AB3D-04F1F14F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6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8045-D533-4D79-BB7D-F265097C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35EB-01F1-4FFB-8C45-E5CB0093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B5D91-E16F-4E28-98E2-4777ACE0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A07F-22FF-4909-A0F7-97BD6E85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08206-D9F4-4EA2-8F56-65FC9E51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CFD73-D362-4BA8-A4D8-95C7754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61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EABD-683E-4765-B357-063EE541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7575-EB77-42DA-A3E3-71F01890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EF11-0A26-4491-9297-AD2C1E2D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602E8-48BC-48C1-8EB7-2794A0E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E52C7-52F7-4E28-BEF7-B4A4E91AE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68FD-2262-4FF6-B4EC-4E655AA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DE321-D751-477C-BA47-425B721D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D957E-79A6-4DDD-BDC9-404AD509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2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A963-614F-486E-9AB9-1084D1DD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2F6C5-1B30-43AA-AFB0-35F92C8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3EE3C-CEA5-470F-AC92-A9B36C8E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5A59E-129E-4D9E-B14C-15117B48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8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75170-EC9D-4F56-89F5-E5CA0A04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E2C95-83D7-458C-91CF-74DE153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A4F46-63ED-4C5B-9DBC-AF3A445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8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EB2-B905-49B9-9CB1-8C2901C6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BC47-9631-4C44-AA83-923BAB4A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2514-9C90-4DE1-ACB2-D7B97D35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53E37-6F8B-412F-A0B3-C7E20062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EDB1-6623-4957-BE56-BF30093B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45AC-A4BD-4F88-BCF3-08ED8785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7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AE1B-0A9F-462C-B831-2134745F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BCF8A-EAE0-4542-A572-CB3215FD1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BF17-217C-43D7-B51B-B04609CD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D7A39-E448-4E37-ACEA-1F57E02D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BCF0-C59D-4DB3-AE87-87640E23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74043-52E5-4C04-AAAB-C146E3B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C0B4E-C551-49FF-A05F-F4ED757F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F1F27-CBED-4FF4-A085-099D5CF3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3DDB-017F-4220-AE1A-5D69BA997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E6F3-9500-4713-B622-FF75B37A2F5C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57BD8-2A0F-4028-A86F-97C910B7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ACD8-C80D-4BA5-B7B0-5389AB8F8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4345-8DD2-4211-B9B6-982F755953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9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FC532B-043C-4B4E-BD32-4E8B405AFDC0}"/>
              </a:ext>
            </a:extLst>
          </p:cNvPr>
          <p:cNvSpPr/>
          <p:nvPr/>
        </p:nvSpPr>
        <p:spPr>
          <a:xfrm>
            <a:off x="645952" y="973123"/>
            <a:ext cx="3397542" cy="1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D1C9-0CCE-4279-9223-294E70CB1B4C}"/>
              </a:ext>
            </a:extLst>
          </p:cNvPr>
          <p:cNvSpPr/>
          <p:nvPr/>
        </p:nvSpPr>
        <p:spPr>
          <a:xfrm>
            <a:off x="645952" y="2165758"/>
            <a:ext cx="3397542" cy="1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B5ACA-DA06-4E72-969D-107F475E6396}"/>
              </a:ext>
            </a:extLst>
          </p:cNvPr>
          <p:cNvSpPr/>
          <p:nvPr/>
        </p:nvSpPr>
        <p:spPr>
          <a:xfrm>
            <a:off x="645952" y="1149292"/>
            <a:ext cx="3397542" cy="10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491F11-CEBD-4FD3-85FD-2B46CE161966}"/>
              </a:ext>
            </a:extLst>
          </p:cNvPr>
          <p:cNvCxnSpPr/>
          <p:nvPr/>
        </p:nvCxnSpPr>
        <p:spPr>
          <a:xfrm>
            <a:off x="973123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791E0-381F-4C14-BC85-9F04D6C1F152}"/>
              </a:ext>
            </a:extLst>
          </p:cNvPr>
          <p:cNvCxnSpPr>
            <a:cxnSpLocks/>
          </p:cNvCxnSpPr>
          <p:nvPr/>
        </p:nvCxnSpPr>
        <p:spPr>
          <a:xfrm flipH="1">
            <a:off x="973123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522E8-F6DF-49C9-B0A9-9937F3ADB6D0}"/>
              </a:ext>
            </a:extLst>
          </p:cNvPr>
          <p:cNvCxnSpPr/>
          <p:nvPr/>
        </p:nvCxnSpPr>
        <p:spPr>
          <a:xfrm>
            <a:off x="1644242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494194-8E1A-4844-BC5F-E28F6DCCB5F8}"/>
              </a:ext>
            </a:extLst>
          </p:cNvPr>
          <p:cNvCxnSpPr>
            <a:cxnSpLocks/>
          </p:cNvCxnSpPr>
          <p:nvPr/>
        </p:nvCxnSpPr>
        <p:spPr>
          <a:xfrm flipH="1">
            <a:off x="1644242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69741A-92DD-4AEA-8277-8CE3227C0EF6}"/>
              </a:ext>
            </a:extLst>
          </p:cNvPr>
          <p:cNvCxnSpPr/>
          <p:nvPr/>
        </p:nvCxnSpPr>
        <p:spPr>
          <a:xfrm>
            <a:off x="2290194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6E8DB5-8E5D-4E4F-9B72-A859A9BEF2B3}"/>
              </a:ext>
            </a:extLst>
          </p:cNvPr>
          <p:cNvCxnSpPr>
            <a:cxnSpLocks/>
          </p:cNvCxnSpPr>
          <p:nvPr/>
        </p:nvCxnSpPr>
        <p:spPr>
          <a:xfrm flipH="1">
            <a:off x="2290194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294DF-430F-4761-9A9F-DB81A8969CC9}"/>
              </a:ext>
            </a:extLst>
          </p:cNvPr>
          <p:cNvCxnSpPr/>
          <p:nvPr/>
        </p:nvCxnSpPr>
        <p:spPr>
          <a:xfrm>
            <a:off x="2936146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46652-3054-4813-994E-38E1573CE429}"/>
              </a:ext>
            </a:extLst>
          </p:cNvPr>
          <p:cNvCxnSpPr>
            <a:cxnSpLocks/>
          </p:cNvCxnSpPr>
          <p:nvPr/>
        </p:nvCxnSpPr>
        <p:spPr>
          <a:xfrm flipH="1">
            <a:off x="2936146" y="1149292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45BFAA-C22F-4BDD-A216-2FE27E613EB6}"/>
              </a:ext>
            </a:extLst>
          </p:cNvPr>
          <p:cNvCxnSpPr/>
          <p:nvPr/>
        </p:nvCxnSpPr>
        <p:spPr>
          <a:xfrm>
            <a:off x="4955207" y="860434"/>
            <a:ext cx="0" cy="1518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574F0A-2CDE-4E10-9639-6FF377B3A18E}"/>
              </a:ext>
            </a:extLst>
          </p:cNvPr>
          <p:cNvCxnSpPr>
            <a:cxnSpLocks/>
          </p:cNvCxnSpPr>
          <p:nvPr/>
        </p:nvCxnSpPr>
        <p:spPr>
          <a:xfrm rot="5400000">
            <a:off x="5315207" y="1235842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0DC3EF-9071-4C64-BCF4-9BAB53C7B86D}"/>
              </a:ext>
            </a:extLst>
          </p:cNvPr>
          <p:cNvSpPr txBox="1"/>
          <p:nvPr/>
        </p:nvSpPr>
        <p:spPr>
          <a:xfrm>
            <a:off x="4813181" y="5659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74B19F-090B-4D1F-B806-5672D351DC39}"/>
              </a:ext>
            </a:extLst>
          </p:cNvPr>
          <p:cNvSpPr txBox="1"/>
          <p:nvPr/>
        </p:nvSpPr>
        <p:spPr>
          <a:xfrm>
            <a:off x="5675207" y="14111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1D0425-F938-4A69-B6FD-D0CC6E1DAD29}"/>
              </a:ext>
            </a:extLst>
          </p:cNvPr>
          <p:cNvGrpSpPr/>
          <p:nvPr/>
        </p:nvGrpSpPr>
        <p:grpSpPr>
          <a:xfrm rot="5400000">
            <a:off x="4070169" y="1138642"/>
            <a:ext cx="2189526" cy="914400"/>
            <a:chOff x="6736360" y="1375794"/>
            <a:chExt cx="2189526" cy="914400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6C22751-13EC-419B-BBB2-2EC0F192490F}"/>
                </a:ext>
              </a:extLst>
            </p:cNvPr>
            <p:cNvSpPr/>
            <p:nvPr/>
          </p:nvSpPr>
          <p:spPr>
            <a:xfrm>
              <a:off x="7650760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DC1DE133-BA73-46F8-B5A6-C5DF3876F6D8}"/>
                </a:ext>
              </a:extLst>
            </p:cNvPr>
            <p:cNvSpPr/>
            <p:nvPr/>
          </p:nvSpPr>
          <p:spPr>
            <a:xfrm flipH="1">
              <a:off x="7650760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9E8DC678-05D8-4C92-B7F4-44099B1E9DD9}"/>
                </a:ext>
              </a:extLst>
            </p:cNvPr>
            <p:cNvSpPr/>
            <p:nvPr/>
          </p:nvSpPr>
          <p:spPr>
            <a:xfrm rot="5400000">
              <a:off x="7013197" y="1380687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C93CADE9-FE60-4F5D-BB7F-829F8C54455C}"/>
                </a:ext>
              </a:extLst>
            </p:cNvPr>
            <p:cNvSpPr/>
            <p:nvPr/>
          </p:nvSpPr>
          <p:spPr>
            <a:xfrm rot="16200000" flipH="1">
              <a:off x="8288323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E4268F3-89A8-4509-B13B-649B58C5FC65}"/>
              </a:ext>
            </a:extLst>
          </p:cNvPr>
          <p:cNvSpPr/>
          <p:nvPr/>
        </p:nvSpPr>
        <p:spPr>
          <a:xfrm>
            <a:off x="6256490" y="1111405"/>
            <a:ext cx="1005689" cy="1016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688295-32F9-40C8-BED0-FFAF9A95B03B}"/>
              </a:ext>
            </a:extLst>
          </p:cNvPr>
          <p:cNvSpPr/>
          <p:nvPr/>
        </p:nvSpPr>
        <p:spPr>
          <a:xfrm>
            <a:off x="6586402" y="14162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E9F901-AB07-426A-ABBD-80C2A2C985FD}"/>
              </a:ext>
            </a:extLst>
          </p:cNvPr>
          <p:cNvSpPr/>
          <p:nvPr/>
        </p:nvSpPr>
        <p:spPr>
          <a:xfrm>
            <a:off x="645952" y="3145415"/>
            <a:ext cx="3397542" cy="1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7A3615-2E56-43E5-95D2-DDBEDFD822D3}"/>
              </a:ext>
            </a:extLst>
          </p:cNvPr>
          <p:cNvSpPr/>
          <p:nvPr/>
        </p:nvSpPr>
        <p:spPr>
          <a:xfrm>
            <a:off x="645952" y="4338050"/>
            <a:ext cx="3397542" cy="176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A7415F-371B-4F12-8EEF-BEA44B7A6D3B}"/>
              </a:ext>
            </a:extLst>
          </p:cNvPr>
          <p:cNvSpPr/>
          <p:nvPr/>
        </p:nvSpPr>
        <p:spPr>
          <a:xfrm>
            <a:off x="645952" y="3321584"/>
            <a:ext cx="3397542" cy="10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C136AF-EC6E-4524-85BB-0B8875C54B92}"/>
              </a:ext>
            </a:extLst>
          </p:cNvPr>
          <p:cNvCxnSpPr/>
          <p:nvPr/>
        </p:nvCxnSpPr>
        <p:spPr>
          <a:xfrm>
            <a:off x="1033328" y="3307333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178B5D-76D4-4A5D-A514-69C8A699214E}"/>
              </a:ext>
            </a:extLst>
          </p:cNvPr>
          <p:cNvCxnSpPr>
            <a:cxnSpLocks/>
          </p:cNvCxnSpPr>
          <p:nvPr/>
        </p:nvCxnSpPr>
        <p:spPr>
          <a:xfrm flipH="1">
            <a:off x="1365980" y="3316877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C1D1B-E5E9-488F-8400-D87469E01A97}"/>
              </a:ext>
            </a:extLst>
          </p:cNvPr>
          <p:cNvCxnSpPr/>
          <p:nvPr/>
        </p:nvCxnSpPr>
        <p:spPr>
          <a:xfrm>
            <a:off x="4955207" y="3080158"/>
            <a:ext cx="0" cy="1518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2E85BF-3885-4CB1-A570-C11A3FA3B4DF}"/>
              </a:ext>
            </a:extLst>
          </p:cNvPr>
          <p:cNvCxnSpPr>
            <a:cxnSpLocks/>
          </p:cNvCxnSpPr>
          <p:nvPr/>
        </p:nvCxnSpPr>
        <p:spPr>
          <a:xfrm rot="5400000">
            <a:off x="5315207" y="3455566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ADA04E9-4AE1-4723-8513-B979F34B22E0}"/>
              </a:ext>
            </a:extLst>
          </p:cNvPr>
          <p:cNvSpPr txBox="1"/>
          <p:nvPr/>
        </p:nvSpPr>
        <p:spPr>
          <a:xfrm>
            <a:off x="4813181" y="27856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9DCE65-89A7-4C99-865E-95033232B237}"/>
              </a:ext>
            </a:extLst>
          </p:cNvPr>
          <p:cNvSpPr txBox="1"/>
          <p:nvPr/>
        </p:nvSpPr>
        <p:spPr>
          <a:xfrm>
            <a:off x="5675207" y="36309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E90E98-024F-4908-A4B9-80C646CFC5C4}"/>
              </a:ext>
            </a:extLst>
          </p:cNvPr>
          <p:cNvGrpSpPr/>
          <p:nvPr/>
        </p:nvGrpSpPr>
        <p:grpSpPr>
          <a:xfrm rot="5400000">
            <a:off x="4522813" y="3057115"/>
            <a:ext cx="1279429" cy="914400"/>
            <a:chOff x="6736360" y="1375794"/>
            <a:chExt cx="2189526" cy="914400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7CA336C7-4923-46C4-A52C-A08530700B2D}"/>
                </a:ext>
              </a:extLst>
            </p:cNvPr>
            <p:cNvSpPr/>
            <p:nvPr/>
          </p:nvSpPr>
          <p:spPr>
            <a:xfrm>
              <a:off x="7650760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CE81FD92-6788-4574-9EA0-3FD4024AF91A}"/>
                </a:ext>
              </a:extLst>
            </p:cNvPr>
            <p:cNvSpPr/>
            <p:nvPr/>
          </p:nvSpPr>
          <p:spPr>
            <a:xfrm flipH="1">
              <a:off x="7650760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80454F53-B182-4838-A8A8-82AB095A064D}"/>
                </a:ext>
              </a:extLst>
            </p:cNvPr>
            <p:cNvSpPr/>
            <p:nvPr/>
          </p:nvSpPr>
          <p:spPr>
            <a:xfrm rot="5400000">
              <a:off x="7013197" y="1380687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2D6EA18-F122-4EE7-91D4-2388F52972ED}"/>
                </a:ext>
              </a:extLst>
            </p:cNvPr>
            <p:cNvSpPr/>
            <p:nvPr/>
          </p:nvSpPr>
          <p:spPr>
            <a:xfrm rot="16200000" flipH="1">
              <a:off x="8288323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2AEE0D7-5395-43CA-9D4D-1B30D458182B}"/>
              </a:ext>
            </a:extLst>
          </p:cNvPr>
          <p:cNvSpPr/>
          <p:nvPr/>
        </p:nvSpPr>
        <p:spPr>
          <a:xfrm>
            <a:off x="6256490" y="3331129"/>
            <a:ext cx="1005689" cy="1016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D54808-05E1-48A2-BF05-018666831359}"/>
              </a:ext>
            </a:extLst>
          </p:cNvPr>
          <p:cNvSpPr/>
          <p:nvPr/>
        </p:nvSpPr>
        <p:spPr>
          <a:xfrm>
            <a:off x="6606441" y="3438545"/>
            <a:ext cx="360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CC470E-ED7E-4AC2-989D-497CEAF32867}"/>
              </a:ext>
            </a:extLst>
          </p:cNvPr>
          <p:cNvSpPr/>
          <p:nvPr/>
        </p:nvSpPr>
        <p:spPr>
          <a:xfrm>
            <a:off x="6606441" y="3963342"/>
            <a:ext cx="360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1884E4-13D2-4C11-9AA3-B7B0B380BAB4}"/>
              </a:ext>
            </a:extLst>
          </p:cNvPr>
          <p:cNvGrpSpPr/>
          <p:nvPr/>
        </p:nvGrpSpPr>
        <p:grpSpPr>
          <a:xfrm rot="16200000" flipH="1">
            <a:off x="4154482" y="3755210"/>
            <a:ext cx="1279429" cy="914400"/>
            <a:chOff x="6736360" y="1375794"/>
            <a:chExt cx="2189526" cy="914400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8D7BA7A1-2C01-496D-9D7D-F3A5FDDB3B43}"/>
                </a:ext>
              </a:extLst>
            </p:cNvPr>
            <p:cNvSpPr/>
            <p:nvPr/>
          </p:nvSpPr>
          <p:spPr>
            <a:xfrm>
              <a:off x="7650760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3E5BA63F-5065-4492-9E62-99E85E0F1693}"/>
                </a:ext>
              </a:extLst>
            </p:cNvPr>
            <p:cNvSpPr/>
            <p:nvPr/>
          </p:nvSpPr>
          <p:spPr>
            <a:xfrm flipH="1">
              <a:off x="7650760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A4808273-5687-4F09-9197-21E6074F1821}"/>
                </a:ext>
              </a:extLst>
            </p:cNvPr>
            <p:cNvSpPr/>
            <p:nvPr/>
          </p:nvSpPr>
          <p:spPr>
            <a:xfrm rot="5400000">
              <a:off x="7013197" y="1380687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50FA4A9-54F7-4255-99BF-3A5AB13B78C2}"/>
                </a:ext>
              </a:extLst>
            </p:cNvPr>
            <p:cNvSpPr/>
            <p:nvPr/>
          </p:nvSpPr>
          <p:spPr>
            <a:xfrm rot="16200000" flipH="1">
              <a:off x="8288323" y="1375794"/>
              <a:ext cx="360726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7A92AB-D399-4DBA-BE6A-49FAAE5A9796}"/>
              </a:ext>
            </a:extLst>
          </p:cNvPr>
          <p:cNvCxnSpPr/>
          <p:nvPr/>
        </p:nvCxnSpPr>
        <p:spPr>
          <a:xfrm>
            <a:off x="1705769" y="3326291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25DC9E-FEAC-40BF-903F-12E753CA0464}"/>
              </a:ext>
            </a:extLst>
          </p:cNvPr>
          <p:cNvCxnSpPr>
            <a:cxnSpLocks/>
          </p:cNvCxnSpPr>
          <p:nvPr/>
        </p:nvCxnSpPr>
        <p:spPr>
          <a:xfrm flipH="1">
            <a:off x="2038421" y="3335835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3FC9D4-AF0D-4CAD-A77A-33480FA6CFEF}"/>
              </a:ext>
            </a:extLst>
          </p:cNvPr>
          <p:cNvCxnSpPr/>
          <p:nvPr/>
        </p:nvCxnSpPr>
        <p:spPr>
          <a:xfrm>
            <a:off x="2403572" y="3321585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F9B782-6BCB-4C03-BF8A-7DF3C16AD945}"/>
              </a:ext>
            </a:extLst>
          </p:cNvPr>
          <p:cNvCxnSpPr>
            <a:cxnSpLocks/>
          </p:cNvCxnSpPr>
          <p:nvPr/>
        </p:nvCxnSpPr>
        <p:spPr>
          <a:xfrm flipH="1">
            <a:off x="2736224" y="3331129"/>
            <a:ext cx="645952" cy="101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F1F5AB-B9AB-4E04-AE75-B43E702050B7}"/>
              </a:ext>
            </a:extLst>
          </p:cNvPr>
          <p:cNvCxnSpPr/>
          <p:nvPr/>
        </p:nvCxnSpPr>
        <p:spPr>
          <a:xfrm flipV="1">
            <a:off x="1050140" y="3340672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3A2F164-0123-497E-B873-581ADEBECCAC}"/>
              </a:ext>
            </a:extLst>
          </p:cNvPr>
          <p:cNvCxnSpPr>
            <a:cxnSpLocks/>
          </p:cNvCxnSpPr>
          <p:nvPr/>
        </p:nvCxnSpPr>
        <p:spPr>
          <a:xfrm flipH="1" flipV="1">
            <a:off x="1382792" y="3331128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356961A-C617-4055-9011-3019B29BD9B8}"/>
              </a:ext>
            </a:extLst>
          </p:cNvPr>
          <p:cNvCxnSpPr/>
          <p:nvPr/>
        </p:nvCxnSpPr>
        <p:spPr>
          <a:xfrm flipV="1">
            <a:off x="1738872" y="3326356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11A37B-6724-497D-9E93-1227C364C16A}"/>
              </a:ext>
            </a:extLst>
          </p:cNvPr>
          <p:cNvCxnSpPr>
            <a:cxnSpLocks/>
          </p:cNvCxnSpPr>
          <p:nvPr/>
        </p:nvCxnSpPr>
        <p:spPr>
          <a:xfrm flipH="1" flipV="1">
            <a:off x="2071524" y="3316812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25EB17-8430-455E-9F47-4EF5F0A25C3D}"/>
              </a:ext>
            </a:extLst>
          </p:cNvPr>
          <p:cNvCxnSpPr/>
          <p:nvPr/>
        </p:nvCxnSpPr>
        <p:spPr>
          <a:xfrm flipV="1">
            <a:off x="2385786" y="3352734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4E0A84-796C-4B99-A718-500D6C1C4026}"/>
              </a:ext>
            </a:extLst>
          </p:cNvPr>
          <p:cNvCxnSpPr>
            <a:cxnSpLocks/>
          </p:cNvCxnSpPr>
          <p:nvPr/>
        </p:nvCxnSpPr>
        <p:spPr>
          <a:xfrm flipH="1" flipV="1">
            <a:off x="2718438" y="3343190"/>
            <a:ext cx="645952" cy="10164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770D853-534A-4C52-81EB-AEB5EFDF3703}"/>
              </a:ext>
            </a:extLst>
          </p:cNvPr>
          <p:cNvSpPr/>
          <p:nvPr/>
        </p:nvSpPr>
        <p:spPr>
          <a:xfrm>
            <a:off x="1200834" y="1567525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007449-C7FA-4F90-BAE3-35F8D5625F31}"/>
              </a:ext>
            </a:extLst>
          </p:cNvPr>
          <p:cNvSpPr/>
          <p:nvPr/>
        </p:nvSpPr>
        <p:spPr>
          <a:xfrm>
            <a:off x="1879589" y="1577166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C5462F-BC35-4877-8868-C210395CA8E1}"/>
              </a:ext>
            </a:extLst>
          </p:cNvPr>
          <p:cNvSpPr/>
          <p:nvPr/>
        </p:nvSpPr>
        <p:spPr>
          <a:xfrm>
            <a:off x="2518513" y="1557884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5EEDB0-D2B0-4E2B-85F0-922BAC2BE2B6}"/>
              </a:ext>
            </a:extLst>
          </p:cNvPr>
          <p:cNvSpPr/>
          <p:nvPr/>
        </p:nvSpPr>
        <p:spPr>
          <a:xfrm>
            <a:off x="3182751" y="1557884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B24D1B-5A94-45B5-B6EA-F94AD0E52308}"/>
              </a:ext>
            </a:extLst>
          </p:cNvPr>
          <p:cNvSpPr/>
          <p:nvPr/>
        </p:nvSpPr>
        <p:spPr>
          <a:xfrm>
            <a:off x="1454756" y="351072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84CC19-60E6-4457-8DF8-08D9B8225953}"/>
              </a:ext>
            </a:extLst>
          </p:cNvPr>
          <p:cNvSpPr/>
          <p:nvPr/>
        </p:nvSpPr>
        <p:spPr>
          <a:xfrm>
            <a:off x="2142508" y="351072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D433BFE-5FD5-42A1-9C88-F5C7EA827E55}"/>
              </a:ext>
            </a:extLst>
          </p:cNvPr>
          <p:cNvSpPr/>
          <p:nvPr/>
        </p:nvSpPr>
        <p:spPr>
          <a:xfrm>
            <a:off x="1764326" y="351072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768B54C-3A4C-4299-B7FD-DC5CAE9D5E3E}"/>
              </a:ext>
            </a:extLst>
          </p:cNvPr>
          <p:cNvSpPr/>
          <p:nvPr/>
        </p:nvSpPr>
        <p:spPr>
          <a:xfrm>
            <a:off x="2444820" y="3492981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5172F5-9385-4542-8C97-1C1036DE1A34}"/>
              </a:ext>
            </a:extLst>
          </p:cNvPr>
          <p:cNvSpPr/>
          <p:nvPr/>
        </p:nvSpPr>
        <p:spPr>
          <a:xfrm>
            <a:off x="2794934" y="351072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982D9D8-C29E-4FCA-87A6-A5409A3E2799}"/>
              </a:ext>
            </a:extLst>
          </p:cNvPr>
          <p:cNvSpPr/>
          <p:nvPr/>
        </p:nvSpPr>
        <p:spPr>
          <a:xfrm>
            <a:off x="1499280" y="401455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F7599FA-19EF-430D-AC56-DCE4406CA744}"/>
              </a:ext>
            </a:extLst>
          </p:cNvPr>
          <p:cNvSpPr/>
          <p:nvPr/>
        </p:nvSpPr>
        <p:spPr>
          <a:xfrm>
            <a:off x="2187032" y="401455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B82DBE-3B87-476E-83B4-E2DEC66C9682}"/>
              </a:ext>
            </a:extLst>
          </p:cNvPr>
          <p:cNvSpPr/>
          <p:nvPr/>
        </p:nvSpPr>
        <p:spPr>
          <a:xfrm>
            <a:off x="1808850" y="401455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6F757BF-36C0-45B1-B0E3-BAAFDE10DE39}"/>
              </a:ext>
            </a:extLst>
          </p:cNvPr>
          <p:cNvSpPr/>
          <p:nvPr/>
        </p:nvSpPr>
        <p:spPr>
          <a:xfrm>
            <a:off x="2489344" y="3996811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082AD21-6AE8-4078-8475-8D4CCDD6AFFF}"/>
              </a:ext>
            </a:extLst>
          </p:cNvPr>
          <p:cNvSpPr/>
          <p:nvPr/>
        </p:nvSpPr>
        <p:spPr>
          <a:xfrm>
            <a:off x="2839458" y="4014558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34DE1D-1633-4A8E-8585-B4A56EA71D21}"/>
              </a:ext>
            </a:extLst>
          </p:cNvPr>
          <p:cNvSpPr txBox="1"/>
          <p:nvPr/>
        </p:nvSpPr>
        <p:spPr>
          <a:xfrm>
            <a:off x="534767" y="501445"/>
            <a:ext cx="201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Fundamental mode</a:t>
            </a:r>
            <a:endParaRPr lang="zh-TW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09C859-75D1-4F88-9592-33021DBC9648}"/>
              </a:ext>
            </a:extLst>
          </p:cNvPr>
          <p:cNvSpPr txBox="1"/>
          <p:nvPr/>
        </p:nvSpPr>
        <p:spPr>
          <a:xfrm>
            <a:off x="559400" y="2749740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First order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48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C79DC-CD17-467C-B42E-3C47AACD9361}"/>
                  </a:ext>
                </a:extLst>
              </p:cNvPr>
              <p:cNvSpPr txBox="1"/>
              <p:nvPr/>
            </p:nvSpPr>
            <p:spPr>
              <a:xfrm>
                <a:off x="310393" y="216998"/>
                <a:ext cx="4372736" cy="41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TW" altLang="en-US" sz="12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TW" altLang="en-US" sz="12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4C79DC-CD17-467C-B42E-3C47AACD9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216998"/>
                <a:ext cx="4372736" cy="416653"/>
              </a:xfrm>
              <a:prstGeom prst="rect">
                <a:avLst/>
              </a:prstGeom>
              <a:blipFill>
                <a:blip r:embed="rId2"/>
                <a:stretch>
                  <a:fillRect l="-418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FEB6B5-4DC9-4D31-89BA-0DA69E37BB64}"/>
                  </a:ext>
                </a:extLst>
              </p:cNvPr>
              <p:cNvSpPr txBox="1"/>
              <p:nvPr/>
            </p:nvSpPr>
            <p:spPr>
              <a:xfrm>
                <a:off x="3757847" y="828312"/>
                <a:ext cx="1441677" cy="358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FEB6B5-4DC9-4D31-89BA-0DA69E37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847" y="828312"/>
                <a:ext cx="1441677" cy="358368"/>
              </a:xfrm>
              <a:prstGeom prst="rect">
                <a:avLst/>
              </a:prstGeom>
              <a:blipFill>
                <a:blip r:embed="rId3"/>
                <a:stretch>
                  <a:fillRect l="-2110" t="-1695" b="-1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9C2DAA-815C-4ED3-80E0-E24FC9E53577}"/>
                  </a:ext>
                </a:extLst>
              </p:cNvPr>
              <p:cNvSpPr txBox="1"/>
              <p:nvPr/>
            </p:nvSpPr>
            <p:spPr>
              <a:xfrm>
                <a:off x="5781113" y="707446"/>
                <a:ext cx="2722797" cy="479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2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num>
                        <m:den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9C2DAA-815C-4ED3-80E0-E24FC9E5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13" y="707446"/>
                <a:ext cx="2722797" cy="479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41CD68-604D-41AB-8ABE-6E69B3623BDD}"/>
                  </a:ext>
                </a:extLst>
              </p:cNvPr>
              <p:cNvSpPr txBox="1"/>
              <p:nvPr/>
            </p:nvSpPr>
            <p:spPr>
              <a:xfrm>
                <a:off x="310393" y="1456448"/>
                <a:ext cx="3633174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41CD68-604D-41AB-8ABE-6E69B3623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1456448"/>
                <a:ext cx="3633174" cy="384464"/>
              </a:xfrm>
              <a:prstGeom prst="rect">
                <a:avLst/>
              </a:prstGeom>
              <a:blipFill>
                <a:blip r:embed="rId5"/>
                <a:stretch>
                  <a:fillRect l="-503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DBCD4-A547-40AC-9040-EE97C5C45341}"/>
                  </a:ext>
                </a:extLst>
              </p:cNvPr>
              <p:cNvSpPr txBox="1"/>
              <p:nvPr/>
            </p:nvSpPr>
            <p:spPr>
              <a:xfrm>
                <a:off x="310393" y="2110680"/>
                <a:ext cx="4732899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ADBCD4-A547-40AC-9040-EE97C5C45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2110680"/>
                <a:ext cx="4732899" cy="372987"/>
              </a:xfrm>
              <a:prstGeom prst="rect">
                <a:avLst/>
              </a:prstGeom>
              <a:blipFill>
                <a:blip r:embed="rId6"/>
                <a:stretch>
                  <a:fillRect t="-327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6748B8-5C6D-49DB-A37E-4643B1615880}"/>
              </a:ext>
            </a:extLst>
          </p:cNvPr>
          <p:cNvSpPr txBox="1"/>
          <p:nvPr/>
        </p:nvSpPr>
        <p:spPr>
          <a:xfrm>
            <a:off x="240579" y="868997"/>
            <a:ext cx="5475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Using the finite difference method, we can introduce                                                  and</a:t>
            </a:r>
            <a:endParaRPr lang="zh-TW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FCCA5-AB40-4C07-B473-B0E234FC478D}"/>
                  </a:ext>
                </a:extLst>
              </p:cNvPr>
              <p:cNvSpPr txBox="1"/>
              <p:nvPr/>
            </p:nvSpPr>
            <p:spPr>
              <a:xfrm>
                <a:off x="298748" y="2893592"/>
                <a:ext cx="32355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2FCCA5-AB40-4C07-B473-B0E234FC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48" y="2893592"/>
                <a:ext cx="3235565" cy="184666"/>
              </a:xfrm>
              <a:prstGeom prst="rect">
                <a:avLst/>
              </a:prstGeom>
              <a:blipFill>
                <a:blip r:embed="rId7"/>
                <a:stretch>
                  <a:fillRect l="-188" t="-3333" b="-3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63B2014-E82D-4D14-A9EB-4F3A04CB258E}"/>
              </a:ext>
            </a:extLst>
          </p:cNvPr>
          <p:cNvGrpSpPr/>
          <p:nvPr/>
        </p:nvGrpSpPr>
        <p:grpSpPr>
          <a:xfrm>
            <a:off x="156576" y="3139682"/>
            <a:ext cx="9921345" cy="2461388"/>
            <a:chOff x="240466" y="3886302"/>
            <a:chExt cx="9921345" cy="2461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D455792-402B-4A89-AEF4-1113778E8FB9}"/>
                    </a:ext>
                  </a:extLst>
                </p:cNvPr>
                <p:cNvSpPr txBox="1"/>
                <p:nvPr/>
              </p:nvSpPr>
              <p:spPr>
                <a:xfrm>
                  <a:off x="350964" y="4290445"/>
                  <a:ext cx="2741007" cy="1639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D455792-402B-4A89-AEF4-1113778E8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64" y="4290445"/>
                  <a:ext cx="2741007" cy="16397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3CB91A6-84B2-42EB-A7F2-D0DCE8E587F6}"/>
                </a:ext>
              </a:extLst>
            </p:cNvPr>
            <p:cNvSpPr/>
            <p:nvPr/>
          </p:nvSpPr>
          <p:spPr>
            <a:xfrm rot="1974544">
              <a:off x="257370" y="5012972"/>
              <a:ext cx="2923757" cy="2403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666296B-B2DD-4183-93EF-27804DAACAD1}"/>
                </a:ext>
              </a:extLst>
            </p:cNvPr>
            <p:cNvSpPr/>
            <p:nvPr/>
          </p:nvSpPr>
          <p:spPr>
            <a:xfrm rot="1974544">
              <a:off x="696007" y="4830482"/>
              <a:ext cx="2529153" cy="24035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26DF2F1-3DDE-4A65-A349-C55D51DB0DC9}"/>
                </a:ext>
              </a:extLst>
            </p:cNvPr>
            <p:cNvSpPr/>
            <p:nvPr/>
          </p:nvSpPr>
          <p:spPr>
            <a:xfrm rot="1974544">
              <a:off x="240466" y="5195463"/>
              <a:ext cx="2529153" cy="24035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25C04EC-18A8-4EC2-8197-DB8217E68E66}"/>
                    </a:ext>
                  </a:extLst>
                </p:cNvPr>
                <p:cNvSpPr/>
                <p:nvPr/>
              </p:nvSpPr>
              <p:spPr>
                <a:xfrm>
                  <a:off x="2669070" y="5984194"/>
                  <a:ext cx="5028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TW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25C04EC-18A8-4EC2-8197-DB8217E68E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9070" y="5984194"/>
                  <a:ext cx="5028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1BE4F4A-4E86-4DF3-B3EB-5A15F1B984D0}"/>
                    </a:ext>
                  </a:extLst>
                </p:cNvPr>
                <p:cNvSpPr/>
                <p:nvPr/>
              </p:nvSpPr>
              <p:spPr>
                <a:xfrm>
                  <a:off x="977275" y="3961008"/>
                  <a:ext cx="77155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TW" sz="1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lang="zh-TW" altLang="en-US" sz="1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1BE4F4A-4E86-4DF3-B3EB-5A15F1B98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275" y="3961008"/>
                  <a:ext cx="77155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03B6B06-D2AC-4B43-BB43-E0BBB8052B10}"/>
                    </a:ext>
                  </a:extLst>
                </p:cNvPr>
                <p:cNvSpPr/>
                <p:nvPr/>
              </p:nvSpPr>
              <p:spPr>
                <a:xfrm>
                  <a:off x="1975254" y="6070691"/>
                  <a:ext cx="77155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TW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zh-TW" alt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03B6B06-D2AC-4B43-BB43-E0BBB8052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254" y="6070691"/>
                  <a:ext cx="771558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C86BCE-3F97-4E91-9E0D-E74E8ADCFCCA}"/>
                    </a:ext>
                  </a:extLst>
                </p:cNvPr>
                <p:cNvSpPr txBox="1"/>
                <p:nvPr/>
              </p:nvSpPr>
              <p:spPr>
                <a:xfrm>
                  <a:off x="3194340" y="4290445"/>
                  <a:ext cx="1852302" cy="1628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C86BCE-3F97-4E91-9E0D-E74E8ADCF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340" y="4290445"/>
                  <a:ext cx="1852302" cy="16288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AC64093-CA7F-46BC-B5D2-D4D06F267A81}"/>
                </a:ext>
              </a:extLst>
            </p:cNvPr>
            <p:cNvSpPr/>
            <p:nvPr/>
          </p:nvSpPr>
          <p:spPr>
            <a:xfrm>
              <a:off x="3639578" y="4264226"/>
              <a:ext cx="918371" cy="173785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59FC94-9B68-48DE-802F-C27310C7405D}"/>
                </a:ext>
              </a:extLst>
            </p:cNvPr>
            <p:cNvSpPr txBox="1"/>
            <p:nvPr/>
          </p:nvSpPr>
          <p:spPr>
            <a:xfrm>
              <a:off x="3573161" y="3904184"/>
              <a:ext cx="109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m</a:t>
              </a:r>
              <a:r>
                <a:rPr lang="en-US" altLang="zh-TW" baseline="30000" dirty="0">
                  <a:solidFill>
                    <a:srgbClr val="FFC000"/>
                  </a:solidFill>
                </a:rPr>
                <a:t>th</a:t>
              </a:r>
              <a:r>
                <a:rPr lang="en-US" altLang="zh-TW" dirty="0">
                  <a:solidFill>
                    <a:srgbClr val="FFC000"/>
                  </a:solidFill>
                </a:rPr>
                <a:t> mode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13EF88-3298-48DF-909A-F11C35E2777E}"/>
                    </a:ext>
                  </a:extLst>
                </p:cNvPr>
                <p:cNvSpPr txBox="1"/>
                <p:nvPr/>
              </p:nvSpPr>
              <p:spPr>
                <a:xfrm>
                  <a:off x="5112928" y="4197695"/>
                  <a:ext cx="5048883" cy="18143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TW" alt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13EF88-3298-48DF-909A-F11C35E27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928" y="4197695"/>
                  <a:ext cx="5048883" cy="18143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9DBB247-9A0F-4112-B6ED-47C978E71B9C}"/>
                </a:ext>
              </a:extLst>
            </p:cNvPr>
            <p:cNvSpPr/>
            <p:nvPr/>
          </p:nvSpPr>
          <p:spPr>
            <a:xfrm>
              <a:off x="8783427" y="4246344"/>
              <a:ext cx="918371" cy="173785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8B0B76E-5E90-44FC-9937-5B2168404D03}"/>
                </a:ext>
              </a:extLst>
            </p:cNvPr>
            <p:cNvSpPr txBox="1"/>
            <p:nvPr/>
          </p:nvSpPr>
          <p:spPr>
            <a:xfrm>
              <a:off x="8717010" y="3886302"/>
              <a:ext cx="109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m</a:t>
              </a:r>
              <a:r>
                <a:rPr lang="en-US" altLang="zh-TW" baseline="30000" dirty="0">
                  <a:solidFill>
                    <a:srgbClr val="FFC000"/>
                  </a:solidFill>
                </a:rPr>
                <a:t>th</a:t>
              </a:r>
              <a:r>
                <a:rPr lang="en-US" altLang="zh-TW" dirty="0">
                  <a:solidFill>
                    <a:srgbClr val="FFC000"/>
                  </a:solidFill>
                </a:rPr>
                <a:t> mode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436479-5822-4FC8-AD0E-B4CBECDC8AFE}"/>
                  </a:ext>
                </a:extLst>
              </p:cNvPr>
              <p:cNvSpPr txBox="1"/>
              <p:nvPr/>
            </p:nvSpPr>
            <p:spPr>
              <a:xfrm>
                <a:off x="6149771" y="5767437"/>
                <a:ext cx="4708277" cy="6178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436479-5822-4FC8-AD0E-B4CBECDC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71" y="5767437"/>
                <a:ext cx="4708277" cy="6178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motorsgroup</dc:creator>
  <cp:lastModifiedBy>motorsgroup</cp:lastModifiedBy>
  <cp:revision>11</cp:revision>
  <dcterms:created xsi:type="dcterms:W3CDTF">2020-05-05T02:39:45Z</dcterms:created>
  <dcterms:modified xsi:type="dcterms:W3CDTF">2020-05-05T04:31:11Z</dcterms:modified>
</cp:coreProperties>
</file>