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6365-1D47-48CC-8221-DA4BB043C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FF075-C271-44B0-9833-51091044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70BB-D11B-47EB-B7C5-C2CDB556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123A-1EFD-4D05-85BD-21D13D83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325F-2177-4F3E-B5D9-0939B018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0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5B2F-B841-498D-8FA5-373D03ED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C2AF4-550F-4C42-BFC8-84FD45183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2395-A8AB-4835-B6C6-E42258AF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4404-F54E-4635-AE70-79942DB7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F22C-809C-4A18-ADE0-8CE19EC7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AF3E1-D064-4E60-88F3-75BD58944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61128-8D54-434E-B3EE-D210061E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5CFD-E1F5-4E7F-A906-0C09F1B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D6B8-CDBD-417F-B99B-0CAD74DE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7208-E882-48B3-ACBC-8B69A3F1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B68-FF9B-4011-A8DE-9707B255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9CFB-D6FC-4BA1-BA90-BE58A76AD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3EC6-4303-4092-ABFC-3BB2DBA0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2BCF-1080-438F-B080-9603F0EB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64B6-1486-4C3A-8C50-0EDB1619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56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DFD0-3F59-46B8-B0C4-F3620A46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06DA-B11E-4B1C-9A3B-5C6BA5EDD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3DE8-F189-494E-950B-76C48421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4520-2CD8-473B-A69F-4E833182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0B83-2277-445F-81F5-ACD61F12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02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22E6-831A-477A-8066-CBE90B48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1B3B-BA3B-42E2-9709-E6787DB0D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8E287-9C56-45A6-A29D-B8E87B8B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B86C-A5B6-458D-AB47-7C113C5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1E65E-49D1-4F47-AAEC-6916CCCE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721E-A852-4FB9-A0F6-8F8EB78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7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AA3-236F-4D97-AFA3-643C17FD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1814-2CFF-469E-BED0-6CFFF53B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138C5-652E-40AD-82B0-08CD4B990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2A24B-46C5-471D-993C-0750A832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29D4-DE34-4AA1-9B01-46500D3F3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7AF74-41AC-4071-93A0-C480FBF3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A6752-A34F-4564-974D-8B5700EC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2E275-4391-4144-AEA2-C518129D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0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383E-B869-49B6-A33C-D59BEA28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34A8-58D0-463F-8CE8-AE841965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84B8E-8A7E-4882-A674-DC7C025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1D29B-3D8A-4D4A-AAE6-E4F9796D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63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A5DFB-F115-4D4B-AD53-7B884D5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A9F51-AFF5-4154-8970-A093283C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64775-0340-44F3-AD02-1C7C5B3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2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A29B-ACD5-4E5E-B753-F68FBE7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99F-EF30-4492-90A5-C3466A1E3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744C3-9730-4FDB-AE2B-37CCD768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BB70-6C23-4EB5-AC80-3B55692A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A31-62FA-4983-964F-6731F21B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85EA-6203-4B8F-8CF4-21454FE4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9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CF84-42E7-457B-9FC3-B10B42FA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9B1C-1763-47FD-9028-09B1E1D6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D2C1-91C5-40C4-84C2-718BE5F5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E205-D8A8-47EE-9287-C85115EB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C436F-3D69-4092-A094-DD48896E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3308-1F11-4E74-B0DC-C2C1FE17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86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9F00F-A285-46D9-9973-341B1009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6EF63-852D-4570-AB8B-CF1E694A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D503-1678-4FF2-922D-DEFC1BEF0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916D-633D-47DD-B0E7-78DB0D5D51D5}" type="datetimeFigureOut">
              <a:rPr lang="zh-TW" altLang="en-US" smtClean="0"/>
              <a:t>2020/5/7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FDA60-3D1A-4396-8E8C-11839577F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FF41E-E38B-4771-B6CC-4312B3E6D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891F-DED7-41CE-A9CB-3E2B7E3BE3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422CE0D-1002-4FD5-889E-76A604695582}"/>
              </a:ext>
            </a:extLst>
          </p:cNvPr>
          <p:cNvGrpSpPr/>
          <p:nvPr/>
        </p:nvGrpSpPr>
        <p:grpSpPr>
          <a:xfrm>
            <a:off x="1260528" y="319509"/>
            <a:ext cx="7381724" cy="3959999"/>
            <a:chOff x="1050804" y="747347"/>
            <a:chExt cx="7381724" cy="3959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CA272-F41B-4ADA-BBB5-A6E7ED2921E5}"/>
                </a:ext>
              </a:extLst>
            </p:cNvPr>
            <p:cNvGrpSpPr/>
            <p:nvPr/>
          </p:nvGrpSpPr>
          <p:grpSpPr>
            <a:xfrm>
              <a:off x="1050804" y="1107346"/>
              <a:ext cx="2160000" cy="3600000"/>
              <a:chOff x="1050804" y="1107346"/>
              <a:chExt cx="2160000" cy="36000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E66B7A7-0EAF-4187-88B9-8D12775D54FB}"/>
                  </a:ext>
                </a:extLst>
              </p:cNvPr>
              <p:cNvCxnSpPr/>
              <p:nvPr/>
            </p:nvCxnSpPr>
            <p:spPr>
              <a:xfrm flipV="1">
                <a:off x="2130804" y="1107346"/>
                <a:ext cx="0" cy="360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B7D1FBE-2864-4CC4-AA38-74F8FE4D6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0804" y="1827346"/>
                <a:ext cx="2160000" cy="216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C9B8D3-CB23-4119-A318-18258589DBF0}"/>
                </a:ext>
              </a:extLst>
            </p:cNvPr>
            <p:cNvGrpSpPr/>
            <p:nvPr/>
          </p:nvGrpSpPr>
          <p:grpSpPr>
            <a:xfrm>
              <a:off x="5993317" y="1107346"/>
              <a:ext cx="2160000" cy="3600000"/>
              <a:chOff x="5993317" y="1107346"/>
              <a:chExt cx="2160000" cy="36000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88FFF78-E32A-45FE-BE45-9DF263BDEB3E}"/>
                  </a:ext>
                </a:extLst>
              </p:cNvPr>
              <p:cNvCxnSpPr/>
              <p:nvPr/>
            </p:nvCxnSpPr>
            <p:spPr>
              <a:xfrm flipV="1">
                <a:off x="7073317" y="1107346"/>
                <a:ext cx="0" cy="360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76A8BB1-F62D-4392-95E7-7FED15E4E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3317" y="1827346"/>
                <a:ext cx="2160000" cy="216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E58EE3-9CCA-4C37-84CD-93439CF947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0804" y="2907346"/>
              <a:ext cx="4942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1B8461-8E31-4EFF-8182-02AB61B9B52A}"/>
                    </a:ext>
                  </a:extLst>
                </p:cNvPr>
                <p:cNvSpPr txBox="1"/>
                <p:nvPr/>
              </p:nvSpPr>
              <p:spPr>
                <a:xfrm>
                  <a:off x="2038471" y="747347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1B8461-8E31-4EFF-8182-02AB61B9B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471" y="747347"/>
                  <a:ext cx="1846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000" t="-23913" r="-8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AAE74D-2C1B-4667-B9E5-E884895B23BF}"/>
                    </a:ext>
                  </a:extLst>
                </p:cNvPr>
                <p:cNvSpPr txBox="1"/>
                <p:nvPr/>
              </p:nvSpPr>
              <p:spPr>
                <a:xfrm>
                  <a:off x="3210804" y="1550347"/>
                  <a:ext cx="1917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AAE74D-2C1B-4667-B9E5-E884895B2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804" y="1550347"/>
                  <a:ext cx="1917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t="-23913" r="-718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CB2768-34CE-4754-BE07-4444D61BC708}"/>
                    </a:ext>
                  </a:extLst>
                </p:cNvPr>
                <p:cNvSpPr txBox="1"/>
                <p:nvPr/>
              </p:nvSpPr>
              <p:spPr>
                <a:xfrm>
                  <a:off x="8249208" y="161046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CB2768-34CE-4754-BE07-4444D61BC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208" y="1610468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t="-24444" r="-7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425FAB-0A74-4B9D-BCB9-707B5896F8B9}"/>
                    </a:ext>
                  </a:extLst>
                </p:cNvPr>
                <p:cNvSpPr txBox="1"/>
                <p:nvPr/>
              </p:nvSpPr>
              <p:spPr>
                <a:xfrm>
                  <a:off x="6977425" y="74734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425FAB-0A74-4B9D-BCB9-707B5896F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425" y="747347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t="-23913" r="-74194" b="-239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1903D066-3CB2-4B7F-BFD5-347E0C4EFEBF}"/>
                </a:ext>
              </a:extLst>
            </p:cNvPr>
            <p:cNvSpPr/>
            <p:nvPr/>
          </p:nvSpPr>
          <p:spPr>
            <a:xfrm rot="254756">
              <a:off x="1779806" y="1966302"/>
              <a:ext cx="701993" cy="1844783"/>
            </a:xfrm>
            <a:prstGeom prst="teardrop">
              <a:avLst>
                <a:gd name="adj" fmla="val 34358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7DDDD1B8-2275-4E99-AC02-178EEE2711AD}"/>
                </a:ext>
              </a:extLst>
            </p:cNvPr>
            <p:cNvSpPr/>
            <p:nvPr/>
          </p:nvSpPr>
          <p:spPr>
            <a:xfrm rot="16200000" flipH="1">
              <a:off x="1957249" y="3323357"/>
              <a:ext cx="198604" cy="73817"/>
            </a:xfrm>
            <a:prstGeom prst="parallelogram">
              <a:avLst>
                <a:gd name="adj" fmla="val 10739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945B525-1054-4D56-888A-737202DEDD39}"/>
                    </a:ext>
                  </a:extLst>
                </p:cNvPr>
                <p:cNvSpPr txBox="1"/>
                <p:nvPr/>
              </p:nvSpPr>
              <p:spPr>
                <a:xfrm>
                  <a:off x="1954021" y="3151791"/>
                  <a:ext cx="14369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945B525-1054-4D56-888A-737202DED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021" y="3151791"/>
                  <a:ext cx="143693" cy="123111"/>
                </a:xfrm>
                <a:prstGeom prst="rect">
                  <a:avLst/>
                </a:prstGeom>
                <a:blipFill>
                  <a:blip r:embed="rId6"/>
                  <a:stretch>
                    <a:fillRect l="-20833" r="-16667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4D6960-B3FB-4969-82AA-97821F5055BA}"/>
                    </a:ext>
                  </a:extLst>
                </p:cNvPr>
                <p:cNvSpPr txBox="1"/>
                <p:nvPr/>
              </p:nvSpPr>
              <p:spPr>
                <a:xfrm>
                  <a:off x="1853315" y="3336457"/>
                  <a:ext cx="14087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4D6960-B3FB-4969-82AA-97821F505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315" y="3336457"/>
                  <a:ext cx="140871" cy="123111"/>
                </a:xfrm>
                <a:prstGeom prst="rect">
                  <a:avLst/>
                </a:prstGeom>
                <a:blipFill>
                  <a:blip r:embed="rId7"/>
                  <a:stretch>
                    <a:fillRect l="-16667" r="-1666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BA1AFB-161E-458F-B15B-0C9021C0E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6115" y="2032000"/>
              <a:ext cx="5014669" cy="13282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24DB8A4-E6D2-453F-9B6C-369B106B4E65}"/>
                    </a:ext>
                  </a:extLst>
                </p:cNvPr>
                <p:cNvSpPr txBox="1"/>
                <p:nvPr/>
              </p:nvSpPr>
              <p:spPr>
                <a:xfrm>
                  <a:off x="7145473" y="1872335"/>
                  <a:ext cx="244106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24DB8A4-E6D2-453F-9B6C-369B106B4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473" y="1872335"/>
                  <a:ext cx="244106" cy="299313"/>
                </a:xfrm>
                <a:prstGeom prst="rect">
                  <a:avLst/>
                </a:prstGeom>
                <a:blipFill>
                  <a:blip r:embed="rId8"/>
                  <a:stretch>
                    <a:fillRect l="-25000" r="-17500" b="-265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FBAA0-B9F4-4D72-8AD8-D27A12268407}"/>
                    </a:ext>
                  </a:extLst>
                </p:cNvPr>
                <p:cNvSpPr txBox="1"/>
                <p:nvPr/>
              </p:nvSpPr>
              <p:spPr>
                <a:xfrm>
                  <a:off x="1857405" y="3443266"/>
                  <a:ext cx="287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E4FBAA0-B9F4-4D72-8AD8-D27A12268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05" y="3443266"/>
                  <a:ext cx="28783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149" r="-8511" b="-1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4B74F3-B9DF-4A09-A357-83910C18FFBB}"/>
                    </a:ext>
                  </a:extLst>
                </p:cNvPr>
                <p:cNvSpPr txBox="1"/>
                <p:nvPr/>
              </p:nvSpPr>
              <p:spPr>
                <a:xfrm>
                  <a:off x="4480390" y="2320017"/>
                  <a:ext cx="31162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4B74F3-B9DF-4A09-A357-83910C18F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390" y="2320017"/>
                  <a:ext cx="311624" cy="299313"/>
                </a:xfrm>
                <a:prstGeom prst="rect">
                  <a:avLst/>
                </a:prstGeom>
                <a:blipFill>
                  <a:blip r:embed="rId10"/>
                  <a:stretch>
                    <a:fillRect l="-9804" r="-13725" b="-265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57E2450-9CF6-4495-93D7-4ACE48E51C03}"/>
                    </a:ext>
                  </a:extLst>
                </p:cNvPr>
                <p:cNvSpPr txBox="1"/>
                <p:nvPr/>
              </p:nvSpPr>
              <p:spPr>
                <a:xfrm>
                  <a:off x="4466050" y="2926027"/>
                  <a:ext cx="1947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57E2450-9CF6-4495-93D7-4ACE48E51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050" y="2926027"/>
                  <a:ext cx="19479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8125" r="-28125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335E93A-15DC-4E1F-AAB8-E1BD0CF1B631}"/>
                    </a:ext>
                  </a:extLst>
                </p:cNvPr>
                <p:cNvSpPr txBox="1"/>
                <p:nvPr/>
              </p:nvSpPr>
              <p:spPr>
                <a:xfrm>
                  <a:off x="4317848" y="2691869"/>
                  <a:ext cx="1894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335E93A-15DC-4E1F-AAB8-E1BD0CF1B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848" y="2691869"/>
                  <a:ext cx="18947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2258" r="-22581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0D4333-C7AF-4B9F-B305-2108B9F37D3B}"/>
                  </a:ext>
                </a:extLst>
              </p:cNvPr>
              <p:cNvSpPr txBox="1"/>
              <p:nvPr/>
            </p:nvSpPr>
            <p:spPr>
              <a:xfrm>
                <a:off x="1089158" y="4724316"/>
                <a:ext cx="7369774" cy="739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𝑑𝑢𝑑𝑣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0D4333-C7AF-4B9F-B305-2108B9F3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58" y="4724316"/>
                <a:ext cx="7369774" cy="7394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2A8BB-F959-4699-8B30-4689079D53C6}"/>
                  </a:ext>
                </a:extLst>
              </p:cNvPr>
              <p:cNvSpPr txBox="1"/>
              <p:nvPr/>
            </p:nvSpPr>
            <p:spPr>
              <a:xfrm>
                <a:off x="1089158" y="5791114"/>
                <a:ext cx="3273267" cy="358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2A8BB-F959-4699-8B30-4689079D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58" y="5791114"/>
                <a:ext cx="3273267" cy="358496"/>
              </a:xfrm>
              <a:prstGeom prst="rect">
                <a:avLst/>
              </a:prstGeom>
              <a:blipFill>
                <a:blip r:embed="rId14"/>
                <a:stretch>
                  <a:fillRect l="-559" r="-186" b="-20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motorsgroup</dc:creator>
  <cp:lastModifiedBy>motorsgroup</cp:lastModifiedBy>
  <cp:revision>3</cp:revision>
  <dcterms:created xsi:type="dcterms:W3CDTF">2020-05-07T05:30:55Z</dcterms:created>
  <dcterms:modified xsi:type="dcterms:W3CDTF">2020-05-07T05:47:03Z</dcterms:modified>
</cp:coreProperties>
</file>