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DejaVu Sans</vt:lpstr>
      <vt:lpstr>Arial Black</vt:lpstr>
      <vt:lpstr>Microsoft YaHei</vt:lpstr>
      <vt:lpstr>文泉驿微米黑</vt:lpstr>
      <vt:lpstr>Arial Unicode MS</vt:lpstr>
      <vt:lpstr>SimSun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mark</cp:lastModifiedBy>
  <cp:revision>7</cp:revision>
  <dcterms:created xsi:type="dcterms:W3CDTF">2022-07-15T02:19:59Z</dcterms:created>
  <dcterms:modified xsi:type="dcterms:W3CDTF">2022-07-15T02:19:59Z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