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97865" y="2986405"/>
            <a:ext cx="1252855" cy="6375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正常工作</a:t>
            </a:r>
            <a:endParaRPr lang="zh-CN" altLang="en-US"/>
          </a:p>
          <a:p>
            <a:pPr algn="ctr"/>
            <a:r>
              <a:rPr lang="en-US" altLang="zh-CN"/>
              <a:t>1A</a:t>
            </a:r>
            <a:endParaRPr lang="en-US" altLang="zh-CN"/>
          </a:p>
        </p:txBody>
      </p:sp>
      <p:sp>
        <p:nvSpPr>
          <p:cNvPr id="8" name="Rounded Rectangle 7"/>
          <p:cNvSpPr/>
          <p:nvPr/>
        </p:nvSpPr>
        <p:spPr>
          <a:xfrm>
            <a:off x="3056890" y="2986405"/>
            <a:ext cx="1003935" cy="638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浅睡</a:t>
            </a:r>
            <a:endParaRPr lang="zh-CN" altLang="en-US"/>
          </a:p>
          <a:p>
            <a:pPr algn="ctr"/>
            <a:r>
              <a:rPr lang="en-US" altLang="zh-CN"/>
              <a:t>700mA</a:t>
            </a:r>
            <a:endParaRPr lang="en-US" altLang="zh-CN"/>
          </a:p>
        </p:txBody>
      </p:sp>
      <p:sp>
        <p:nvSpPr>
          <p:cNvPr id="9" name="Rounded Rectangle 8"/>
          <p:cNvSpPr/>
          <p:nvPr/>
        </p:nvSpPr>
        <p:spPr>
          <a:xfrm>
            <a:off x="5439410" y="2970530"/>
            <a:ext cx="1078230" cy="638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中睡</a:t>
            </a:r>
            <a:endParaRPr lang="zh-CN" altLang="en-US"/>
          </a:p>
          <a:p>
            <a:pPr algn="ctr"/>
            <a:r>
              <a:rPr lang="en-US" altLang="zh-CN"/>
              <a:t>700mA</a:t>
            </a:r>
            <a:endParaRPr lang="en-US" altLang="zh-CN"/>
          </a:p>
        </p:txBody>
      </p:sp>
      <p:cxnSp>
        <p:nvCxnSpPr>
          <p:cNvPr id="10" name="Straight Arrow Connector 9"/>
          <p:cNvCxnSpPr>
            <a:stCxn id="3" idx="3"/>
            <a:endCxn id="8" idx="1"/>
          </p:cNvCxnSpPr>
          <p:nvPr/>
        </p:nvCxnSpPr>
        <p:spPr>
          <a:xfrm>
            <a:off x="1950720" y="3305175"/>
            <a:ext cx="110617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4060825" y="3289935"/>
            <a:ext cx="1378585" cy="15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709535" y="2997835"/>
            <a:ext cx="983615" cy="638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深睡</a:t>
            </a:r>
            <a:endParaRPr lang="zh-CN" altLang="en-US"/>
          </a:p>
          <a:p>
            <a:pPr algn="ctr"/>
            <a:r>
              <a:rPr lang="en-US" altLang="zh-CN"/>
              <a:t>170mA</a:t>
            </a:r>
            <a:endParaRPr lang="en-US" altLang="zh-CN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517640" y="3303270"/>
            <a:ext cx="116014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885045" y="2985770"/>
            <a:ext cx="1547495" cy="6375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系统休眠（</a:t>
            </a:r>
            <a:r>
              <a:rPr lang="en-US" altLang="zh-CN"/>
              <a:t>30mA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15" name="Straight Arrow Connector 14"/>
          <p:cNvCxnSpPr>
            <a:stCxn id="12" idx="3"/>
            <a:endCxn id="14" idx="1"/>
          </p:cNvCxnSpPr>
          <p:nvPr/>
        </p:nvCxnSpPr>
        <p:spPr>
          <a:xfrm flipV="1">
            <a:off x="8693150" y="3304540"/>
            <a:ext cx="119189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2037715" y="2585085"/>
            <a:ext cx="1019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psensor far </a:t>
            </a:r>
            <a:r>
              <a:rPr lang="en-US" altLang="zh-CN"/>
              <a:t>5s</a:t>
            </a:r>
            <a:endParaRPr lang="en-US" altLang="zh-CN"/>
          </a:p>
        </p:txBody>
      </p:sp>
      <p:sp>
        <p:nvSpPr>
          <p:cNvPr id="17" name="Text Box 16"/>
          <p:cNvSpPr txBox="1"/>
          <p:nvPr/>
        </p:nvSpPr>
        <p:spPr>
          <a:xfrm>
            <a:off x="4119880" y="3009265"/>
            <a:ext cx="1334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1min &amp; usb suspend</a:t>
            </a:r>
            <a:endParaRPr lang="zh-C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6443345" y="2937510"/>
            <a:ext cx="1306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1min &amp; usb suspend</a:t>
            </a:r>
            <a:endParaRPr lang="zh-CN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8661400" y="2969260"/>
            <a:ext cx="1334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10s &amp; </a:t>
            </a:r>
            <a:endParaRPr lang="en-US"/>
          </a:p>
          <a:p>
            <a:r>
              <a:rPr lang="en-US"/>
              <a:t>usb suspend</a:t>
            </a:r>
            <a:endParaRPr lang="zh-CN" altLang="en-US"/>
          </a:p>
        </p:txBody>
      </p:sp>
      <p:sp>
        <p:nvSpPr>
          <p:cNvPr id="21" name="Left Brace 20"/>
          <p:cNvSpPr/>
          <p:nvPr/>
        </p:nvSpPr>
        <p:spPr>
          <a:xfrm rot="16200000">
            <a:off x="6873240" y="413385"/>
            <a:ext cx="448310" cy="697992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21" idx="1"/>
            <a:endCxn id="3" idx="2"/>
          </p:cNvCxnSpPr>
          <p:nvPr/>
        </p:nvCxnSpPr>
        <p:spPr>
          <a:xfrm rot="5400000" flipH="1">
            <a:off x="3959225" y="988695"/>
            <a:ext cx="503555" cy="5772785"/>
          </a:xfrm>
          <a:prstGeom prst="bentConnector3">
            <a:avLst>
              <a:gd name="adj1" fmla="val -47289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3339465" y="4382770"/>
            <a:ext cx="1743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psensor near </a:t>
            </a:r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8091170" y="459105"/>
            <a:ext cx="299085" cy="469265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Elbow Connector 32"/>
          <p:cNvCxnSpPr/>
          <p:nvPr/>
        </p:nvCxnSpPr>
        <p:spPr>
          <a:xfrm rot="16200000" flipH="1" flipV="1">
            <a:off x="4608195" y="-648335"/>
            <a:ext cx="349250" cy="6916420"/>
          </a:xfrm>
          <a:prstGeom prst="bentConnector3">
            <a:avLst>
              <a:gd name="adj1" fmla="val -68182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3809365" y="2028190"/>
            <a:ext cx="4200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 resume &amp; HID</a:t>
            </a:r>
            <a:r>
              <a:rPr lang="zh-CN" altLang="en-US"/>
              <a:t>退出</a:t>
            </a:r>
            <a:r>
              <a:rPr lang="en-US" altLang="zh-CN"/>
              <a:t>RTEM IDLE Task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WPS Presentation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Nimbus Roman No9 L</vt:lpstr>
      <vt:lpstr>Arial Black</vt:lpstr>
      <vt:lpstr>Microsoft YaHei</vt:lpstr>
      <vt:lpstr>文泉驿微米黑</vt:lpstr>
      <vt:lpstr>Arial Unicode MS</vt:lpstr>
      <vt:lpstr>SimSun</vt:lpstr>
      <vt:lpstr>SimSun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mark</cp:lastModifiedBy>
  <cp:revision>20</cp:revision>
  <dcterms:created xsi:type="dcterms:W3CDTF">2022-11-25T03:28:56Z</dcterms:created>
  <dcterms:modified xsi:type="dcterms:W3CDTF">2022-11-25T03:28:56Z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