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1424305" y="1058545"/>
            <a:ext cx="918845" cy="28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75105" y="133921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RAW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1945" y="923290"/>
            <a:ext cx="988060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MIPI</a:t>
            </a:r>
            <a:endParaRPr 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1707515"/>
            <a:ext cx="2641600" cy="4827905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501390" y="694055"/>
            <a:ext cx="1569085" cy="5081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39640" y="962025"/>
            <a:ext cx="140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RAWdata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739640" y="30505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IQdata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739640" y="511365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Mixdata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387215" y="2638425"/>
            <a:ext cx="286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_USE_RAWTOIQ_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387215" y="4815205"/>
            <a:ext cx="369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_USE_SONT_TOF_DATAPATH_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8134985" y="4528185"/>
            <a:ext cx="629920" cy="20707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679180" y="4367530"/>
            <a:ext cx="89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818880" y="5379085"/>
            <a:ext cx="89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fps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818880" y="6390640"/>
            <a:ext cx="89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Arial Black</vt:lpstr>
      <vt:lpstr>Microsoft YaHei</vt:lpstr>
      <vt:lpstr>文泉驿微米黑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9</cp:revision>
  <dcterms:created xsi:type="dcterms:W3CDTF">2023-02-23T08:19:01Z</dcterms:created>
  <dcterms:modified xsi:type="dcterms:W3CDTF">2023-02-23T08:19:01Z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