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8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-62865"/>
            <a:ext cx="12265660" cy="6984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100" y="262255"/>
            <a:ext cx="676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USB,RT+/RX-3.0   USB D+/D-  2.0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42610" y="184658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2025" y="1517015"/>
            <a:ext cx="227266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569075" y="2223770"/>
            <a:ext cx="7429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569075" y="1854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84690" y="114554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2025" y="2253615"/>
            <a:ext cx="72199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34020" y="2222500"/>
            <a:ext cx="763905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HUB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320" y="171069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25" y="1910080"/>
            <a:ext cx="25196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1025" y="16236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025" y="3243580"/>
            <a:ext cx="2508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985" y="30594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8797925" y="2406015"/>
            <a:ext cx="239141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4090" y="2609850"/>
            <a:ext cx="2261235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9573895" y="230822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696075" y="1981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95320" y="2814955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411095" y="1552575"/>
            <a:ext cx="67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259570" y="301815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4333240" y="3693795"/>
            <a:ext cx="2626360" cy="11658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2255" y="6196965"/>
            <a:ext cx="1410335" cy="5105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HW_INIT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2255" y="3622675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DRIVER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2255" y="1200785"/>
            <a:ext cx="1410335" cy="510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09620" y="331597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GPIO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09620" y="369379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09620" y="408241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26915" y="3954780"/>
            <a:ext cx="91884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18785" y="3954780"/>
            <a:ext cx="919480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6915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32780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09620" y="640080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IRQ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6915" y="6299200"/>
            <a:ext cx="191071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WATCH  DOG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66255" y="6299200"/>
            <a:ext cx="113347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CLOCK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4250" y="6299835"/>
            <a:ext cx="13277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MEMORY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2255" y="5210810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Hardware Device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ounded Rectangle 21"/>
          <p:cNvSpPr/>
          <p:nvPr/>
        </p:nvSpPr>
        <p:spPr>
          <a:xfrm>
            <a:off x="7342505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8213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65520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605145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4477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35425" y="271272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64510" y="270256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85465" y="802005"/>
            <a:ext cx="5262880" cy="1031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21635" y="1977390"/>
            <a:ext cx="55086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841750" y="178308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POSIX API ictl/open/write/read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5465" y="2375535"/>
            <a:ext cx="95059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36060" y="2375535"/>
            <a:ext cx="101219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47615" y="2375535"/>
            <a:ext cx="170624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54495" y="2375535"/>
            <a:ext cx="159385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85465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ptn3605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03606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anx7327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145405" y="2794635"/>
            <a:ext cx="459740" cy="1114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lt7911uxc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06552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60451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lt7211d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88149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ecx335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34250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ecx343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2425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545205" y="280479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9580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49580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971800" y="133350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应用程序和标准应用组件库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297180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RTEMS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4759325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POSIX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54685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ITRON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971800" y="237744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管理器</a:t>
            </a:r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2971800" y="293751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超核</a:t>
            </a:r>
            <a:endParaRPr lang="zh-CN" altLang="en-US"/>
          </a:p>
        </p:txBody>
      </p:sp>
      <p:sp>
        <p:nvSpPr>
          <p:cNvPr id="10" name="Rectangles 9"/>
          <p:cNvSpPr/>
          <p:nvPr/>
        </p:nvSpPr>
        <p:spPr>
          <a:xfrm>
            <a:off x="2971800" y="349758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板卡支持包</a:t>
            </a:r>
            <a:r>
              <a:rPr lang="en-US" altLang="zh-CN"/>
              <a:t>BSP</a:t>
            </a:r>
            <a:endParaRPr lang="en-US" altLang="zh-CN"/>
          </a:p>
        </p:txBody>
      </p:sp>
      <p:sp>
        <p:nvSpPr>
          <p:cNvPr id="11" name="Rectangles 10"/>
          <p:cNvSpPr/>
          <p:nvPr/>
        </p:nvSpPr>
        <p:spPr>
          <a:xfrm>
            <a:off x="297180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微处理器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4759325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处理器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654685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649605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15340" y="12141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LingWei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" y="169608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RK3399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8990" y="169608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35955" y="258127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595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6353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566285" y="527050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063740" y="108013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553585" y="1643380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1898015" y="1940560"/>
            <a:ext cx="145097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400165" y="1323975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097020" y="80518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87825" y="251904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4535" y="230441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22525" y="21024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826510" y="9124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59635" y="26974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0205" y="325755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20945" y="7861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44745" y="36417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767070" y="4603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20205" y="12903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777230" y="32340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61505" y="3055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61505" y="42348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961505" y="34239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884670" y="37922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104390" y="43929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059430" y="4392930"/>
            <a:ext cx="260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94890" y="2893060"/>
            <a:ext cx="8305800" cy="2317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5" y="318452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1670" y="105537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88635" y="19405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863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621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418965" y="-113665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916420" y="439420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406265" y="1002665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252845" y="683260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949700" y="16446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40505" y="1868170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722755" y="31845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Type-C</a:t>
            </a:r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5" idx="1"/>
          </p:cNvCxnSpPr>
          <p:nvPr/>
        </p:nvCxnSpPr>
        <p:spPr>
          <a:xfrm>
            <a:off x="1823720" y="3429000"/>
            <a:ext cx="714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38095" y="318452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Redriver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7619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DeMUX</a:t>
            </a:r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12" idx="1"/>
          </p:cNvCxnSpPr>
          <p:nvPr/>
        </p:nvCxnSpPr>
        <p:spPr>
          <a:xfrm>
            <a:off x="3865880" y="3429000"/>
            <a:ext cx="121031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1962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6403975" y="3430270"/>
            <a:ext cx="715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71915" y="318643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8447405" y="3430270"/>
            <a:ext cx="52451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76190" y="44297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vpu</a:t>
            </a:r>
            <a:endParaRPr lang="en-US"/>
          </a:p>
        </p:txBody>
      </p:sp>
      <p:cxnSp>
        <p:nvCxnSpPr>
          <p:cNvPr id="24" name="Elbow Connector 23"/>
          <p:cNvCxnSpPr>
            <a:stCxn id="5" idx="2"/>
            <a:endCxn id="23" idx="1"/>
          </p:cNvCxnSpPr>
          <p:nvPr/>
        </p:nvCxnSpPr>
        <p:spPr>
          <a:xfrm rot="5400000" flipV="1">
            <a:off x="3638550" y="3236595"/>
            <a:ext cx="1001395" cy="18738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5740400" y="3674110"/>
            <a:ext cx="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3" idx="3"/>
          </p:cNvCxnSpPr>
          <p:nvPr/>
        </p:nvCxnSpPr>
        <p:spPr>
          <a:xfrm rot="5400000">
            <a:off x="6593840" y="3484245"/>
            <a:ext cx="1000125" cy="1379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3"/>
          </p:cNvCxnSpPr>
          <p:nvPr/>
        </p:nvCxnSpPr>
        <p:spPr>
          <a:xfrm rot="5400000">
            <a:off x="7520305" y="2558415"/>
            <a:ext cx="999490" cy="3232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88635" y="386778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283325" y="306133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721735" y="306260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DP/USB3.0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205" y="375602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DFP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609215" y="484187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UFP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7070" y="306260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lvds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7575" y="1936115"/>
            <a:ext cx="970915" cy="308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9510" y="348107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 Initialise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221855" y="2546985"/>
            <a:ext cx="490855" cy="2529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12710" y="232727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12710" y="298894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 device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2710" y="3630930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 device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9510" y="166560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9510" y="56515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9510" y="254698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 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9510" y="449072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UART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69510" y="552323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169920" y="409575"/>
            <a:ext cx="1751330" cy="6138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12710" y="4291965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Flash_descriptor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12710" y="492887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IMU_descriptor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12710" y="552323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OLED_descriptor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23490" y="4080510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lib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63260" y="2844800"/>
            <a:ext cx="15214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 Drivers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534920" y="394335"/>
            <a:ext cx="474980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frameware</a:t>
            </a:r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429115" y="2245360"/>
            <a:ext cx="530860" cy="1658620"/>
          </a:xfrm>
          <a:prstGeom prst="upDownArrow">
            <a:avLst>
              <a:gd name="adj1" fmla="val 3579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823970" y="2143760"/>
            <a:ext cx="276225" cy="59690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154920" y="41529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54920" y="293624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154920" y="16706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</a:t>
            </a:r>
            <a:endParaRPr lang="zh-CN" altLang="en-US"/>
          </a:p>
        </p:txBody>
      </p:sp>
      <p:sp>
        <p:nvSpPr>
          <p:cNvPr id="27" name="Rectangles 26"/>
          <p:cNvSpPr/>
          <p:nvPr/>
        </p:nvSpPr>
        <p:spPr>
          <a:xfrm>
            <a:off x="2534920" y="5017135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Register</a:t>
            </a:r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6078220" y="4568825"/>
            <a:ext cx="276225" cy="44831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54920" y="501713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第零层</a:t>
            </a:r>
            <a:endParaRPr lang="zh-CN" altLang="en-US"/>
          </a:p>
        </p:txBody>
      </p:sp>
      <p:sp>
        <p:nvSpPr>
          <p:cNvPr id="31" name="Rectangles 30"/>
          <p:cNvSpPr/>
          <p:nvPr/>
        </p:nvSpPr>
        <p:spPr>
          <a:xfrm>
            <a:off x="2534285" y="1557020"/>
            <a:ext cx="736346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Bridge</a:t>
            </a:r>
            <a:r>
              <a:rPr lang="zh-CN" altLang="en-US"/>
              <a:t>，</a:t>
            </a:r>
            <a:r>
              <a:rPr lang="en-US" altLang="zh-CN"/>
              <a:t>Panel</a:t>
            </a:r>
            <a:r>
              <a:rPr lang="zh-CN" altLang="en-US"/>
              <a:t>，</a:t>
            </a:r>
            <a:r>
              <a:rPr lang="en-US" altLang="zh-CN"/>
              <a:t>Redriver</a:t>
            </a:r>
            <a:r>
              <a:rPr lang="zh-CN" altLang="en-US"/>
              <a:t>，</a:t>
            </a:r>
            <a:r>
              <a:rPr lang="en-US" altLang="zh-CN"/>
              <a:t>DeMUX</a:t>
            </a:r>
            <a:r>
              <a:rPr lang="zh-CN" altLang="en-US"/>
              <a:t>，</a:t>
            </a:r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32" name="Rectangles 31"/>
          <p:cNvSpPr/>
          <p:nvPr/>
        </p:nvSpPr>
        <p:spPr>
          <a:xfrm>
            <a:off x="7371715" y="394335"/>
            <a:ext cx="252666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</a:t>
            </a:r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790440" y="992505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54920" y="4514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</a:t>
            </a:r>
            <a:endParaRPr lang="zh-CN" altLang="en-US"/>
          </a:p>
        </p:txBody>
      </p:sp>
      <p:sp>
        <p:nvSpPr>
          <p:cNvPr id="35" name="Up-Down Arrow 34"/>
          <p:cNvSpPr/>
          <p:nvPr/>
        </p:nvSpPr>
        <p:spPr>
          <a:xfrm>
            <a:off x="382397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8397240" y="876300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22855" y="2844800"/>
            <a:ext cx="287782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RTEMS</a:t>
            </a:r>
            <a:endParaRPr lang="en-US" altLang="zh-CN"/>
          </a:p>
        </p:txBody>
      </p:sp>
      <p:sp>
        <p:nvSpPr>
          <p:cNvPr id="38" name="Rectangles 37"/>
          <p:cNvSpPr/>
          <p:nvPr/>
        </p:nvSpPr>
        <p:spPr>
          <a:xfrm>
            <a:off x="7498715" y="2847340"/>
            <a:ext cx="182435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 Drivers</a:t>
            </a:r>
            <a:endParaRPr lang="zh-CN" altLang="en-US"/>
          </a:p>
        </p:txBody>
      </p:sp>
      <p:sp>
        <p:nvSpPr>
          <p:cNvPr id="39" name="Up-Down Arrow 38"/>
          <p:cNvSpPr/>
          <p:nvPr/>
        </p:nvSpPr>
        <p:spPr>
          <a:xfrm>
            <a:off x="6354445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827278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386195" y="2143760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8121015" y="223583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Terminator 1"/>
          <p:cNvSpPr/>
          <p:nvPr/>
        </p:nvSpPr>
        <p:spPr>
          <a:xfrm>
            <a:off x="4162425" y="728345"/>
            <a:ext cx="1409065" cy="479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164840" y="167767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make Board=OPPO</a:t>
            </a:r>
            <a:endParaRPr lang="en-US" altLang="zh-CN"/>
          </a:p>
        </p:txBody>
      </p:sp>
      <p:sp>
        <p:nvSpPr>
          <p:cNvPr id="5" name="Flowchart: Alternate Process 4"/>
          <p:cNvSpPr/>
          <p:nvPr/>
        </p:nvSpPr>
        <p:spPr>
          <a:xfrm>
            <a:off x="3164840" y="256286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加载解析</a:t>
            </a:r>
            <a:r>
              <a:rPr lang="en-US" altLang="zh-CN"/>
              <a:t>/configs/OPPO_defconfig</a:t>
            </a:r>
            <a:endParaRPr lang="en-US" altLang="zh-CN"/>
          </a:p>
        </p:txBody>
      </p:sp>
      <p:sp>
        <p:nvSpPr>
          <p:cNvPr id="10" name="Flowchart: Alternate Process 9"/>
          <p:cNvSpPr/>
          <p:nvPr/>
        </p:nvSpPr>
        <p:spPr>
          <a:xfrm>
            <a:off x="3164840" y="3649345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执行编译</a:t>
            </a:r>
            <a:endParaRPr lang="zh-C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202430" y="4677410"/>
            <a:ext cx="132969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867275" y="120777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867275" y="220091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4867275" y="308610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4857115" y="4172585"/>
            <a:ext cx="101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eft Brace 3"/>
          <p:cNvSpPr/>
          <p:nvPr/>
        </p:nvSpPr>
        <p:spPr>
          <a:xfrm>
            <a:off x="2400935" y="2653030"/>
            <a:ext cx="829310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0000" y="35350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coogarlite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61995" y="248348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firamework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4370" y="4450715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sub_module : cougar_mdk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77410" y="410019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629785" y="199453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24145" y="31667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418580" y="2949575"/>
            <a:ext cx="311785" cy="80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05930" y="278193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display_controller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24145" y="3903345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specific/board oppo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24145" y="5322570"/>
            <a:ext cx="256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 driver &amp;&amp; SOC driver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6750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BoardInit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61995" y="574040"/>
            <a:ext cx="315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抽象</a:t>
            </a:r>
            <a:endParaRPr lang="en-US"/>
          </a:p>
          <a:p>
            <a:pPr algn="ctr"/>
            <a:r>
              <a:rPr lang="en-US"/>
              <a:t>DisplayBringupTask_Creat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00315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IC/SOC/Board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10105" y="735965"/>
            <a:ext cx="114173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67450" y="735965"/>
            <a:ext cx="1076960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274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Microsoft YaHei</vt:lpstr>
      <vt:lpstr>文泉驿微米黑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44</cp:revision>
  <dcterms:created xsi:type="dcterms:W3CDTF">2022-07-01T02:21:59Z</dcterms:created>
  <dcterms:modified xsi:type="dcterms:W3CDTF">2022-07-01T02:21:59Z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