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57" r:id="rId5"/>
    <p:sldId id="260" r:id="rId6"/>
    <p:sldId id="258" r:id="rId7"/>
    <p:sldId id="261" r:id="rId8"/>
    <p:sldId id="265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313055"/>
            <a:ext cx="1121410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外设中断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固件框架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r>
              <a:rPr lang="zh-CN" altLang="en-US"/>
              <a:t>使用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BootLoader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仿真运行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外设使用</a:t>
            </a:r>
            <a:r>
              <a:rPr lang="en-US" altLang="zh-CN"/>
              <a:t>-uart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外设使用</a:t>
            </a:r>
            <a:r>
              <a:rPr lang="en-US" altLang="zh-CN"/>
              <a:t>-PWM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Microsoft YaHei</vt:lpstr>
      <vt:lpstr>文泉驿微米黑</vt:lpstr>
      <vt:lpstr>Arial Unicode MS</vt:lpstr>
      <vt:lpstr>SimSun</vt:lpstr>
      <vt:lpstr>OpenSymbol</vt:lpstr>
      <vt:lpstr>Arial Black</vt:lpstr>
      <vt:lpstr>SimSun</vt:lpstr>
      <vt:lpstr>Office Theme</vt:lpstr>
      <vt:lpstr>PowerPoint 演示文稿</vt:lpstr>
      <vt:lpstr>PowerPoint 演示文稿</vt:lpstr>
      <vt:lpstr>固件框架</vt:lpstr>
      <vt:lpstr>CPU框架</vt:lpstr>
      <vt:lpstr>PowerPoint 演示文稿</vt:lpstr>
      <vt:lpstr>framework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11</cp:revision>
  <dcterms:created xsi:type="dcterms:W3CDTF">2022-09-06T08:03:20Z</dcterms:created>
  <dcterms:modified xsi:type="dcterms:W3CDTF">2022-09-06T08:03:20Z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