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9"/>
  </p:handoutMasterIdLst>
  <p:sldIdLst>
    <p:sldId id="256" r:id="rId3"/>
    <p:sldId id="257" r:id="rId4"/>
    <p:sldId id="258" r:id="rId5"/>
    <p:sldId id="259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4"/>
        <p:guide pos="390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名词解释</a:t>
            </a:r>
            <a:endParaRPr lang="zh-CN" altLang="en-US"/>
          </a:p>
          <a:p>
            <a:r>
              <a:rPr lang="en-US" altLang="zh-CN"/>
              <a:t>qemu</a:t>
            </a:r>
            <a:r>
              <a:rPr lang="zh-CN" altLang="en-US"/>
              <a:t>：</a:t>
            </a:r>
            <a:r>
              <a:rPr lang="en-US" altLang="zh-CN"/>
              <a:t>CPU</a:t>
            </a:r>
            <a:r>
              <a:rPr lang="zh-CN" altLang="en-US"/>
              <a:t>模拟器，可以模拟各种</a:t>
            </a:r>
            <a:r>
              <a:rPr lang="en-US" altLang="zh-CN"/>
              <a:t>CPU</a:t>
            </a:r>
            <a:r>
              <a:rPr lang="zh-CN" altLang="en-US"/>
              <a:t>处理指令集。</a:t>
            </a:r>
            <a:endParaRPr lang="zh-CN" altLang="en-US"/>
          </a:p>
          <a:p>
            <a:r>
              <a:rPr lang="en-US" altLang="zh-CN"/>
              <a:t>KVM</a:t>
            </a:r>
            <a:r>
              <a:rPr lang="zh-CN" altLang="en-US"/>
              <a:t>：基于</a:t>
            </a:r>
            <a:r>
              <a:rPr lang="en-US" altLang="zh-CN"/>
              <a:t>Linux</a:t>
            </a:r>
            <a:r>
              <a:rPr lang="zh-CN" altLang="en-US"/>
              <a:t>内核的虚拟技术。</a:t>
            </a:r>
            <a:endParaRPr lang="zh-CN" altLang="en-US"/>
          </a:p>
          <a:p>
            <a:r>
              <a:rPr lang="zh-CN" altLang="en-US"/>
              <a:t>执行顺序：</a:t>
            </a:r>
            <a:r>
              <a:rPr lang="en-US" altLang="zh-CN"/>
              <a:t>emulator --&gt; qemu--&gt;kernel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s 31"/>
          <p:cNvSpPr/>
          <p:nvPr/>
        </p:nvSpPr>
        <p:spPr>
          <a:xfrm>
            <a:off x="277495" y="924560"/>
            <a:ext cx="6950075" cy="5455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8657590" y="1007745"/>
            <a:ext cx="3331210" cy="3977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604770" y="149225"/>
            <a:ext cx="286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android </a:t>
            </a:r>
            <a:r>
              <a:rPr lang="zh-CN" altLang="en-US"/>
              <a:t>编译解决方案</a:t>
            </a:r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3458845" y="2814320"/>
            <a:ext cx="1419860" cy="1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AOSP-code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40080" y="1916430"/>
            <a:ext cx="2124710" cy="565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source insight or </a:t>
            </a:r>
            <a:r>
              <a:rPr lang="en-US"/>
              <a:t>Android Studio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0080" y="4681220"/>
            <a:ext cx="2124710" cy="565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Android Build </a:t>
            </a:r>
            <a:endParaRPr lang="en-US"/>
          </a:p>
          <a:p>
            <a:pPr algn="ctr"/>
            <a:r>
              <a:rPr lang="en-US"/>
              <a:t>Envirement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298565" y="1896110"/>
            <a:ext cx="768985" cy="448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vsftp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98565" y="2482215"/>
            <a:ext cx="768985" cy="448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smba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140325" y="4334510"/>
            <a:ext cx="1911985" cy="1259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466715" y="5117465"/>
            <a:ext cx="1387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qemu-kvm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413375" y="4594225"/>
            <a:ext cx="1334770" cy="50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emulator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731250" y="4573270"/>
            <a:ext cx="833120" cy="391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adb</a:t>
            </a: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675880" y="70485"/>
            <a:ext cx="10160" cy="6768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766935" y="1758315"/>
            <a:ext cx="1729740" cy="448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Filezilla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9766935" y="2344420"/>
            <a:ext cx="1730375" cy="165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source insight or Android Studio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766935" y="4243705"/>
            <a:ext cx="1729740" cy="448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Burn Tools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564370" y="5461635"/>
            <a:ext cx="2134870" cy="1195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Target Board</a:t>
            </a:r>
            <a:endParaRPr lang="en-US"/>
          </a:p>
          <a:p>
            <a:pPr algn="ctr"/>
            <a:r>
              <a:rPr lang="en-US"/>
              <a:t>(Android)</a:t>
            </a:r>
            <a:endParaRPr lang="en-US"/>
          </a:p>
        </p:txBody>
      </p:sp>
      <p:cxnSp>
        <p:nvCxnSpPr>
          <p:cNvPr id="21" name="Straight Arrow Connector 20"/>
          <p:cNvCxnSpPr>
            <a:stCxn id="9" idx="3"/>
            <a:endCxn id="16" idx="1"/>
          </p:cNvCxnSpPr>
          <p:nvPr/>
        </p:nvCxnSpPr>
        <p:spPr>
          <a:xfrm flipV="1">
            <a:off x="7067550" y="1982470"/>
            <a:ext cx="2699385" cy="137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7" idx="1"/>
          </p:cNvCxnSpPr>
          <p:nvPr/>
        </p:nvCxnSpPr>
        <p:spPr>
          <a:xfrm>
            <a:off x="7067550" y="2706370"/>
            <a:ext cx="2699385" cy="4648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4"/>
            <a:endCxn id="19" idx="1"/>
          </p:cNvCxnSpPr>
          <p:nvPr/>
        </p:nvCxnSpPr>
        <p:spPr>
          <a:xfrm>
            <a:off x="9147810" y="4964430"/>
            <a:ext cx="416560" cy="10953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19" idx="0"/>
          </p:cNvCxnSpPr>
          <p:nvPr/>
        </p:nvCxnSpPr>
        <p:spPr>
          <a:xfrm>
            <a:off x="10631805" y="4692015"/>
            <a:ext cx="0" cy="7696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8" idx="3"/>
          </p:cNvCxnSpPr>
          <p:nvPr/>
        </p:nvCxnSpPr>
        <p:spPr>
          <a:xfrm flipH="1">
            <a:off x="2764790" y="4964430"/>
            <a:ext cx="237553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6" idx="1"/>
          </p:cNvCxnSpPr>
          <p:nvPr/>
        </p:nvCxnSpPr>
        <p:spPr>
          <a:xfrm>
            <a:off x="2764790" y="2199640"/>
            <a:ext cx="901700" cy="8020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8" idx="0"/>
          </p:cNvCxnSpPr>
          <p:nvPr/>
        </p:nvCxnSpPr>
        <p:spPr>
          <a:xfrm flipH="1">
            <a:off x="1702435" y="3907790"/>
            <a:ext cx="1964055" cy="7734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7"/>
            <a:endCxn id="9" idx="1"/>
          </p:cNvCxnSpPr>
          <p:nvPr/>
        </p:nvCxnSpPr>
        <p:spPr>
          <a:xfrm flipV="1">
            <a:off x="4671060" y="2120265"/>
            <a:ext cx="1627505" cy="881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10" idx="1"/>
          </p:cNvCxnSpPr>
          <p:nvPr/>
        </p:nvCxnSpPr>
        <p:spPr>
          <a:xfrm flipV="1">
            <a:off x="4878705" y="2706370"/>
            <a:ext cx="1419860" cy="7486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80075" y="5863590"/>
            <a:ext cx="833120" cy="391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adb</a:t>
            </a:r>
            <a:endParaRPr lang="en-US"/>
          </a:p>
        </p:txBody>
      </p:sp>
      <p:cxnSp>
        <p:nvCxnSpPr>
          <p:cNvPr id="34" name="Straight Arrow Connector 33"/>
          <p:cNvCxnSpPr>
            <a:stCxn id="11" idx="2"/>
            <a:endCxn id="33" idx="0"/>
          </p:cNvCxnSpPr>
          <p:nvPr/>
        </p:nvCxnSpPr>
        <p:spPr>
          <a:xfrm>
            <a:off x="6096635" y="5593715"/>
            <a:ext cx="0" cy="2698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6"/>
            <a:endCxn id="19" idx="1"/>
          </p:cNvCxnSpPr>
          <p:nvPr/>
        </p:nvCxnSpPr>
        <p:spPr>
          <a:xfrm>
            <a:off x="6513195" y="6059170"/>
            <a:ext cx="3051175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931545" y="1097280"/>
            <a:ext cx="97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Linux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957945" y="1148080"/>
            <a:ext cx="118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windows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356995" y="1228725"/>
            <a:ext cx="1388745" cy="608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Android.bp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35400" y="1228725"/>
            <a:ext cx="1186180" cy="608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blueprint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08040" y="1228725"/>
            <a:ext cx="1186180" cy="608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soog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055100" y="2287905"/>
            <a:ext cx="1186180" cy="608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Nnija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356995" y="3261995"/>
            <a:ext cx="1388745" cy="608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Makefile or Android.mk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05475" y="3261995"/>
            <a:ext cx="1388745" cy="608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Kati</a:t>
            </a:r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745740" y="1532890"/>
            <a:ext cx="10896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021580" y="1532890"/>
            <a:ext cx="8864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7094220" y="1532890"/>
            <a:ext cx="1960880" cy="10591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7" idx="1"/>
          </p:cNvCxnSpPr>
          <p:nvPr/>
        </p:nvCxnSpPr>
        <p:spPr>
          <a:xfrm flipV="1">
            <a:off x="7094220" y="2592070"/>
            <a:ext cx="1960880" cy="9740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2745740" y="3566160"/>
            <a:ext cx="295973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64970" y="354330"/>
            <a:ext cx="103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Android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779145" y="4404995"/>
            <a:ext cx="3875405" cy="309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Hardware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340475" y="4404995"/>
            <a:ext cx="3875405" cy="309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Hardware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779145" y="3935730"/>
            <a:ext cx="3875405" cy="469265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Linux kernel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6340475" y="3935730"/>
            <a:ext cx="3875405" cy="469265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Linux kernel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79145" y="3081655"/>
            <a:ext cx="3875405" cy="8540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6340475" y="3081655"/>
            <a:ext cx="3875405" cy="8540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9093835" y="2472690"/>
            <a:ext cx="1122045" cy="99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Native</a:t>
            </a:r>
            <a:endParaRPr lang="en-US"/>
          </a:p>
          <a:p>
            <a:pPr algn="ctr"/>
            <a:r>
              <a:rPr lang="en-US"/>
              <a:t>Binaries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7114540" y="3081655"/>
            <a:ext cx="2113915" cy="3841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Native library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3532505" y="2472690"/>
            <a:ext cx="1122045" cy="99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Native</a:t>
            </a:r>
            <a:endParaRPr lang="en-US"/>
          </a:p>
          <a:p>
            <a:pPr algn="ctr"/>
            <a:r>
              <a:rPr lang="en-US"/>
              <a:t>Binaries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574165" y="3081655"/>
            <a:ext cx="2113915" cy="3841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Native library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3074035" y="3465830"/>
            <a:ext cx="982345" cy="234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HAL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779145" y="1106170"/>
            <a:ext cx="2635250" cy="1975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7872730" y="354330"/>
            <a:ext cx="811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Linux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6340475" y="1310005"/>
            <a:ext cx="2635250" cy="177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6340475" y="2580640"/>
            <a:ext cx="2635885" cy="501015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X-Windows(xlib)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6340475" y="2174875"/>
            <a:ext cx="773430" cy="40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QT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8202930" y="2174875"/>
            <a:ext cx="773430" cy="40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GDK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778510" y="1106170"/>
            <a:ext cx="2635885" cy="501015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Appliation</a:t>
            </a:r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132840" y="1607185"/>
            <a:ext cx="1926590" cy="3841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Frameworks(java)</a:t>
            </a:r>
            <a:endParaRPr lang="en-US"/>
          </a:p>
        </p:txBody>
      </p:sp>
      <p:cxnSp>
        <p:nvCxnSpPr>
          <p:cNvPr id="23" name="Elbow Connector 22"/>
          <p:cNvCxnSpPr>
            <a:stCxn id="22" idx="2"/>
          </p:cNvCxnSpPr>
          <p:nvPr/>
        </p:nvCxnSpPr>
        <p:spPr>
          <a:xfrm rot="5400000">
            <a:off x="1276985" y="2293620"/>
            <a:ext cx="1122045" cy="516255"/>
          </a:xfrm>
          <a:prstGeom prst="bentConnector3">
            <a:avLst>
              <a:gd name="adj1" fmla="val 5002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2252345" y="2216150"/>
            <a:ext cx="82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JNI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928370" y="2269490"/>
            <a:ext cx="875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Dalvikvm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1056640" y="3572510"/>
            <a:ext cx="154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Bionic</a:t>
            </a:r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7627620" y="3572510"/>
            <a:ext cx="105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Glibc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7035165" y="1543685"/>
            <a:ext cx="1474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Application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078865" y="1096645"/>
            <a:ext cx="4803775" cy="544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9350" y="5353685"/>
            <a:ext cx="4663440" cy="11150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430780" y="6019165"/>
            <a:ext cx="194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ubuntu Linux Host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07795" y="5434330"/>
            <a:ext cx="810895" cy="3854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KVM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54430" y="3945255"/>
            <a:ext cx="4652645" cy="12871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316355" y="4404360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qemu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475355" y="4127500"/>
            <a:ext cx="2228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arm/arm64</a:t>
            </a:r>
            <a:endParaRPr lang="en-US"/>
          </a:p>
          <a:p>
            <a:pPr algn="ctr"/>
            <a:r>
              <a:rPr lang="en-US"/>
              <a:t>x86</a:t>
            </a:r>
            <a:endParaRPr lang="en-US"/>
          </a:p>
          <a:p>
            <a:pPr algn="ctr"/>
            <a:r>
              <a:rPr lang="en-US"/>
              <a:t>goldfish(arm v5/v7)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009900" y="1857375"/>
            <a:ext cx="25641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systerm-qemu.img</a:t>
            </a:r>
            <a:endParaRPr lang="en-US"/>
          </a:p>
          <a:p>
            <a:pPr algn="ctr"/>
            <a:r>
              <a:rPr lang="en-US"/>
              <a:t>recover-qemu.img</a:t>
            </a:r>
            <a:endParaRPr lang="en-US"/>
          </a:p>
          <a:p>
            <a:pPr algn="ctr"/>
            <a:r>
              <a:rPr lang="en-US"/>
              <a:t>ramdisk.img</a:t>
            </a:r>
            <a:endParaRPr lang="en-US"/>
          </a:p>
          <a:p>
            <a:pPr algn="ctr"/>
            <a:r>
              <a:rPr lang="en-US"/>
              <a:t>userdata.img</a:t>
            </a:r>
            <a:endParaRPr lang="en-US"/>
          </a:p>
          <a:p>
            <a:pPr algn="ctr"/>
            <a:r>
              <a:rPr lang="en-US"/>
              <a:t>...</a:t>
            </a:r>
            <a:endParaRPr lang="en-US"/>
          </a:p>
          <a:p>
            <a:pPr algn="ctr"/>
            <a:r>
              <a:rPr lang="en-US"/>
              <a:t>kernel(bzImage)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499235" y="1238885"/>
            <a:ext cx="327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Android emulator virtual devices</a:t>
            </a:r>
            <a:endParaRPr lang="en-US"/>
          </a:p>
        </p:txBody>
      </p:sp>
      <p:cxnSp>
        <p:nvCxnSpPr>
          <p:cNvPr id="15" name="Straight Arrow Connector 14"/>
          <p:cNvCxnSpPr>
            <a:endCxn id="10" idx="0"/>
          </p:cNvCxnSpPr>
          <p:nvPr/>
        </p:nvCxnSpPr>
        <p:spPr>
          <a:xfrm flipH="1">
            <a:off x="1767840" y="1543050"/>
            <a:ext cx="15240" cy="28613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630680" y="4867275"/>
            <a:ext cx="0" cy="5473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803400" y="4877435"/>
            <a:ext cx="2540" cy="523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6014720" y="1238250"/>
            <a:ext cx="390525" cy="39052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471920" y="2543175"/>
            <a:ext cx="1133475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Android</a:t>
            </a:r>
            <a:endParaRPr lang="en-US"/>
          </a:p>
          <a:p>
            <a:pPr algn="ctr"/>
            <a:r>
              <a:rPr lang="en-US"/>
              <a:t>phone</a:t>
            </a:r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7833995" y="700405"/>
            <a:ext cx="57150" cy="5838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8348345" y="847725"/>
            <a:ext cx="29146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backupimg/</a:t>
            </a:r>
            <a:endParaRPr lang="en-US"/>
          </a:p>
          <a:p>
            <a:r>
              <a:rPr lang="en-US"/>
              <a:t>data/</a:t>
            </a:r>
            <a:endParaRPr lang="en-US"/>
          </a:p>
          <a:p>
            <a:r>
              <a:rPr lang="en-US"/>
              <a:t>kernel_ranchu64</a:t>
            </a:r>
            <a:endParaRPr lang="en-US"/>
          </a:p>
          <a:p>
            <a:r>
              <a:rPr lang="en-US"/>
              <a:t>ramdisk.img</a:t>
            </a:r>
            <a:endParaRPr lang="en-US"/>
          </a:p>
          <a:p>
            <a:r>
              <a:rPr lang="en-US"/>
              <a:t>system.img</a:t>
            </a:r>
            <a:endParaRPr lang="en-US"/>
          </a:p>
          <a:p>
            <a:r>
              <a:rPr lang="en-US"/>
              <a:t>userdata.img</a:t>
            </a:r>
            <a:endParaRPr lang="en-US"/>
          </a:p>
          <a:p>
            <a:r>
              <a:rPr lang="en-US"/>
              <a:t>vendor.img</a:t>
            </a:r>
            <a:endParaRPr lang="en-US"/>
          </a:p>
          <a:p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8186420" y="4505325"/>
            <a:ext cx="36664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加载和运行模拟器方法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直接运行</a:t>
            </a:r>
            <a:r>
              <a:rPr lang="en-US" altLang="zh-CN"/>
              <a:t>AOSP</a:t>
            </a:r>
            <a:r>
              <a:rPr lang="zh-CN" altLang="en-US"/>
              <a:t>里面的</a:t>
            </a:r>
            <a:r>
              <a:rPr lang="en-US" altLang="zh-CN"/>
              <a:t>emulator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借用</a:t>
            </a:r>
            <a:r>
              <a:rPr lang="en-US" altLang="zh-CN"/>
              <a:t>Android Studio</a:t>
            </a:r>
            <a:r>
              <a:rPr lang="zh-CN" altLang="en-US"/>
              <a:t>创建模拟器，替换</a:t>
            </a:r>
            <a:r>
              <a:rPr lang="en-US" altLang="zh-CN"/>
              <a:t>studio</a:t>
            </a:r>
            <a:r>
              <a:rPr lang="zh-CN" altLang="en-US"/>
              <a:t>里面的</a:t>
            </a:r>
            <a:r>
              <a:rPr lang="en-US" altLang="zh-CN"/>
              <a:t>Android</a:t>
            </a:r>
            <a:r>
              <a:rPr lang="zh-CN" altLang="en-US"/>
              <a:t>镜像文件和</a:t>
            </a:r>
            <a:r>
              <a:rPr lang="en-US" altLang="zh-CN"/>
              <a:t>Linux</a:t>
            </a:r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2218690" y="479425"/>
            <a:ext cx="6038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关于</a:t>
            </a:r>
            <a:r>
              <a:rPr lang="en-US" altLang="zh-CN"/>
              <a:t>Android</a:t>
            </a:r>
            <a:r>
              <a:rPr lang="zh-CN" altLang="en-US"/>
              <a:t>模拟器的构成理解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" name="Rounded Rectangle 60"/>
          <p:cNvSpPr/>
          <p:nvPr/>
        </p:nvSpPr>
        <p:spPr>
          <a:xfrm>
            <a:off x="2155825" y="1099185"/>
            <a:ext cx="8051800" cy="7747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6256020" y="-304165"/>
            <a:ext cx="7658100" cy="11169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976495" y="0"/>
            <a:ext cx="1670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Android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6661150" y="57150"/>
            <a:ext cx="88773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Home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766050" y="57150"/>
            <a:ext cx="88773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Dialer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782050" y="57150"/>
            <a:ext cx="88773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SMS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886950" y="57150"/>
            <a:ext cx="88773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1M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947400" y="57150"/>
            <a:ext cx="1039495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Brower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166600" y="57150"/>
            <a:ext cx="1039495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Camera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661150" y="469900"/>
            <a:ext cx="88773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Alarm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766050" y="469900"/>
            <a:ext cx="128651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Calculator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245600" y="469900"/>
            <a:ext cx="128651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Contacts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0700385" y="469900"/>
            <a:ext cx="128651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Voice Dial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2166600" y="469900"/>
            <a:ext cx="128651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Email</a:t>
            </a: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533650" y="1422400"/>
            <a:ext cx="1166495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Activity </a:t>
            </a:r>
            <a:endParaRPr lang="en-US"/>
          </a:p>
          <a:p>
            <a:pPr algn="ctr"/>
            <a:r>
              <a:rPr lang="en-US"/>
              <a:t>manager</a:t>
            </a:r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858895" y="1422400"/>
            <a:ext cx="1166495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Window </a:t>
            </a:r>
            <a:endParaRPr lang="en-US"/>
          </a:p>
          <a:p>
            <a:pPr algn="ctr"/>
            <a:r>
              <a:rPr lang="en-US"/>
              <a:t>manager</a:t>
            </a: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178425" y="1422400"/>
            <a:ext cx="1166495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content </a:t>
            </a:r>
            <a:endParaRPr lang="en-US"/>
          </a:p>
          <a:p>
            <a:pPr algn="ctr"/>
            <a:r>
              <a:rPr lang="en-US"/>
              <a:t>providers</a:t>
            </a:r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633210" y="1422400"/>
            <a:ext cx="1166495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view </a:t>
            </a:r>
            <a:endParaRPr lang="en-US"/>
          </a:p>
          <a:p>
            <a:pPr algn="ctr"/>
            <a:r>
              <a:rPr lang="en-US"/>
              <a:t>systems</a:t>
            </a:r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912100" y="1422400"/>
            <a:ext cx="1414145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Notification </a:t>
            </a:r>
            <a:endParaRPr lang="en-US"/>
          </a:p>
          <a:p>
            <a:pPr algn="ctr"/>
            <a:r>
              <a:rPr lang="en-US"/>
              <a:t>manager</a:t>
            </a:r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14655" y="2326640"/>
            <a:ext cx="6904355" cy="12198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0774680" y="2450465"/>
            <a:ext cx="2900680" cy="12198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93420" y="2586990"/>
            <a:ext cx="1901825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surface manager</a:t>
            </a:r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93420" y="3148965"/>
            <a:ext cx="1901825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webkit</a:t>
            </a: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674620" y="2586990"/>
            <a:ext cx="204216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Media Framework</a:t>
            </a: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815205" y="2586990"/>
            <a:ext cx="1166495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SQLite</a:t>
            </a: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724150" y="3148965"/>
            <a:ext cx="1166495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Libc</a:t>
            </a: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019550" y="3148965"/>
            <a:ext cx="170942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OpenGLES</a:t>
            </a:r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869305" y="3148965"/>
            <a:ext cx="1166495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Audio</a:t>
            </a:r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1183620" y="2765425"/>
            <a:ext cx="1901825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core libraries</a:t>
            </a:r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981055" y="3327400"/>
            <a:ext cx="260223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Dalink Virtual Machine</a:t>
            </a:r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93420" y="4121785"/>
            <a:ext cx="10459720" cy="774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822325" y="4439285"/>
            <a:ext cx="111506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Graphics</a:t>
            </a:r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155825" y="4439285"/>
            <a:ext cx="111506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Audio</a:t>
            </a:r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462020" y="4439285"/>
            <a:ext cx="111506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Camera</a:t>
            </a:r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4815205" y="4439285"/>
            <a:ext cx="1529715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Blue tooth</a:t>
            </a:r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451600" y="4439285"/>
            <a:ext cx="944245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GPS</a:t>
            </a:r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709535" y="4439285"/>
            <a:ext cx="1343025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Radio(RJL)</a:t>
            </a:r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9363075" y="4439285"/>
            <a:ext cx="848995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WiFi</a:t>
            </a:r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822325" y="5367020"/>
            <a:ext cx="10280015" cy="13830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22655" y="5645150"/>
            <a:ext cx="1610995" cy="470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Display Driver</a:t>
            </a:r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24150" y="5645150"/>
            <a:ext cx="1610995" cy="470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Camera Driver</a:t>
            </a:r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432935" y="5645150"/>
            <a:ext cx="1931035" cy="470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Shared Memery</a:t>
            </a:r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6521450" y="5645150"/>
            <a:ext cx="1852295" cy="470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Bluetooth Driver</a:t>
            </a:r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521065" y="5645150"/>
            <a:ext cx="2300605" cy="470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Binder(IPC) Driver</a:t>
            </a:r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922655" y="6165850"/>
            <a:ext cx="1610995" cy="470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USB Driver</a:t>
            </a:r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724150" y="6165850"/>
            <a:ext cx="1610995" cy="470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Keypad Driver</a:t>
            </a:r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4432935" y="6165850"/>
            <a:ext cx="1610995" cy="470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Audio Driver</a:t>
            </a:r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822325" y="7017385"/>
            <a:ext cx="10361295" cy="3175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Hardware Device</a:t>
            </a:r>
            <a:endParaRPr lang="en-US"/>
          </a:p>
        </p:txBody>
      </p:sp>
      <p:sp>
        <p:nvSpPr>
          <p:cNvPr id="59" name="Rectangles 58"/>
          <p:cNvSpPr/>
          <p:nvPr/>
        </p:nvSpPr>
        <p:spPr>
          <a:xfrm>
            <a:off x="834390" y="7652385"/>
            <a:ext cx="10337800" cy="279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Android Device</a:t>
            </a:r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4166870" y="5367020"/>
            <a:ext cx="170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Linux Kernel</a:t>
            </a:r>
            <a:endParaRPr lang="en-US"/>
          </a:p>
        </p:txBody>
      </p:sp>
      <p:sp>
        <p:nvSpPr>
          <p:cNvPr id="63" name="Text Box 62"/>
          <p:cNvSpPr txBox="1"/>
          <p:nvPr/>
        </p:nvSpPr>
        <p:spPr>
          <a:xfrm>
            <a:off x="4335145" y="4070985"/>
            <a:ext cx="2820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Hardware abstraction layer</a:t>
            </a:r>
            <a:endParaRPr lang="en-US"/>
          </a:p>
        </p:txBody>
      </p:sp>
      <p:sp>
        <p:nvSpPr>
          <p:cNvPr id="64" name="Text Box 63"/>
          <p:cNvSpPr txBox="1"/>
          <p:nvPr/>
        </p:nvSpPr>
        <p:spPr>
          <a:xfrm>
            <a:off x="1918335" y="2331085"/>
            <a:ext cx="3276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Libraries</a:t>
            </a:r>
            <a:endParaRPr lang="en-US"/>
          </a:p>
        </p:txBody>
      </p:sp>
      <p:sp>
        <p:nvSpPr>
          <p:cNvPr id="65" name="Text Box 64"/>
          <p:cNvSpPr txBox="1"/>
          <p:nvPr/>
        </p:nvSpPr>
        <p:spPr>
          <a:xfrm>
            <a:off x="11033125" y="2450465"/>
            <a:ext cx="238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Android runtime</a:t>
            </a:r>
            <a:endParaRPr lang="en-US"/>
          </a:p>
        </p:txBody>
      </p:sp>
      <p:sp>
        <p:nvSpPr>
          <p:cNvPr id="66" name="Text Box 65"/>
          <p:cNvSpPr txBox="1"/>
          <p:nvPr/>
        </p:nvSpPr>
        <p:spPr>
          <a:xfrm>
            <a:off x="3937635" y="1137285"/>
            <a:ext cx="414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Applications Framework</a:t>
            </a:r>
            <a:endParaRPr lang="en-US"/>
          </a:p>
        </p:txBody>
      </p:sp>
      <p:sp>
        <p:nvSpPr>
          <p:cNvPr id="67" name="Text Box 66"/>
          <p:cNvSpPr txBox="1"/>
          <p:nvPr/>
        </p:nvSpPr>
        <p:spPr>
          <a:xfrm>
            <a:off x="8249285" y="-262890"/>
            <a:ext cx="2908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Applications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1313</Words>
  <Application>WPS Presentation</Application>
  <PresentationFormat>宽屏</PresentationFormat>
  <Paragraphs>230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Nimbus Roman No9 L</vt:lpstr>
      <vt:lpstr>SimSun</vt:lpstr>
      <vt:lpstr>文泉驿微米黑</vt:lpstr>
      <vt:lpstr>Microsoft YaHei</vt:lpstr>
      <vt:lpstr>Arial Unicode MS</vt:lpstr>
      <vt:lpstr>Arial Black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</cp:lastModifiedBy>
  <cp:revision>19</cp:revision>
  <dcterms:created xsi:type="dcterms:W3CDTF">2022-02-15T03:10:14Z</dcterms:created>
  <dcterms:modified xsi:type="dcterms:W3CDTF">2022-02-15T03:10:14Z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