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20370" y="376555"/>
            <a:ext cx="5245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件IMU数据是走BOX的还是做我们Slam的？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65660" cy="69843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8160" y="243205"/>
            <a:ext cx="312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HARD WARE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Presentation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Nimbus Roman No9 L</vt:lpstr>
      <vt:lpstr>Arial Black</vt:lpstr>
      <vt:lpstr>Microsoft YaHei</vt:lpstr>
      <vt:lpstr>文泉驿微米黑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yu</cp:lastModifiedBy>
  <cp:revision>9</cp:revision>
  <dcterms:created xsi:type="dcterms:W3CDTF">2022-02-14T11:31:00Z</dcterms:created>
  <dcterms:modified xsi:type="dcterms:W3CDTF">2022-02-14T11:31:00Z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