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28"/>
        <p:guide pos="3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815340" y="1214120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LingWei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2920" y="169608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RK3399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48990" y="169608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735955" y="258127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3595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63535" y="8356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566285" y="527050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7063740" y="108013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553585" y="1643380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7" idx="1"/>
          </p:cNvCxnSpPr>
          <p:nvPr/>
        </p:nvCxnSpPr>
        <p:spPr>
          <a:xfrm>
            <a:off x="1898015" y="1940560"/>
            <a:ext cx="145097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400165" y="1323975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097020" y="805180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187825" y="251904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24535" y="230441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HOST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Rounded Rectangle 21"/>
          <p:cNvSpPr/>
          <p:nvPr/>
        </p:nvSpPr>
        <p:spPr>
          <a:xfrm>
            <a:off x="7342505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82130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65520" y="269240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605145" y="269240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44770" y="268224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35425" y="271272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64510" y="270256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85465" y="802005"/>
            <a:ext cx="5262880" cy="10318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921635" y="1977390"/>
            <a:ext cx="5508625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841750" y="1783080"/>
            <a:ext cx="379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POSIX API ictl/open/write/read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85465" y="2375535"/>
            <a:ext cx="950595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36060" y="2375535"/>
            <a:ext cx="1012190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47615" y="2375535"/>
            <a:ext cx="1706245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54495" y="2375535"/>
            <a:ext cx="1593850" cy="31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085465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ptn3605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036060" y="279463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anx7327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145405" y="2794635"/>
            <a:ext cx="459740" cy="1114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lt7911uxc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065520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lt7911d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604510" y="278447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lt7211d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881495" y="277431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ecx335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342505" y="277431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ecx343</a:t>
            </a: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524250" y="272288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3545205" y="280479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others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495800" y="2722880"/>
            <a:ext cx="460375" cy="10731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4495800" y="2794635"/>
            <a:ext cx="459740" cy="88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others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971800" y="133350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应用程序和标准应用组件库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2971800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RTEMS 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6" name="Rectangles 5"/>
          <p:cNvSpPr/>
          <p:nvPr/>
        </p:nvSpPr>
        <p:spPr>
          <a:xfrm>
            <a:off x="4759325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POSIX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6546850" y="189357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ITRON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2971800" y="237744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管理器</a:t>
            </a:r>
            <a:endParaRPr lang="zh-CN" altLang="en-US"/>
          </a:p>
        </p:txBody>
      </p:sp>
      <p:sp>
        <p:nvSpPr>
          <p:cNvPr id="9" name="Rectangles 8"/>
          <p:cNvSpPr/>
          <p:nvPr/>
        </p:nvSpPr>
        <p:spPr>
          <a:xfrm>
            <a:off x="2971800" y="293751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超核</a:t>
            </a:r>
            <a:endParaRPr lang="zh-CN" altLang="en-US"/>
          </a:p>
        </p:txBody>
      </p:sp>
      <p:sp>
        <p:nvSpPr>
          <p:cNvPr id="10" name="Rectangles 9"/>
          <p:cNvSpPr/>
          <p:nvPr/>
        </p:nvSpPr>
        <p:spPr>
          <a:xfrm>
            <a:off x="2971800" y="3497580"/>
            <a:ext cx="53625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板卡支持包</a:t>
            </a:r>
            <a:r>
              <a:rPr lang="en-US" altLang="zh-CN"/>
              <a:t>BSP</a:t>
            </a:r>
            <a:endParaRPr lang="en-US" altLang="zh-CN"/>
          </a:p>
        </p:txBody>
      </p:sp>
      <p:sp>
        <p:nvSpPr>
          <p:cNvPr id="11" name="Rectangles 10"/>
          <p:cNvSpPr/>
          <p:nvPr/>
        </p:nvSpPr>
        <p:spPr>
          <a:xfrm>
            <a:off x="2971800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微处理器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4759325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处理器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6546850" y="4057650"/>
            <a:ext cx="178752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422525" y="2102485"/>
            <a:ext cx="1271905" cy="46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TYPEC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3826510" y="912495"/>
            <a:ext cx="1118235" cy="2839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159635" y="269748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4Line+usb2.0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720205" y="325755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2line usb3.0 + 2line dp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020945" y="786130"/>
            <a:ext cx="262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4line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944745" y="3641725"/>
            <a:ext cx="122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767070" y="460375"/>
            <a:ext cx="876935" cy="1019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720205" y="1290320"/>
            <a:ext cx="811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4linue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5777230" y="3234055"/>
            <a:ext cx="1107440" cy="1183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961505" y="30556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HUP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961505" y="4234815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UVC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961505" y="34239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VAC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884670" y="3792220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Video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104390" y="4392930"/>
            <a:ext cx="105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 1.4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059430" y="4392930"/>
            <a:ext cx="2609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HBR3 8.1G bps</a:t>
            </a:r>
            <a:endParaRPr lang="en-US"/>
          </a:p>
          <a:p>
            <a:r>
              <a:rPr lang="en-US"/>
              <a:t>HBR2 6.4G bps</a:t>
            </a:r>
            <a:endParaRPr lang="en-US"/>
          </a:p>
          <a:p>
            <a:r>
              <a:rPr lang="en-US"/>
              <a:t>HBR1 4.8G bps</a:t>
            </a:r>
            <a:endParaRPr lang="en-US"/>
          </a:p>
          <a:p>
            <a:r>
              <a:rPr lang="en-US"/>
              <a:t>trasmition : timingxfps = 120HZx3800(H)x1980(v)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2294890" y="2893060"/>
            <a:ext cx="8305800" cy="23171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625" y="3184525"/>
            <a:ext cx="139509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HOST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01670" y="105537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LT7911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88635" y="19405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modivbus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58863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16215" y="19494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</a:t>
            </a:r>
            <a:endParaRPr lang="en-US"/>
          </a:p>
        </p:txBody>
      </p:sp>
      <p:cxnSp>
        <p:nvCxnSpPr>
          <p:cNvPr id="13" name="Elbow Connector 12"/>
          <p:cNvCxnSpPr>
            <a:stCxn id="7" idx="0"/>
            <a:endCxn id="9" idx="1"/>
          </p:cNvCxnSpPr>
          <p:nvPr/>
        </p:nvCxnSpPr>
        <p:spPr>
          <a:xfrm rot="16200000">
            <a:off x="4418965" y="-113665"/>
            <a:ext cx="6159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6916420" y="439420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8" idx="1"/>
          </p:cNvCxnSpPr>
          <p:nvPr/>
        </p:nvCxnSpPr>
        <p:spPr>
          <a:xfrm rot="5400000" flipV="1">
            <a:off x="4406265" y="1002665"/>
            <a:ext cx="641350" cy="17227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6252845" y="683260"/>
            <a:ext cx="0" cy="1257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949700" y="16446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DP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040505" y="1868170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722755" y="3184525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Type-C</a:t>
            </a:r>
            <a:endParaRPr lang="en-US"/>
          </a:p>
        </p:txBody>
      </p:sp>
      <p:cxnSp>
        <p:nvCxnSpPr>
          <p:cNvPr id="3" name="Straight Arrow Connector 2"/>
          <p:cNvCxnSpPr>
            <a:stCxn id="6" idx="3"/>
            <a:endCxn id="5" idx="1"/>
          </p:cNvCxnSpPr>
          <p:nvPr/>
        </p:nvCxnSpPr>
        <p:spPr>
          <a:xfrm>
            <a:off x="1823720" y="3429000"/>
            <a:ext cx="7143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38095" y="318452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Redriver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7619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DeMUX</a:t>
            </a:r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12" idx="1"/>
          </p:cNvCxnSpPr>
          <p:nvPr/>
        </p:nvCxnSpPr>
        <p:spPr>
          <a:xfrm>
            <a:off x="3865880" y="3429000"/>
            <a:ext cx="121031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119620" y="3185795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6403975" y="3430270"/>
            <a:ext cx="7156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971915" y="318643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cxnSp>
        <p:nvCxnSpPr>
          <p:cNvPr id="19" name="Straight Arrow Connector 18"/>
          <p:cNvCxnSpPr>
            <a:stCxn id="15" idx="3"/>
            <a:endCxn id="18" idx="1"/>
          </p:cNvCxnSpPr>
          <p:nvPr/>
        </p:nvCxnSpPr>
        <p:spPr>
          <a:xfrm>
            <a:off x="8447405" y="3430270"/>
            <a:ext cx="52451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76190" y="4429760"/>
            <a:ext cx="132778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vpu</a:t>
            </a:r>
            <a:endParaRPr lang="en-US"/>
          </a:p>
        </p:txBody>
      </p:sp>
      <p:cxnSp>
        <p:nvCxnSpPr>
          <p:cNvPr id="24" name="Elbow Connector 23"/>
          <p:cNvCxnSpPr>
            <a:stCxn id="5" idx="2"/>
            <a:endCxn id="23" idx="1"/>
          </p:cNvCxnSpPr>
          <p:nvPr/>
        </p:nvCxnSpPr>
        <p:spPr>
          <a:xfrm rot="5400000" flipV="1">
            <a:off x="3638550" y="3236595"/>
            <a:ext cx="1001395" cy="187388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23" idx="0"/>
          </p:cNvCxnSpPr>
          <p:nvPr/>
        </p:nvCxnSpPr>
        <p:spPr>
          <a:xfrm>
            <a:off x="5740400" y="3674110"/>
            <a:ext cx="0" cy="755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2"/>
            <a:endCxn id="23" idx="3"/>
          </p:cNvCxnSpPr>
          <p:nvPr/>
        </p:nvCxnSpPr>
        <p:spPr>
          <a:xfrm rot="5400000">
            <a:off x="6593840" y="3484245"/>
            <a:ext cx="1000125" cy="13798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3" idx="3"/>
          </p:cNvCxnSpPr>
          <p:nvPr/>
        </p:nvCxnSpPr>
        <p:spPr>
          <a:xfrm rot="5400000">
            <a:off x="7520305" y="2558415"/>
            <a:ext cx="999490" cy="32321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588635" y="3867785"/>
            <a:ext cx="94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283325" y="306133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3721735" y="3062605"/>
            <a:ext cx="149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DP/USB3.0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624205" y="375602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DFP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609215" y="484187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UFP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307070" y="3062605"/>
            <a:ext cx="80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lvds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7575" y="1936115"/>
            <a:ext cx="970915" cy="3085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69510" y="348107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Board Initialise</a:t>
            </a: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221855" y="2546985"/>
            <a:ext cx="490855" cy="2529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712710" y="232727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power on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712710" y="2988945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 device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12710" y="3630930"/>
            <a:ext cx="1291590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 device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69510" y="166560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 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69510" y="56515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 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69510" y="2546985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 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9510" y="449072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UART 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69510" y="5523230"/>
            <a:ext cx="2252345" cy="66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CAMERA </a:t>
            </a: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3169920" y="409575"/>
            <a:ext cx="1751330" cy="6138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12710" y="4291965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Flash_descriptor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712710" y="492887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IMU_descriptor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12710" y="5523230"/>
            <a:ext cx="2326005" cy="36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OLED_descriptor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523490" y="4080510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lib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763260" y="2844800"/>
            <a:ext cx="152146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IC Drivers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2534920" y="394335"/>
            <a:ext cx="474980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frameware</a:t>
            </a:r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9429115" y="2245360"/>
            <a:ext cx="530860" cy="1658620"/>
          </a:xfrm>
          <a:prstGeom prst="upDownArrow">
            <a:avLst>
              <a:gd name="adj1" fmla="val 35790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3823970" y="2143760"/>
            <a:ext cx="276225" cy="59690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154920" y="415290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第一层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0154920" y="293624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第二层</a:t>
            </a:r>
            <a:endParaRPr lang="zh-CN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10154920" y="16706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第三层</a:t>
            </a:r>
            <a:endParaRPr lang="zh-CN" altLang="en-US"/>
          </a:p>
        </p:txBody>
      </p:sp>
      <p:sp>
        <p:nvSpPr>
          <p:cNvPr id="27" name="Rectangles 26"/>
          <p:cNvSpPr/>
          <p:nvPr/>
        </p:nvSpPr>
        <p:spPr>
          <a:xfrm>
            <a:off x="2534920" y="5017135"/>
            <a:ext cx="7362825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CPU Register</a:t>
            </a:r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6078220" y="4568825"/>
            <a:ext cx="276225" cy="448310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0154920" y="501713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第零层</a:t>
            </a:r>
            <a:endParaRPr lang="zh-CN" altLang="en-US"/>
          </a:p>
        </p:txBody>
      </p:sp>
      <p:sp>
        <p:nvSpPr>
          <p:cNvPr id="31" name="Rectangles 30"/>
          <p:cNvSpPr/>
          <p:nvPr/>
        </p:nvSpPr>
        <p:spPr>
          <a:xfrm>
            <a:off x="2534285" y="1557020"/>
            <a:ext cx="736346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r>
              <a:rPr lang="zh-CN" altLang="en-US"/>
              <a:t>，</a:t>
            </a:r>
            <a:r>
              <a:rPr lang="en-US" altLang="zh-CN"/>
              <a:t>Bridge</a:t>
            </a:r>
            <a:r>
              <a:rPr lang="zh-CN" altLang="en-US"/>
              <a:t>，</a:t>
            </a:r>
            <a:r>
              <a:rPr lang="en-US" altLang="zh-CN"/>
              <a:t>Panel</a:t>
            </a:r>
            <a:r>
              <a:rPr lang="zh-CN" altLang="en-US"/>
              <a:t>，</a:t>
            </a:r>
            <a:r>
              <a:rPr lang="en-US" altLang="zh-CN"/>
              <a:t>Redriver</a:t>
            </a:r>
            <a:r>
              <a:rPr lang="zh-CN" altLang="en-US"/>
              <a:t>，</a:t>
            </a:r>
            <a:r>
              <a:rPr lang="en-US" altLang="zh-CN"/>
              <a:t>DeMUX</a:t>
            </a:r>
            <a:r>
              <a:rPr lang="zh-CN" altLang="en-US"/>
              <a:t>，</a:t>
            </a:r>
            <a:r>
              <a:rPr lang="en-US" altLang="zh-CN"/>
              <a:t>IMU</a:t>
            </a:r>
            <a:endParaRPr lang="en-US" altLang="zh-CN"/>
          </a:p>
        </p:txBody>
      </p:sp>
      <p:sp>
        <p:nvSpPr>
          <p:cNvPr id="32" name="Rectangles 31"/>
          <p:cNvSpPr/>
          <p:nvPr/>
        </p:nvSpPr>
        <p:spPr>
          <a:xfrm>
            <a:off x="7371715" y="394335"/>
            <a:ext cx="252666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usbloader</a:t>
            </a:r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4790440" y="992505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154920" y="451485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第四层</a:t>
            </a:r>
            <a:endParaRPr lang="zh-CN" altLang="en-US"/>
          </a:p>
        </p:txBody>
      </p:sp>
      <p:sp>
        <p:nvSpPr>
          <p:cNvPr id="35" name="Up-Down Arrow 34"/>
          <p:cNvSpPr/>
          <p:nvPr/>
        </p:nvSpPr>
        <p:spPr>
          <a:xfrm>
            <a:off x="382397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8397240" y="876300"/>
            <a:ext cx="238760" cy="56451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2522855" y="2844800"/>
            <a:ext cx="2877820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RTEMS</a:t>
            </a:r>
            <a:endParaRPr lang="en-US" altLang="zh-CN"/>
          </a:p>
        </p:txBody>
      </p:sp>
      <p:sp>
        <p:nvSpPr>
          <p:cNvPr id="38" name="Rectangles 37"/>
          <p:cNvSpPr/>
          <p:nvPr/>
        </p:nvSpPr>
        <p:spPr>
          <a:xfrm>
            <a:off x="7498715" y="2847340"/>
            <a:ext cx="1824355" cy="45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Soc Drivers</a:t>
            </a:r>
            <a:endParaRPr lang="zh-CN" altLang="en-US"/>
          </a:p>
        </p:txBody>
      </p:sp>
      <p:sp>
        <p:nvSpPr>
          <p:cNvPr id="39" name="Up-Down Arrow 38"/>
          <p:cNvSpPr/>
          <p:nvPr/>
        </p:nvSpPr>
        <p:spPr>
          <a:xfrm>
            <a:off x="6354445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8272780" y="338899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386195" y="2143760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8121015" y="2235835"/>
            <a:ext cx="276225" cy="60896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lowchart: Terminator 1"/>
          <p:cNvSpPr/>
          <p:nvPr/>
        </p:nvSpPr>
        <p:spPr>
          <a:xfrm>
            <a:off x="4162425" y="728345"/>
            <a:ext cx="1409065" cy="4794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3164840" y="167767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</a:t>
            </a:r>
            <a:r>
              <a:rPr lang="en-US" altLang="zh-CN"/>
              <a:t>make Board=OPPO</a:t>
            </a:r>
            <a:endParaRPr lang="en-US" altLang="zh-CN"/>
          </a:p>
        </p:txBody>
      </p:sp>
      <p:sp>
        <p:nvSpPr>
          <p:cNvPr id="5" name="Flowchart: Alternate Process 4"/>
          <p:cNvSpPr/>
          <p:nvPr/>
        </p:nvSpPr>
        <p:spPr>
          <a:xfrm>
            <a:off x="3164840" y="2562860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加载解析</a:t>
            </a:r>
            <a:r>
              <a:rPr lang="en-US" altLang="zh-CN"/>
              <a:t>/configs/OPPO_defconfig</a:t>
            </a:r>
            <a:endParaRPr lang="en-US" altLang="zh-CN"/>
          </a:p>
        </p:txBody>
      </p:sp>
      <p:sp>
        <p:nvSpPr>
          <p:cNvPr id="10" name="Flowchart: Alternate Process 9"/>
          <p:cNvSpPr/>
          <p:nvPr/>
        </p:nvSpPr>
        <p:spPr>
          <a:xfrm>
            <a:off x="3164840" y="3649345"/>
            <a:ext cx="3404235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执行编译</a:t>
            </a:r>
            <a:endParaRPr lang="zh-CN" alt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4202430" y="4677410"/>
            <a:ext cx="1329690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4867275" y="1207770"/>
            <a:ext cx="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867275" y="220091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0" idx="0"/>
          </p:cNvCxnSpPr>
          <p:nvPr/>
        </p:nvCxnSpPr>
        <p:spPr>
          <a:xfrm>
            <a:off x="4867275" y="3086100"/>
            <a:ext cx="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4857115" y="4172585"/>
            <a:ext cx="1016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Left Brace 3"/>
          <p:cNvSpPr/>
          <p:nvPr/>
        </p:nvSpPr>
        <p:spPr>
          <a:xfrm>
            <a:off x="2400935" y="2653030"/>
            <a:ext cx="829310" cy="21316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70000" y="35350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coogarlite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61995" y="2483485"/>
            <a:ext cx="1367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firamework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214370" y="4450715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sub_module : cougar_mdk</a:t>
            </a:r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677410" y="410019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629785" y="1994535"/>
            <a:ext cx="484505" cy="1346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224145" y="3166745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component</a:t>
            </a:r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418580" y="2949575"/>
            <a:ext cx="311785" cy="803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805930" y="2781935"/>
            <a:ext cx="193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display_controller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224145" y="3903345"/>
            <a:ext cx="287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board specific/board oppo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224145" y="5322570"/>
            <a:ext cx="2562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 driver &amp;&amp; SOC driver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66750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BoardInit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61995" y="574040"/>
            <a:ext cx="315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抽象</a:t>
            </a:r>
            <a:endParaRPr lang="en-US"/>
          </a:p>
          <a:p>
            <a:pPr algn="ctr"/>
            <a:r>
              <a:rPr lang="en-US"/>
              <a:t>DisplayBringupTask_Creat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600315" y="574040"/>
            <a:ext cx="155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具体</a:t>
            </a:r>
            <a:endParaRPr lang="en-US"/>
          </a:p>
          <a:p>
            <a:pPr algn="ctr"/>
            <a:r>
              <a:rPr lang="en-US"/>
              <a:t>IC/SOC/Board</a:t>
            </a: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10105" y="735965"/>
            <a:ext cx="1141730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267450" y="735965"/>
            <a:ext cx="1076960" cy="35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9100" y="262255"/>
            <a:ext cx="676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USB,RT+/RX-3.0   USB D+/D-  2.0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642610" y="184658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12025" y="1517015"/>
            <a:ext cx="2272665" cy="58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6569075" y="2223770"/>
            <a:ext cx="74295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6569075" y="1854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84690" y="114554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12025" y="2253615"/>
            <a:ext cx="721995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34020" y="2222500"/>
            <a:ext cx="763905" cy="36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HUB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95320" y="1710690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835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1025" y="1910080"/>
            <a:ext cx="251968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81025" y="162369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1025" y="3243580"/>
            <a:ext cx="2508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41985" y="3059430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usb2.0</a:t>
            </a:r>
            <a:endParaRPr lang="en-US"/>
          </a:p>
        </p:txBody>
      </p:sp>
      <p:cxnSp>
        <p:nvCxnSpPr>
          <p:cNvPr id="24" name="Straight Arrow Connector 23"/>
          <p:cNvCxnSpPr>
            <a:stCxn id="17" idx="3"/>
          </p:cNvCxnSpPr>
          <p:nvPr/>
        </p:nvCxnSpPr>
        <p:spPr>
          <a:xfrm>
            <a:off x="8797925" y="2406015"/>
            <a:ext cx="2391410" cy="22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594090" y="2609850"/>
            <a:ext cx="2261235" cy="118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9573895" y="230822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696075" y="198120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195320" y="2814955"/>
            <a:ext cx="926465" cy="775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411095" y="1552575"/>
            <a:ext cx="67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slam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259570" y="3018155"/>
            <a:ext cx="114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usb3.0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4333240" y="3693795"/>
            <a:ext cx="2626360" cy="11658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32255" y="6196965"/>
            <a:ext cx="1410335" cy="5105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HW_INIT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32255" y="3622675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DRIVER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32255" y="1200785"/>
            <a:ext cx="1410335" cy="510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FUNCTION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09620" y="331597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GPIO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09620" y="369379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SPI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309620" y="4082415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IIC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26915" y="3954780"/>
            <a:ext cx="91884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518785" y="3954780"/>
            <a:ext cx="919480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Panel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26915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Redriver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32780" y="4389120"/>
            <a:ext cx="1133475" cy="306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DeMux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09620" y="6400800"/>
            <a:ext cx="79692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IRQ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6915" y="6299200"/>
            <a:ext cx="191071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WATCH  DOG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66255" y="6299200"/>
            <a:ext cx="113347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CLOCK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04250" y="6299835"/>
            <a:ext cx="13277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MEMORY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32255" y="5210810"/>
            <a:ext cx="1410335" cy="510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Hardware Device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Presentation</Application>
  <PresentationFormat>宽屏</PresentationFormat>
  <Paragraphs>274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Microsoft YaHei</vt:lpstr>
      <vt:lpstr>文泉驿微米黑</vt:lpstr>
      <vt:lpstr>Arial Unicode MS</vt:lpstr>
      <vt:lpstr>Arial Black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</cp:lastModifiedBy>
  <cp:revision>41</cp:revision>
  <dcterms:created xsi:type="dcterms:W3CDTF">2022-02-20T08:04:24Z</dcterms:created>
  <dcterms:modified xsi:type="dcterms:W3CDTF">2022-02-20T08:04:24Z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