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657860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oup 40"/>
          <p:cNvGrpSpPr/>
          <p:nvPr/>
        </p:nvGrpSpPr>
        <p:grpSpPr>
          <a:xfrm>
            <a:off x="1191895" y="1078865"/>
            <a:ext cx="10172065" cy="2317115"/>
            <a:chOff x="675" y="4556"/>
            <a:chExt cx="16019" cy="3649"/>
          </a:xfrm>
        </p:grpSpPr>
        <p:sp>
          <p:nvSpPr>
            <p:cNvPr id="42" name="Rounded Rectangle 41"/>
            <p:cNvSpPr/>
            <p:nvPr/>
          </p:nvSpPr>
          <p:spPr>
            <a:xfrm>
              <a:off x="3614" y="4556"/>
              <a:ext cx="13080" cy="36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75" y="5015"/>
              <a:ext cx="2197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HOST</a:t>
              </a:r>
              <a:endParaRPr lang="en-US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2713" y="5015"/>
              <a:ext cx="1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Type-C</a:t>
              </a:r>
              <a:endParaRPr lang="en-US"/>
            </a:p>
          </p:txBody>
        </p:sp>
        <p:cxnSp>
          <p:nvCxnSpPr>
            <p:cNvPr id="45" name="Straight Arrow Connector 44"/>
            <p:cNvCxnSpPr>
              <a:stCxn id="43" idx="3"/>
              <a:endCxn id="46" idx="1"/>
            </p:cNvCxnSpPr>
            <p:nvPr/>
          </p:nvCxnSpPr>
          <p:spPr>
            <a:xfrm>
              <a:off x="2872" y="5400"/>
              <a:ext cx="11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3997" y="5015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Redriver</a:t>
              </a:r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994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DeMUX</a:t>
              </a:r>
              <a:endParaRPr lang="en-US"/>
            </a:p>
          </p:txBody>
        </p:sp>
        <p:cxnSp>
          <p:nvCxnSpPr>
            <p:cNvPr id="48" name="Straight Arrow Connector 47"/>
            <p:cNvCxnSpPr>
              <a:stCxn id="46" idx="3"/>
              <a:endCxn id="47" idx="1"/>
            </p:cNvCxnSpPr>
            <p:nvPr/>
          </p:nvCxnSpPr>
          <p:spPr>
            <a:xfrm>
              <a:off x="6088" y="5400"/>
              <a:ext cx="1906" cy="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212" y="5017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bridge</a:t>
              </a:r>
              <a:endParaRPr lang="en-US"/>
            </a:p>
          </p:txBody>
        </p:sp>
        <p:cxnSp>
          <p:nvCxnSpPr>
            <p:cNvPr id="50" name="Straight Arrow Connector 49"/>
            <p:cNvCxnSpPr>
              <a:stCxn id="47" idx="3"/>
              <a:endCxn id="49" idx="1"/>
            </p:cNvCxnSpPr>
            <p:nvPr/>
          </p:nvCxnSpPr>
          <p:spPr>
            <a:xfrm>
              <a:off x="10085" y="5402"/>
              <a:ext cx="112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14129" y="5018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Panel</a:t>
              </a:r>
              <a:endParaRPr lang="en-US"/>
            </a:p>
          </p:txBody>
        </p:sp>
        <p:cxnSp>
          <p:nvCxnSpPr>
            <p:cNvPr id="52" name="Straight Arrow Connector 51"/>
            <p:cNvCxnSpPr>
              <a:stCxn id="49" idx="3"/>
              <a:endCxn id="51" idx="1"/>
            </p:cNvCxnSpPr>
            <p:nvPr/>
          </p:nvCxnSpPr>
          <p:spPr>
            <a:xfrm>
              <a:off x="13303" y="5402"/>
              <a:ext cx="82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7994" y="6976"/>
              <a:ext cx="2091" cy="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vpu</a:t>
              </a:r>
              <a:endParaRPr lang="en-US"/>
            </a:p>
          </p:txBody>
        </p:sp>
        <p:cxnSp>
          <p:nvCxnSpPr>
            <p:cNvPr id="54" name="Elbow Connector 53"/>
            <p:cNvCxnSpPr>
              <a:stCxn id="46" idx="2"/>
              <a:endCxn id="53" idx="1"/>
            </p:cNvCxnSpPr>
            <p:nvPr/>
          </p:nvCxnSpPr>
          <p:spPr>
            <a:xfrm rot="5400000" flipV="1">
              <a:off x="5730" y="5097"/>
              <a:ext cx="1577" cy="295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2"/>
              <a:endCxn id="53" idx="0"/>
            </p:cNvCxnSpPr>
            <p:nvPr/>
          </p:nvCxnSpPr>
          <p:spPr>
            <a:xfrm>
              <a:off x="9040" y="5786"/>
              <a:ext cx="0" cy="1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9" idx="2"/>
              <a:endCxn id="53" idx="3"/>
            </p:cNvCxnSpPr>
            <p:nvPr/>
          </p:nvCxnSpPr>
          <p:spPr>
            <a:xfrm rot="5400000">
              <a:off x="10384" y="5487"/>
              <a:ext cx="1575" cy="217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1" idx="2"/>
              <a:endCxn id="53" idx="3"/>
            </p:cNvCxnSpPr>
            <p:nvPr/>
          </p:nvCxnSpPr>
          <p:spPr>
            <a:xfrm rot="5400000">
              <a:off x="11843" y="4029"/>
              <a:ext cx="1574" cy="509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57"/>
            <p:cNvSpPr txBox="1"/>
            <p:nvPr/>
          </p:nvSpPr>
          <p:spPr>
            <a:xfrm>
              <a:off x="8801" y="6091"/>
              <a:ext cx="14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usb3.0</a:t>
              </a:r>
              <a:endParaRPr lang="en-US"/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9895" y="4821"/>
              <a:ext cx="12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DP</a:t>
              </a:r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5861" y="4823"/>
              <a:ext cx="23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DP/USB3.0</a:t>
              </a:r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983" y="5915"/>
              <a:ext cx="15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DFP</a:t>
              </a:r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4109" y="7625"/>
              <a:ext cx="15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UFP</a:t>
              </a:r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3082" y="4823"/>
              <a:ext cx="12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lvds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565785" y="3219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显示模块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3531235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72250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613265" y="1185545"/>
            <a:ext cx="1750695" cy="2103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0220" y="4314190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40740" y="46653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0120" y="4314190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850640" y="4665345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传输端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72250" y="4324985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922770" y="46761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信号处理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432290" y="4324985"/>
            <a:ext cx="1687195" cy="10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782810" y="467614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输出端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490220" y="1185545"/>
            <a:ext cx="2482850" cy="22745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219325" y="25088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623310" y="13188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56435" y="31038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517005" y="732155"/>
            <a:ext cx="428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817745" y="11925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41545" y="40481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563870" y="8667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17005" y="16967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574030" y="36404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758305" y="34620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758305" y="46412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758305" y="38303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681470" y="4198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901190" y="47993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856230" y="4799330"/>
            <a:ext cx="7775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5905" y="18288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信号源端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bfc1ce5c211740180e2a05be86f610b5991bfbc3ee57f73d4bdc0536d1eab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3710305"/>
            <a:ext cx="8161655" cy="3147695"/>
          </a:xfrm>
          <a:prstGeom prst="rect">
            <a:avLst/>
          </a:prstGeom>
        </p:spPr>
      </p:pic>
      <p:pic>
        <p:nvPicPr>
          <p:cNvPr id="5" name="Picture 4" descr="1ad170f18fe9fa0cb69b8e9dd4174bee2a80de8a4bdbc509a48f546f69e7c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546735"/>
            <a:ext cx="8242300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Presentation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SimSun</vt:lpstr>
      <vt:lpstr>文泉驿微米黑</vt:lpstr>
      <vt:lpstr>Microsoft YaHei</vt:lpstr>
      <vt:lpstr>Arial Unicode MS</vt:lpstr>
      <vt:lpstr>Arial Black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11</cp:revision>
  <dcterms:created xsi:type="dcterms:W3CDTF">2022-07-05T06:52:21Z</dcterms:created>
  <dcterms:modified xsi:type="dcterms:W3CDTF">2022-07-05T06:52:21Z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