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69" r:id="rId4"/>
    <p:sldId id="275" r:id="rId5"/>
    <p:sldId id="265" r:id="rId6"/>
    <p:sldId id="270" r:id="rId7"/>
    <p:sldId id="274" r:id="rId8"/>
    <p:sldId id="273" r:id="rId9"/>
    <p:sldId id="272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8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5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7194" y="1755291"/>
            <a:ext cx="10515600" cy="2544296"/>
          </a:xfrm>
        </p:spPr>
        <p:txBody>
          <a:bodyPr anchor="t">
            <a:noAutofit/>
          </a:bodyPr>
          <a:lstStyle/>
          <a:p>
            <a:pPr>
              <a:lnSpc>
                <a:spcPct val="125000"/>
              </a:lnSpc>
            </a:pPr>
            <a:r>
              <a:rPr lang="zh-TW" altLang="en-US" sz="7200" b="0" dirty="0" smtClean="0"/>
              <a:t>專案進度報</a:t>
            </a:r>
            <a:r>
              <a:rPr lang="en-US" altLang="zh-TW" sz="7200" b="0" dirty="0"/>
              <a:t/>
            </a:r>
            <a:br>
              <a:rPr lang="en-US" altLang="zh-TW" sz="7200" b="0" dirty="0"/>
            </a:br>
            <a:r>
              <a:rPr lang="zh-TW" altLang="en-US" sz="7200" b="0" dirty="0"/>
              <a:t>抗雜訊</a:t>
            </a:r>
            <a:r>
              <a:rPr lang="zh-TW" altLang="en-US" sz="7200" b="0" dirty="0" smtClean="0"/>
              <a:t>手勢</a:t>
            </a:r>
            <a:r>
              <a:rPr lang="zh-TW" altLang="en-US" sz="7200" b="0" dirty="0"/>
              <a:t>辨識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019900" y="5842535"/>
            <a:ext cx="14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蔡翔宇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0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zh-TW" altLang="en-US" dirty="0"/>
              <a:t>週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需求</a:t>
            </a:r>
            <a:r>
              <a:rPr lang="en-US" altLang="zh-TW" sz="2400" dirty="0"/>
              <a:t>(</a:t>
            </a:r>
            <a:r>
              <a:rPr lang="zh-TW" altLang="en-US" sz="2400" dirty="0"/>
              <a:t>含情境</a:t>
            </a:r>
            <a:r>
              <a:rPr lang="en-US" altLang="zh-TW" sz="2400" dirty="0"/>
              <a:t>)</a:t>
            </a:r>
            <a:r>
              <a:rPr lang="zh-TW" altLang="en-US" sz="2400" dirty="0"/>
              <a:t>、分析</a:t>
            </a:r>
            <a:r>
              <a:rPr lang="en-US" altLang="zh-TW" sz="2400" dirty="0"/>
              <a:t>(breakdown</a:t>
            </a:r>
            <a:r>
              <a:rPr lang="zh-TW" altLang="en-US" sz="2400" dirty="0"/>
              <a:t>系統切至小方塊</a:t>
            </a:r>
            <a:r>
              <a:rPr lang="en-US" altLang="zh-TW" sz="2400" dirty="0"/>
              <a:t>)</a:t>
            </a:r>
            <a:r>
              <a:rPr lang="zh-TW" altLang="en-US" sz="2400" dirty="0"/>
              <a:t>、設計</a:t>
            </a:r>
            <a:r>
              <a:rPr lang="en-US" altLang="zh-TW" sz="2400" dirty="0"/>
              <a:t>(</a:t>
            </a:r>
            <a:r>
              <a:rPr lang="zh-TW" altLang="en-US" sz="2400" dirty="0"/>
              <a:t>含架構圖、系統方塊</a:t>
            </a:r>
            <a:r>
              <a:rPr lang="en-US" altLang="zh-TW" sz="2400" dirty="0"/>
              <a:t>API</a:t>
            </a:r>
            <a:r>
              <a:rPr lang="zh-TW" altLang="en-US" sz="2400" dirty="0"/>
              <a:t>定義、小方塊之間的輸入輸出關係</a:t>
            </a:r>
            <a:r>
              <a:rPr lang="en-US" altLang="zh-TW" sz="2400" dirty="0"/>
              <a:t>)</a:t>
            </a:r>
            <a:r>
              <a:rPr lang="zh-TW" altLang="en-US" sz="2400" dirty="0"/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需求列表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sz="2000" dirty="0" smtClean="0"/>
              <a:t>設計情境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使攝像頭的畫面，經過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，再利用</a:t>
            </a:r>
            <a:r>
              <a:rPr lang="en-US" altLang="zh-TW" sz="2000" dirty="0" smtClean="0"/>
              <a:t>ZYNQ</a:t>
            </a:r>
            <a:r>
              <a:rPr lang="zh-TW" altLang="en-US" sz="2000" dirty="0" smtClean="0"/>
              <a:t>板對其傳輸資料進行解讀及解碼，將</a:t>
            </a:r>
            <a:r>
              <a:rPr lang="en-US" altLang="zh-TW" sz="2000" dirty="0" smtClean="0"/>
              <a:t>YUV</a:t>
            </a:r>
            <a:r>
              <a:rPr lang="zh-TW" altLang="en-US" sz="2000" dirty="0" smtClean="0"/>
              <a:t>值轉換成</a:t>
            </a:r>
            <a:r>
              <a:rPr lang="en-US" altLang="zh-TW" sz="2000" dirty="0" smtClean="0"/>
              <a:t>RGB</a:t>
            </a:r>
            <a:r>
              <a:rPr lang="zh-TW" altLang="en-US" sz="2000" dirty="0" smtClean="0"/>
              <a:t>值，將畫面進行形態學</a:t>
            </a:r>
            <a:r>
              <a:rPr lang="zh-TW" altLang="en-US" sz="2000" dirty="0"/>
              <a:t>變化</a:t>
            </a:r>
            <a:r>
              <a:rPr lang="en-US" altLang="zh-TW" sz="2000" dirty="0"/>
              <a:t>(SOBEL 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，將畫面儲存在</a:t>
            </a:r>
            <a:r>
              <a:rPr lang="en-US" altLang="zh-TW" sz="2000" dirty="0" smtClean="0"/>
              <a:t>BRAM</a:t>
            </a:r>
            <a:r>
              <a:rPr lang="zh-TW" altLang="en-US" sz="2000" dirty="0" smtClean="0"/>
              <a:t>，前張雨後張，進行</a:t>
            </a:r>
            <a:r>
              <a:rPr lang="en-US" altLang="zh-TW" sz="2000" dirty="0" smtClean="0"/>
              <a:t>HARRIS</a:t>
            </a:r>
            <a:r>
              <a:rPr lang="zh-TW" altLang="en-US" sz="2000" dirty="0" smtClean="0"/>
              <a:t>角點偵測，並將角點進行</a:t>
            </a:r>
            <a:r>
              <a:rPr lang="en-US" altLang="zh-TW" sz="2000" dirty="0" smtClean="0"/>
              <a:t>ORB</a:t>
            </a:r>
            <a:r>
              <a:rPr lang="zh-TW" altLang="en-US" sz="2000" dirty="0" smtClean="0"/>
              <a:t>炒出周圍特徵點，將前後兩張特徵點做</a:t>
            </a:r>
            <a:r>
              <a:rPr lang="en-US" altLang="zh-TW" sz="2000" dirty="0" smtClean="0"/>
              <a:t>MATCGING</a:t>
            </a:r>
            <a:r>
              <a:rPr lang="zh-TW" altLang="en-US" sz="2000" dirty="0" smtClean="0"/>
              <a:t>找出</a:t>
            </a:r>
            <a:r>
              <a:rPr lang="en-US" altLang="zh-TW" sz="2000" dirty="0" smtClean="0"/>
              <a:t>(U,V)</a:t>
            </a:r>
            <a:r>
              <a:rPr lang="zh-TW" altLang="en-US" sz="2000" dirty="0" smtClean="0"/>
              <a:t>值，將</a:t>
            </a:r>
            <a:r>
              <a:rPr lang="en-US" altLang="zh-TW" sz="2000" dirty="0" smtClean="0"/>
              <a:t>(U,V)</a:t>
            </a:r>
            <a:r>
              <a:rPr lang="zh-TW" altLang="en-US" sz="2000" dirty="0" smtClean="0"/>
              <a:t>值進行規則限制，判斷手勢，</a:t>
            </a:r>
            <a:r>
              <a:rPr lang="zh-TW" altLang="en-US" sz="2000" dirty="0"/>
              <a:t>最後用</a:t>
            </a:r>
            <a:r>
              <a:rPr lang="en-US" altLang="zh-TW" sz="2000" dirty="0" smtClean="0"/>
              <a:t>VGA</a:t>
            </a:r>
            <a:r>
              <a:rPr lang="zh-TW" altLang="en-US" sz="2000" dirty="0" smtClean="0"/>
              <a:t>轉接頭對螢幕輸出判斷結果。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情境需求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                 面對鏡頭做出</a:t>
            </a:r>
            <a:r>
              <a:rPr lang="zh-TW" altLang="en-US" sz="2000" dirty="0"/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手往左揮的動作 手往右揮的動作 手往上揮的動作 手往下揮的動作</a:t>
            </a:r>
            <a:r>
              <a:rPr lang="zh-TW" altLang="en-US" sz="2000" dirty="0" smtClean="0"/>
              <a:t> 能夠辨識，並做出對應的解果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輸入需求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RESET: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  </a:t>
            </a:r>
            <a:r>
              <a:rPr lang="zh-TW" altLang="en-US" sz="2000" dirty="0" smtClean="0"/>
              <a:t>重製鈕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MODE_SW:   	   RGB  OR  GRAY</a:t>
            </a:r>
            <a:r>
              <a:rPr lang="zh-TW" altLang="en-US" sz="2000" dirty="0" smtClean="0"/>
              <a:t> 切換鈕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	VIDEO_CLK:	  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VIDEO_WAKE_CLK:  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VIDEO_SDL:	  </a:t>
            </a:r>
            <a:r>
              <a:rPr lang="zh-TW" altLang="en-US" sz="2000" dirty="0" smtClean="0"/>
              <a:t>預設後啟動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VIDEO_SDA:	  </a:t>
            </a:r>
            <a:r>
              <a:rPr lang="zh-TW" altLang="en-US" sz="2000" dirty="0" smtClean="0"/>
              <a:t>預設後啟動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VIDEO_DATA:	(7 DOWNTO 0)</a:t>
            </a:r>
          </a:p>
          <a:p>
            <a:pPr marL="0" indent="0">
              <a:buNone/>
            </a:pPr>
            <a:r>
              <a:rPr lang="en-US" altLang="zh-TW" sz="2000" dirty="0" smtClean="0"/>
              <a:t>			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拉入，並由</a:t>
            </a:r>
            <a:r>
              <a:rPr lang="en-US" altLang="zh-TW" sz="2000" dirty="0" smtClean="0"/>
              <a:t>ZYNQ</a:t>
            </a:r>
            <a:r>
              <a:rPr lang="zh-TW" altLang="en-US" sz="2000" dirty="0" smtClean="0"/>
              <a:t>板進行解碼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輸出需求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led1:		</a:t>
            </a:r>
            <a:r>
              <a:rPr lang="zh-TW" altLang="en-US" sz="2000" dirty="0" smtClean="0"/>
              <a:t>攝像頭影像資料為畫面開頭資料時亮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HSYNC:		</a:t>
            </a:r>
            <a:r>
              <a:rPr lang="zh-TW" altLang="en-US" sz="2000" dirty="0"/>
              <a:t>接出至螢幕</a:t>
            </a:r>
            <a:r>
              <a:rPr lang="en-US" altLang="zh-TW" sz="2000" dirty="0"/>
              <a:t>(</a:t>
            </a:r>
            <a:r>
              <a:rPr lang="zh-TW" altLang="en-US" sz="2000" dirty="0"/>
              <a:t>水平訊號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VSYNE:		</a:t>
            </a:r>
            <a:r>
              <a:rPr lang="zh-TW" altLang="en-US" sz="2000" dirty="0"/>
              <a:t>接出至螢幕</a:t>
            </a:r>
            <a:r>
              <a:rPr lang="en-US" altLang="zh-TW" sz="2000" dirty="0"/>
              <a:t>(</a:t>
            </a:r>
            <a:r>
              <a:rPr lang="zh-TW" altLang="en-US" sz="2000" dirty="0"/>
              <a:t>垂直訊號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R_OUT:		(3 DOWNTO 0)</a:t>
            </a:r>
          </a:p>
          <a:p>
            <a:pPr marL="0" indent="0">
              <a:buNone/>
            </a:pPr>
            <a:r>
              <a:rPr lang="en-US" altLang="zh-TW" sz="2000" dirty="0"/>
              <a:t>	G</a:t>
            </a:r>
            <a:r>
              <a:rPr lang="en-US" altLang="zh-TW" sz="2000" dirty="0" smtClean="0"/>
              <a:t>_OUT:		(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DOWNTO 0)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B</a:t>
            </a:r>
            <a:r>
              <a:rPr lang="en-US" altLang="zh-TW" sz="2000" dirty="0" smtClean="0"/>
              <a:t>_OUT:		(3 </a:t>
            </a:r>
            <a:r>
              <a:rPr lang="en-US" altLang="zh-TW" sz="2000" dirty="0"/>
              <a:t>DOWNTO 0)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畫面顯示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輸出畫面</a:t>
            </a:r>
            <a:r>
              <a:rPr lang="zh-TW" altLang="en-US" sz="2800" dirty="0" smtClean="0"/>
              <a:t>需求</a:t>
            </a:r>
            <a:r>
              <a:rPr lang="en-US" altLang="zh-TW" sz="2800" dirty="0" smtClean="0"/>
              <a:t>:</a:t>
            </a:r>
            <a:endParaRPr lang="en-US" altLang="zh-TW" sz="2800" dirty="0"/>
          </a:p>
          <a:p>
            <a:r>
              <a:rPr lang="zh-TW" altLang="en-US" sz="2000" dirty="0" smtClean="0"/>
              <a:t>使用者</a:t>
            </a:r>
            <a:r>
              <a:rPr lang="zh-TW" altLang="en-US" sz="2000" dirty="0"/>
              <a:t>介面單元測試</a:t>
            </a:r>
            <a:r>
              <a:rPr lang="en-US" altLang="zh-TW" sz="2000" dirty="0"/>
              <a:t> </a:t>
            </a:r>
            <a:r>
              <a:rPr lang="zh-TW" altLang="en-US" sz="2000" dirty="0" smtClean="0"/>
              <a:t>裡面</a:t>
            </a:r>
            <a:r>
              <a:rPr lang="zh-TW" altLang="en-US" sz="2000" dirty="0"/>
              <a:t>的功能包含了開始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啟動</a:t>
            </a:r>
            <a:r>
              <a:rPr lang="en-US" altLang="zh-TW" sz="2000" dirty="0"/>
              <a:t>(</a:t>
            </a:r>
            <a:r>
              <a:rPr lang="zh-TW" altLang="en-US" sz="2000" dirty="0"/>
              <a:t>左右揮手</a:t>
            </a:r>
            <a:r>
              <a:rPr lang="en-US" altLang="zh-TW" sz="2000" dirty="0"/>
              <a:t>) =&gt; </a:t>
            </a:r>
            <a:r>
              <a:rPr lang="zh-TW" altLang="en-US" sz="2000" dirty="0"/>
              <a:t>原本只會顯示攝像頭拍到的物體，啟動後會出現使用者介面移動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</a:t>
            </a:r>
            <a:r>
              <a:rPr lang="zh-TW" altLang="en-US" sz="2000" dirty="0">
                <a:solidFill>
                  <a:srgbClr val="FF0000"/>
                </a:solidFill>
              </a:rPr>
              <a:t>右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向右揮手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至中的紅色方塊會打到右邊的方框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向左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向左揮手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至中的紅色方塊會打到左邊的方框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向上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向上揮手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至中的紅色方塊會打到上面的方框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向下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向下揮手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至中的紅色方塊會打到下面的</a:t>
            </a:r>
            <a:r>
              <a:rPr lang="zh-TW" altLang="en-US" sz="2000" dirty="0" smtClean="0">
                <a:solidFill>
                  <a:srgbClr val="FF0000"/>
                </a:solidFill>
              </a:rPr>
              <a:t>方框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調控</a:t>
            </a:r>
            <a:r>
              <a:rPr lang="en-US" altLang="zh-TW" sz="2000" dirty="0"/>
              <a:t>(</a:t>
            </a:r>
            <a:r>
              <a:rPr lang="zh-TW" altLang="en-US" sz="2000" dirty="0"/>
              <a:t>初始值為</a:t>
            </a:r>
            <a:r>
              <a:rPr lang="en-US" altLang="zh-TW" sz="2000" dirty="0"/>
              <a:t>0(</a:t>
            </a:r>
            <a:r>
              <a:rPr lang="zh-TW" altLang="en-US" sz="2000" dirty="0"/>
              <a:t>為音量最小</a:t>
            </a:r>
            <a:r>
              <a:rPr lang="en-US" altLang="zh-TW" sz="2000" dirty="0"/>
              <a:t>) </a:t>
            </a:r>
            <a:r>
              <a:rPr lang="zh-TW" altLang="en-US" sz="2000" dirty="0"/>
              <a:t>總共有十個段落</a:t>
            </a:r>
            <a:r>
              <a:rPr lang="en-US" altLang="zh-TW" sz="2000" dirty="0"/>
              <a:t>)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提升</a:t>
            </a:r>
            <a:r>
              <a:rPr lang="en-US" altLang="zh-TW" sz="2000" dirty="0"/>
              <a:t>(</a:t>
            </a:r>
            <a:r>
              <a:rPr lang="zh-TW" altLang="en-US" sz="2000" dirty="0"/>
              <a:t>手往順時鐘轉圈</a:t>
            </a:r>
            <a:r>
              <a:rPr lang="en-US" altLang="zh-TW" sz="2000" dirty="0"/>
              <a:t>) =&gt; </a:t>
            </a:r>
            <a:r>
              <a:rPr lang="zh-TW" altLang="en-US" sz="2000" dirty="0"/>
              <a:t>右上角的音量圖式會階段式的升起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下降</a:t>
            </a:r>
            <a:r>
              <a:rPr lang="en-US" altLang="zh-TW" sz="2000" dirty="0"/>
              <a:t>(</a:t>
            </a:r>
            <a:r>
              <a:rPr lang="zh-TW" altLang="en-US" sz="2000" dirty="0"/>
              <a:t>手往逆時鐘轉圈</a:t>
            </a:r>
            <a:r>
              <a:rPr lang="en-US" altLang="zh-TW" sz="2000" dirty="0"/>
              <a:t>) =&gt; </a:t>
            </a:r>
            <a:r>
              <a:rPr lang="zh-TW" altLang="en-US" sz="2000" dirty="0"/>
              <a:t>右上角的音量圖式會階段式的</a:t>
            </a:r>
            <a:r>
              <a:rPr lang="zh-TW" altLang="en-US" sz="2000" dirty="0" smtClean="0"/>
              <a:t>下降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縮</a:t>
            </a:r>
            <a:r>
              <a:rPr lang="zh-TW" altLang="en-US" sz="2000" dirty="0"/>
              <a:t>放</a:t>
            </a:r>
            <a:r>
              <a:rPr lang="en-US" altLang="zh-TW" sz="2000" dirty="0"/>
              <a:t>(</a:t>
            </a:r>
            <a:r>
              <a:rPr lang="zh-TW" altLang="en-US" sz="2000" dirty="0"/>
              <a:t>初始值為一開始的方塊大小</a:t>
            </a:r>
            <a:r>
              <a:rPr lang="en-US" altLang="zh-TW" sz="2000" dirty="0"/>
              <a:t>(</a:t>
            </a:r>
            <a:r>
              <a:rPr lang="zh-TW" altLang="en-US" sz="2000" dirty="0"/>
              <a:t>為最小</a:t>
            </a:r>
            <a:r>
              <a:rPr lang="en-US" altLang="zh-TW" sz="2000" dirty="0"/>
              <a:t>) </a:t>
            </a:r>
            <a:r>
              <a:rPr lang="zh-TW" altLang="en-US" sz="2000" dirty="0" smtClean="0"/>
              <a:t>總</a:t>
            </a:r>
            <a:r>
              <a:rPr lang="en-US" altLang="zh-TW" sz="2000" dirty="0" smtClean="0"/>
              <a:t>-------</a:t>
            </a:r>
            <a:r>
              <a:rPr lang="zh-TW" altLang="en-US" sz="2000" dirty="0" smtClean="0"/>
              <a:t>共</a:t>
            </a:r>
            <a:r>
              <a:rPr lang="zh-TW" altLang="en-US" sz="2000" dirty="0"/>
              <a:t>可以縮放四次</a:t>
            </a:r>
            <a:r>
              <a:rPr lang="en-US" altLang="zh-TW" sz="2000" dirty="0"/>
              <a:t> )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放大</a:t>
            </a:r>
            <a:r>
              <a:rPr lang="en-US" altLang="zh-TW" sz="2000" dirty="0"/>
              <a:t>(</a:t>
            </a:r>
            <a:r>
              <a:rPr lang="zh-TW" altLang="en-US" sz="2000" dirty="0"/>
              <a:t>手指攤開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方塊會變大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縮小</a:t>
            </a:r>
            <a:r>
              <a:rPr lang="en-US" altLang="zh-TW" sz="2000" dirty="0"/>
              <a:t>(</a:t>
            </a:r>
            <a:r>
              <a:rPr lang="zh-TW" altLang="en-US" sz="2000" dirty="0"/>
              <a:t>手指內縮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方塊會變小結束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關閉</a:t>
            </a:r>
            <a:r>
              <a:rPr lang="en-US" altLang="zh-TW" sz="2000" dirty="0"/>
              <a:t>(</a:t>
            </a:r>
            <a:r>
              <a:rPr lang="zh-TW" altLang="en-US" sz="2000" dirty="0"/>
              <a:t>兩手翻動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結束使用者介面，只顯示攝像頭拍到的物體，並等待下次啟動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8818178" y="2421051"/>
            <a:ext cx="234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</a:rPr>
              <a:t>目前以紅</a:t>
            </a:r>
            <a:r>
              <a:rPr lang="zh-TW" altLang="en-US" sz="3200" dirty="0" smtClean="0">
                <a:solidFill>
                  <a:srgbClr val="002060"/>
                </a:solidFill>
              </a:rPr>
              <a:t>字為目標開發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0566" y="3002448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分析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3" y="156668"/>
            <a:ext cx="10709059" cy="6596228"/>
          </a:xfrm>
        </p:spPr>
      </p:pic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0566" y="3002448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專案架構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535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-2418569" y="0"/>
            <a:ext cx="10515600" cy="720000"/>
          </a:xfrm>
        </p:spPr>
        <p:txBody>
          <a:bodyPr/>
          <a:lstStyle/>
          <a:p>
            <a:r>
              <a:rPr lang="zh-TW" altLang="en-US" dirty="0" smtClean="0"/>
              <a:t>系統框架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未含辨識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62" y="462423"/>
            <a:ext cx="12046736" cy="5766825"/>
          </a:xfrm>
        </p:spPr>
      </p:pic>
    </p:spTree>
    <p:extLst>
      <p:ext uri="{BB962C8B-B14F-4D97-AF65-F5344CB8AC3E}">
        <p14:creationId xmlns:p14="http://schemas.microsoft.com/office/powerpoint/2010/main" val="2737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99185" y="162994"/>
            <a:ext cx="2871134" cy="720000"/>
          </a:xfrm>
        </p:spPr>
        <p:txBody>
          <a:bodyPr/>
          <a:lstStyle/>
          <a:p>
            <a:r>
              <a:rPr lang="zh-TW" altLang="en-US" dirty="0" smtClean="0"/>
              <a:t>辨識流程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329380"/>
            <a:ext cx="11840161" cy="6187034"/>
          </a:xfrm>
        </p:spPr>
      </p:pic>
    </p:spTree>
    <p:extLst>
      <p:ext uri="{BB962C8B-B14F-4D97-AF65-F5344CB8AC3E}">
        <p14:creationId xmlns:p14="http://schemas.microsoft.com/office/powerpoint/2010/main" val="11517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325</Words>
  <Application>Microsoft Office PowerPoint</Application>
  <PresentationFormat>寬螢幕</PresentationFormat>
  <Paragraphs>53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 抗雜訊手勢辨識</vt:lpstr>
      <vt:lpstr>當週進度</vt:lpstr>
      <vt:lpstr>需求列表</vt:lpstr>
      <vt:lpstr>畫面顯示需求</vt:lpstr>
      <vt:lpstr>分析</vt:lpstr>
      <vt:lpstr>PowerPoint 簡報</vt:lpstr>
      <vt:lpstr>專案架構</vt:lpstr>
      <vt:lpstr>系統框架(未含辨識)</vt:lpstr>
      <vt:lpstr>辨識流程:</vt:lpstr>
      <vt:lpstr>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農村再生新農業示範計畫  以智慧影像建立類區塊鏈溯源之農漁產銷平台</dc:title>
  <dc:creator>User</dc:creator>
  <cp:lastModifiedBy>翔宇 蔡</cp:lastModifiedBy>
  <cp:revision>183</cp:revision>
  <dcterms:created xsi:type="dcterms:W3CDTF">2019-03-11T13:47:46Z</dcterms:created>
  <dcterms:modified xsi:type="dcterms:W3CDTF">2021-05-05T15:55:19Z</dcterms:modified>
</cp:coreProperties>
</file>