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2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70572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b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108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QR Code Application</vt:lpstr>
      <vt:lpstr>UI &amp; Components</vt:lpstr>
      <vt:lpstr>App Rendering Flow Chart</vt:lpstr>
      <vt:lpstr>SignIn Rendering Flow Chart</vt:lpstr>
      <vt:lpstr>GenerateQRCode Rendering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20</cp:revision>
  <dcterms:created xsi:type="dcterms:W3CDTF">2022-07-18T07:57:44Z</dcterms:created>
  <dcterms:modified xsi:type="dcterms:W3CDTF">2022-07-19T11:05:05Z</dcterms:modified>
</cp:coreProperties>
</file>