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9"/>
    <p:restoredTop sz="94680"/>
  </p:normalViewPr>
  <p:slideViewPr>
    <p:cSldViewPr snapToGrid="0" snapToObjects="1">
      <p:cViewPr>
        <p:scale>
          <a:sx n="206" d="100"/>
          <a:sy n="206" d="100"/>
        </p:scale>
        <p:origin x="4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CF-AA2F-6144-BCF2-4D7B1342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14B75-34A8-4E4D-84FB-C01AEAF5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380B-A8C8-3C43-9111-EF5E7721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F9D2-4E63-634F-B4A8-A3A122C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2FBC-7D4B-1342-965E-E24200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EA2C-3094-4A4D-87A7-C49C67B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FC90-5DFB-CB42-8D37-63B0FCF3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C02-8E03-0B44-B493-57E5B87E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4C0B-49E7-FB45-8128-E94BF650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9970-9726-DC46-8F1A-29E1996D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FB8E0-AC18-AF4E-AE31-335A7EDC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CEF6-BFA9-B949-BE58-6BE7DCC4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7202-668F-C544-9822-D86571F1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4A07-6610-804C-9C73-119F47C3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F76A-13CF-7C43-B29A-3DE6AF03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5571-46EF-3848-96E7-AB06CB3B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AC70-2BC1-2244-9398-626538A5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A019-B020-734A-8011-9C7FA992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92B0-E8FC-C047-925C-856E19D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04B6-0BEC-6642-934E-A2FC315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798A-2746-BD48-A0B5-C8421AFD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901E-6E0E-F34B-A22E-7EBC0384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D42F-AAC2-B64C-93B0-5986A46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74A7-35BE-394D-8075-2EAFAC1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CABB-23DE-EA44-A0A3-7526B7C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B60E-14C7-D541-825D-86E49973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100-AD56-9542-A3CC-ADA4325B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2EAF-F18F-AB42-85BD-4EC58A42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236C-A9C3-324C-A775-BA395BA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4BCC-7096-1649-BF80-BAE335E5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3B50-247E-B048-91F3-3B807FAD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05A-995B-234C-A908-AADF4DB1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F7F1-4F70-F94A-A2AA-D99FA4BD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EA81-C2F8-BE4D-819A-F95D9DF5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FFF35-4CA6-7340-9FB5-0843DFD9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3B33-C902-984B-A1FF-6872BE479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379B8-FC68-024B-981D-D05AE47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BD0D0-DE42-E642-810E-C21AFCB7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BB53-6883-1544-B220-2D53D14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9DD-657C-F743-9587-BDB6E9D5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E88AF-8391-C74E-9DBE-E6DC320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3542-818F-314C-A7EA-9A53C2C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A6EE-17EE-7E4D-867A-22278E9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B8994-CA24-524E-852E-5669EF4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265B-1809-E445-A550-A9E4EC0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FE7F9-3EB4-5749-90BD-045ECCCB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26B-BE7E-F54C-BBEC-E269A187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EC0-55B3-DF44-A12A-E0CD6C6B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D9F8-7B6C-A043-9BAE-39BDAEFB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E008-C35B-DA4B-AD0E-31627DF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4E5C-7CC0-4144-AD07-5C3914D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F871-9177-0245-B987-0452B4B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C180-250F-D247-B95F-93923DB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EB721-BF66-AF48-A6E0-9B73DCF03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CCCE-0F3F-D243-8DB9-F7235D92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CFAD-A993-9745-A356-ADD3D8C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6AFC-AC28-8448-A5BA-90F952B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EDFA-5CA7-CA48-9864-0377D97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8848-12B7-1A4C-902E-65283F96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9FB9-BB6A-5049-8EB9-43ED52DC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E7A9-4A8F-7043-88E5-46444FA8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A97E-4C60-DC4C-A42C-2CE969928CE5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86DA-ECF7-E34C-9060-CBA3F20B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6BD9-4A8A-AE4F-8270-8DB671A82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F81-B1C4-104D-B3FC-73E2902C7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QR Code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1E237-F5F3-BE45-BBD9-F7BF24FA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4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Presented by Andy Liu</a:t>
            </a:r>
          </a:p>
        </p:txBody>
      </p:sp>
    </p:spTree>
    <p:extLst>
      <p:ext uri="{BB962C8B-B14F-4D97-AF65-F5344CB8AC3E}">
        <p14:creationId xmlns:p14="http://schemas.microsoft.com/office/powerpoint/2010/main" val="25175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4F4D5A1-B86A-5047-83DD-95550D0B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01" y="201983"/>
            <a:ext cx="7240372" cy="6328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479285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 &amp;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73BCB-A392-DD47-91B9-D721E8C45E05}"/>
              </a:ext>
            </a:extLst>
          </p:cNvPr>
          <p:cNvGrpSpPr/>
          <p:nvPr/>
        </p:nvGrpSpPr>
        <p:grpSpPr>
          <a:xfrm>
            <a:off x="3366292" y="201983"/>
            <a:ext cx="8367317" cy="1716671"/>
            <a:chOff x="3366292" y="201983"/>
            <a:chExt cx="8367317" cy="1716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6D87E4-740E-1249-8B24-893B0D3721A1}"/>
                </a:ext>
              </a:extLst>
            </p:cNvPr>
            <p:cNvSpPr/>
            <p:nvPr/>
          </p:nvSpPr>
          <p:spPr>
            <a:xfrm>
              <a:off x="4853836" y="201983"/>
              <a:ext cx="6879773" cy="1716671"/>
            </a:xfrm>
            <a:prstGeom prst="rect">
              <a:avLst/>
            </a:prstGeom>
            <a:noFill/>
            <a:ln w="28575" cap="sq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9831048B-3864-814E-A663-666D0C2DEC06}"/>
                </a:ext>
              </a:extLst>
            </p:cNvPr>
            <p:cNvSpPr txBox="1">
              <a:spLocks/>
            </p:cNvSpPr>
            <p:nvPr/>
          </p:nvSpPr>
          <p:spPr>
            <a:xfrm>
              <a:off x="3366292" y="976550"/>
              <a:ext cx="140221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C4156E-E4FF-6E4E-A783-C77436D45C9C}"/>
              </a:ext>
            </a:extLst>
          </p:cNvPr>
          <p:cNvGrpSpPr/>
          <p:nvPr/>
        </p:nvGrpSpPr>
        <p:grpSpPr>
          <a:xfrm>
            <a:off x="1281502" y="2258565"/>
            <a:ext cx="10452107" cy="4069569"/>
            <a:chOff x="1281502" y="2258565"/>
            <a:chExt cx="10452107" cy="40695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CA34B-26F0-744E-BAAF-05BAE785A1A5}"/>
                </a:ext>
              </a:extLst>
            </p:cNvPr>
            <p:cNvSpPr/>
            <p:nvPr/>
          </p:nvSpPr>
          <p:spPr>
            <a:xfrm>
              <a:off x="4853836" y="2258565"/>
              <a:ext cx="6879773" cy="4069569"/>
            </a:xfrm>
            <a:prstGeom prst="rect">
              <a:avLst/>
            </a:prstGeom>
            <a:noFill/>
            <a:ln w="28575" cap="sq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F23C512-6B57-7B44-81F7-1C26BF70C08B}"/>
                </a:ext>
              </a:extLst>
            </p:cNvPr>
            <p:cNvSpPr txBox="1">
              <a:spLocks/>
            </p:cNvSpPr>
            <p:nvPr/>
          </p:nvSpPr>
          <p:spPr>
            <a:xfrm>
              <a:off x="1281502" y="3685083"/>
              <a:ext cx="348849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27609-32CA-FD47-978B-2C3A23A35FE9}"/>
              </a:ext>
            </a:extLst>
          </p:cNvPr>
          <p:cNvGrpSpPr/>
          <p:nvPr/>
        </p:nvGrpSpPr>
        <p:grpSpPr>
          <a:xfrm>
            <a:off x="5776806" y="309094"/>
            <a:ext cx="4356749" cy="974813"/>
            <a:chOff x="5776806" y="309094"/>
            <a:chExt cx="4356749" cy="9748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E7754C-0355-334D-9D41-A9124004365E}"/>
                </a:ext>
              </a:extLst>
            </p:cNvPr>
            <p:cNvSpPr/>
            <p:nvPr/>
          </p:nvSpPr>
          <p:spPr>
            <a:xfrm>
              <a:off x="7108520" y="309094"/>
              <a:ext cx="3025035" cy="974813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2A1A223-3ECC-6B4E-A83C-F96A89A5BC51}"/>
                </a:ext>
              </a:extLst>
            </p:cNvPr>
            <p:cNvSpPr txBox="1">
              <a:spLocks/>
            </p:cNvSpPr>
            <p:nvPr/>
          </p:nvSpPr>
          <p:spPr>
            <a:xfrm>
              <a:off x="5776806" y="613097"/>
              <a:ext cx="1330224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FA472-1917-394A-8997-B54106A110B0}"/>
              </a:ext>
            </a:extLst>
          </p:cNvPr>
          <p:cNvGrpSpPr/>
          <p:nvPr/>
        </p:nvGrpSpPr>
        <p:grpSpPr>
          <a:xfrm>
            <a:off x="5014417" y="3906080"/>
            <a:ext cx="5119137" cy="503082"/>
            <a:chOff x="5014417" y="3906080"/>
            <a:chExt cx="5119137" cy="5030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EF3BE-85F9-2D42-97AC-73ACD193B96B}"/>
                </a:ext>
              </a:extLst>
            </p:cNvPr>
            <p:cNvSpPr/>
            <p:nvPr/>
          </p:nvSpPr>
          <p:spPr>
            <a:xfrm>
              <a:off x="7108519" y="3906080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E1F1D884-8F4C-AA4A-B349-B7872F37A7A6}"/>
                </a:ext>
              </a:extLst>
            </p:cNvPr>
            <p:cNvSpPr txBox="1">
              <a:spLocks/>
            </p:cNvSpPr>
            <p:nvPr/>
          </p:nvSpPr>
          <p:spPr>
            <a:xfrm>
              <a:off x="5014417" y="397453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6F687E-7B23-4949-ABFF-97E76EEC9B13}"/>
              </a:ext>
            </a:extLst>
          </p:cNvPr>
          <p:cNvGrpSpPr/>
          <p:nvPr/>
        </p:nvGrpSpPr>
        <p:grpSpPr>
          <a:xfrm>
            <a:off x="5034844" y="4995143"/>
            <a:ext cx="5097222" cy="1111426"/>
            <a:chOff x="5034844" y="4995143"/>
            <a:chExt cx="5097222" cy="1111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A4A8C-3FB1-1D4A-889A-6268D0AEC8E3}"/>
                </a:ext>
              </a:extLst>
            </p:cNvPr>
            <p:cNvSpPr/>
            <p:nvPr/>
          </p:nvSpPr>
          <p:spPr>
            <a:xfrm>
              <a:off x="7107032" y="4995143"/>
              <a:ext cx="3025034" cy="111142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F010CFB-6E61-2F42-9DC2-27A74A7A5CBE}"/>
                </a:ext>
              </a:extLst>
            </p:cNvPr>
            <p:cNvSpPr txBox="1">
              <a:spLocks/>
            </p:cNvSpPr>
            <p:nvPr/>
          </p:nvSpPr>
          <p:spPr>
            <a:xfrm>
              <a:off x="5034844" y="535341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QRCode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34371-1B5A-AD47-A0C3-65B8E2442A5E}"/>
              </a:ext>
            </a:extLst>
          </p:cNvPr>
          <p:cNvGrpSpPr/>
          <p:nvPr/>
        </p:nvGrpSpPr>
        <p:grpSpPr>
          <a:xfrm>
            <a:off x="4989413" y="3124644"/>
            <a:ext cx="5142653" cy="503082"/>
            <a:chOff x="4989413" y="3124644"/>
            <a:chExt cx="5142653" cy="503082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0D5E06A-45CB-664A-A2BA-89962316CFCF}"/>
                </a:ext>
              </a:extLst>
            </p:cNvPr>
            <p:cNvSpPr txBox="1">
              <a:spLocks/>
            </p:cNvSpPr>
            <p:nvPr/>
          </p:nvSpPr>
          <p:spPr>
            <a:xfrm>
              <a:off x="4989413" y="3193098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6DF696-5417-4946-BE36-EA677C46E831}"/>
                </a:ext>
              </a:extLst>
            </p:cNvPr>
            <p:cNvSpPr/>
            <p:nvPr/>
          </p:nvSpPr>
          <p:spPr>
            <a:xfrm>
              <a:off x="7107031" y="3124644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126585-00F9-474F-A157-BB40105AC188}"/>
              </a:ext>
            </a:extLst>
          </p:cNvPr>
          <p:cNvGrpSpPr/>
          <p:nvPr/>
        </p:nvGrpSpPr>
        <p:grpSpPr>
          <a:xfrm>
            <a:off x="5227518" y="1347613"/>
            <a:ext cx="4904547" cy="488797"/>
            <a:chOff x="5227518" y="1347613"/>
            <a:chExt cx="4904547" cy="48879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05C414A8-A3F1-4C4D-92A1-2B7092E903C2}"/>
                </a:ext>
              </a:extLst>
            </p:cNvPr>
            <p:cNvSpPr txBox="1">
              <a:spLocks/>
            </p:cNvSpPr>
            <p:nvPr/>
          </p:nvSpPr>
          <p:spPr>
            <a:xfrm>
              <a:off x="5227518" y="1397931"/>
              <a:ext cx="1879512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Login/out Button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BDA53-2D1D-7145-AB24-9A2AF53BFE89}"/>
                </a:ext>
              </a:extLst>
            </p:cNvPr>
            <p:cNvSpPr/>
            <p:nvPr/>
          </p:nvSpPr>
          <p:spPr>
            <a:xfrm>
              <a:off x="7107030" y="1347613"/>
              <a:ext cx="3025035" cy="488797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52440EA-98B2-5F4A-BEB2-39E8F5B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13" y="4486198"/>
            <a:ext cx="2964493" cy="26468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05EA914-94D3-6249-8186-1E05F5B1B4AB}"/>
              </a:ext>
            </a:extLst>
          </p:cNvPr>
          <p:cNvGrpSpPr/>
          <p:nvPr/>
        </p:nvGrpSpPr>
        <p:grpSpPr>
          <a:xfrm>
            <a:off x="5023825" y="4401259"/>
            <a:ext cx="5108240" cy="372319"/>
            <a:chOff x="5023825" y="4401259"/>
            <a:chExt cx="5108240" cy="372319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616EEDD5-9ABA-3A4F-8C33-1C31AFE96788}"/>
                </a:ext>
              </a:extLst>
            </p:cNvPr>
            <p:cNvSpPr txBox="1">
              <a:spLocks/>
            </p:cNvSpPr>
            <p:nvPr/>
          </p:nvSpPr>
          <p:spPr>
            <a:xfrm>
              <a:off x="5023825" y="4401259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ErrorMessage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901A68-ADE1-AB41-B306-88299EA39706}"/>
                </a:ext>
              </a:extLst>
            </p:cNvPr>
            <p:cNvSpPr/>
            <p:nvPr/>
          </p:nvSpPr>
          <p:spPr>
            <a:xfrm>
              <a:off x="7107030" y="4474222"/>
              <a:ext cx="3025035" cy="29935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6983261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34334" y="1280278"/>
              <a:ext cx="1188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20457" y="220469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98170" y="4514941"/>
              <a:ext cx="16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516699" cy="554733"/>
            <a:chOff x="8029308" y="4408851"/>
            <a:chExt cx="2516699" cy="554733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057825" y="4514941"/>
              <a:ext cx="2488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58482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330726"/>
            <a:ext cx="2443" cy="5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801936" y="4165568"/>
            <a:ext cx="260773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" y="1098548"/>
            <a:ext cx="4467547" cy="482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58" y="1192648"/>
            <a:ext cx="2576810" cy="152784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68469F-882F-CF48-B387-DC3C90EA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71" y="3232483"/>
            <a:ext cx="3022044" cy="20025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8" y="2073630"/>
            <a:ext cx="2576810" cy="70842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2109A1-9048-814F-B804-F03D0A8D8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5" y="3754970"/>
            <a:ext cx="3470997" cy="9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516575" y="128027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458114" y="2204699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auth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63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488183" cy="83626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355700" y="4514941"/>
              <a:ext cx="21323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61530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612253"/>
            <a:ext cx="2443" cy="54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654955" y="4312549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8" b="64345"/>
          <a:stretch/>
        </p:blipFill>
        <p:spPr>
          <a:xfrm>
            <a:off x="644665" y="2768021"/>
            <a:ext cx="4474586" cy="1719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3" y="2862121"/>
            <a:ext cx="2576810" cy="15278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03" y="3743103"/>
            <a:ext cx="2576810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70572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b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Rendering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237249" y="211261"/>
            <a:ext cx="1759908" cy="361019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63427" y="297651"/>
              <a:ext cx="675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237250" y="775356"/>
            <a:ext cx="1759907" cy="464852"/>
            <a:chOff x="8348390" y="1178042"/>
            <a:chExt cx="1759907" cy="569339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92190" y="1178042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243305" y="2633950"/>
            <a:ext cx="1759907" cy="417090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36420" y="2204699"/>
              <a:ext cx="1327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msg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004845" y="3484971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58676" y="3341800"/>
              <a:ext cx="1879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changed?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457366" y="4841734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33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re-render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9248412" y="4624039"/>
            <a:ext cx="1759907" cy="44341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127561" y="4598795"/>
              <a:ext cx="172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255136" y="6220809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117203" y="572280"/>
            <a:ext cx="1" cy="21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>
            <a:off x="10117204" y="1240208"/>
            <a:ext cx="2600" cy="2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123259" y="3051040"/>
            <a:ext cx="2666" cy="4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0125925" y="4355530"/>
            <a:ext cx="2441" cy="26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536171" y="3920250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096063" y="434734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209975" y="391824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83" idx="2"/>
            <a:endCxn id="46" idx="0"/>
          </p:cNvCxnSpPr>
          <p:nvPr/>
        </p:nvCxnSpPr>
        <p:spPr>
          <a:xfrm>
            <a:off x="10128366" y="5756700"/>
            <a:ext cx="6724" cy="46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552347" y="4380290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096429" y="268138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092450" y="879806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087167" y="2716670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8975932" y="3800798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48957E-CB10-6846-874D-66B09376AAFD}"/>
              </a:ext>
            </a:extLst>
          </p:cNvPr>
          <p:cNvGrpSpPr/>
          <p:nvPr/>
        </p:nvGrpSpPr>
        <p:grpSpPr>
          <a:xfrm>
            <a:off x="9156294" y="4721240"/>
            <a:ext cx="2452081" cy="247274"/>
            <a:chOff x="9156294" y="4733596"/>
            <a:chExt cx="2452081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863709" y="4979663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2BAC3F-D817-A343-9653-BF3A4F63F11F}"/>
              </a:ext>
            </a:extLst>
          </p:cNvPr>
          <p:cNvGrpSpPr/>
          <p:nvPr/>
        </p:nvGrpSpPr>
        <p:grpSpPr>
          <a:xfrm>
            <a:off x="9071329" y="1477811"/>
            <a:ext cx="2096949" cy="910594"/>
            <a:chOff x="8152322" y="3050088"/>
            <a:chExt cx="2242159" cy="870559"/>
          </a:xfrm>
        </p:grpSpPr>
        <p:sp>
          <p:nvSpPr>
            <p:cNvPr id="55" name="Decision 54">
              <a:extLst>
                <a:ext uri="{FF2B5EF4-FFF2-40B4-BE49-F238E27FC236}">
                  <a16:creationId xmlns:a16="http://schemas.microsoft.com/office/drawing/2014/main" id="{0B51A6E3-A246-7A40-BECD-411B176E8F10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578357-DA7E-C042-A97B-0555191483DA}"/>
                </a:ext>
              </a:extLst>
            </p:cNvPr>
            <p:cNvSpPr txBox="1"/>
            <p:nvPr/>
          </p:nvSpPr>
          <p:spPr>
            <a:xfrm>
              <a:off x="8469931" y="3263548"/>
              <a:ext cx="1582484" cy="34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clicked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option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291B01-A438-2642-92BD-398E22B7FB4A}"/>
              </a:ext>
            </a:extLst>
          </p:cNvPr>
          <p:cNvGrpSpPr/>
          <p:nvPr/>
        </p:nvGrpSpPr>
        <p:grpSpPr>
          <a:xfrm>
            <a:off x="8974565" y="1812031"/>
            <a:ext cx="2818651" cy="247274"/>
            <a:chOff x="9057759" y="3739987"/>
            <a:chExt cx="2818651" cy="247274"/>
          </a:xfrm>
        </p:grpSpPr>
        <p:sp>
          <p:nvSpPr>
            <p:cNvPr id="70" name="Double Bracket 69">
              <a:extLst>
                <a:ext uri="{FF2B5EF4-FFF2-40B4-BE49-F238E27FC236}">
                  <a16:creationId xmlns:a16="http://schemas.microsoft.com/office/drawing/2014/main" id="{45025543-E712-BB42-9A51-CBD24E2B65BB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8D0BF5CC-989F-134C-90CE-D11A9E7CFF8A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81EDE1-2250-C24E-90F2-25CEFECA4172}"/>
              </a:ext>
            </a:extLst>
          </p:cNvPr>
          <p:cNvCxnSpPr>
            <a:cxnSpLocks/>
            <a:stCxn id="55" idx="2"/>
            <a:endCxn id="36" idx="0"/>
          </p:cNvCxnSpPr>
          <p:nvPr/>
        </p:nvCxnSpPr>
        <p:spPr>
          <a:xfrm>
            <a:off x="10119804" y="2388405"/>
            <a:ext cx="3455" cy="24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3EE9902-831F-2B4B-A6CB-1D24F6A9344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H="1" flipV="1">
            <a:off x="9071328" y="1933107"/>
            <a:ext cx="1053263" cy="1316369"/>
          </a:xfrm>
          <a:prstGeom prst="bentConnector4">
            <a:avLst>
              <a:gd name="adj1" fmla="val -21704"/>
              <a:gd name="adj2" fmla="val 1001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FFFF5C9-8BC5-1342-AAC4-4CAF5CDDFBF8}"/>
              </a:ext>
            </a:extLst>
          </p:cNvPr>
          <p:cNvSpPr txBox="1"/>
          <p:nvPr/>
        </p:nvSpPr>
        <p:spPr>
          <a:xfrm>
            <a:off x="10090007" y="23686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E49FA8-164E-4E4A-9CC5-49626F656FBE}"/>
              </a:ext>
            </a:extLst>
          </p:cNvPr>
          <p:cNvSpPr txBox="1"/>
          <p:nvPr/>
        </p:nvSpPr>
        <p:spPr>
          <a:xfrm>
            <a:off x="8548340" y="231062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A57F273-8A60-474F-911D-D54251453B35}"/>
              </a:ext>
            </a:extLst>
          </p:cNvPr>
          <p:cNvGrpSpPr/>
          <p:nvPr/>
        </p:nvGrpSpPr>
        <p:grpSpPr>
          <a:xfrm>
            <a:off x="9248414" y="5312343"/>
            <a:ext cx="1759904" cy="444357"/>
            <a:chOff x="7987001" y="4408851"/>
            <a:chExt cx="2530491" cy="836260"/>
          </a:xfrm>
        </p:grpSpPr>
        <p:sp>
          <p:nvSpPr>
            <p:cNvPr id="83" name="Process 82">
              <a:extLst>
                <a:ext uri="{FF2B5EF4-FFF2-40B4-BE49-F238E27FC236}">
                  <a16:creationId xmlns:a16="http://schemas.microsoft.com/office/drawing/2014/main" id="{99B1CB5F-EB29-4B46-83ED-528C6CE8819E}"/>
                </a:ext>
              </a:extLst>
            </p:cNvPr>
            <p:cNvSpPr/>
            <p:nvPr/>
          </p:nvSpPr>
          <p:spPr>
            <a:xfrm>
              <a:off x="7987001" y="4408851"/>
              <a:ext cx="2530491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152ED8-7E9F-AF44-903D-5F32C23F75FC}"/>
                </a:ext>
              </a:extLst>
            </p:cNvPr>
            <p:cNvSpPr txBox="1"/>
            <p:nvPr/>
          </p:nvSpPr>
          <p:spPr>
            <a:xfrm>
              <a:off x="8419891" y="4577858"/>
              <a:ext cx="1707015" cy="43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58DA3E-EE5B-CE4A-9E3D-D36B6BDEE46B}"/>
              </a:ext>
            </a:extLst>
          </p:cNvPr>
          <p:cNvCxnSpPr>
            <a:cxnSpLocks/>
            <a:stCxn id="42" idx="2"/>
            <a:endCxn id="83" idx="0"/>
          </p:cNvCxnSpPr>
          <p:nvPr/>
        </p:nvCxnSpPr>
        <p:spPr>
          <a:xfrm>
            <a:off x="10128366" y="5067449"/>
            <a:ext cx="0" cy="24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BDECA1-FE9C-5446-8969-110789C86340}"/>
              </a:ext>
            </a:extLst>
          </p:cNvPr>
          <p:cNvGrpSpPr/>
          <p:nvPr/>
        </p:nvGrpSpPr>
        <p:grpSpPr>
          <a:xfrm>
            <a:off x="9149878" y="5403033"/>
            <a:ext cx="2452081" cy="247274"/>
            <a:chOff x="9156294" y="4733596"/>
            <a:chExt cx="2452081" cy="247274"/>
          </a:xfrm>
        </p:grpSpPr>
        <p:sp>
          <p:nvSpPr>
            <p:cNvPr id="87" name="Double Bracket 86">
              <a:extLst>
                <a:ext uri="{FF2B5EF4-FFF2-40B4-BE49-F238E27FC236}">
                  <a16:creationId xmlns:a16="http://schemas.microsoft.com/office/drawing/2014/main" id="{15F043FB-5383-024D-85B0-D68604C874F2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Left Arrow 87">
              <a:extLst>
                <a:ext uri="{FF2B5EF4-FFF2-40B4-BE49-F238E27FC236}">
                  <a16:creationId xmlns:a16="http://schemas.microsoft.com/office/drawing/2014/main" id="{2C5080E0-6A89-AE40-A33C-02481D0292A0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1927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108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QR Code Application</vt:lpstr>
      <vt:lpstr>UI &amp; Components</vt:lpstr>
      <vt:lpstr>App Rendering Flow Chart</vt:lpstr>
      <vt:lpstr>SignIn Rendering Flow Chart</vt:lpstr>
      <vt:lpstr>GenerateQRCode Rendering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Application</dc:title>
  <dc:creator>Xiangyu Liu</dc:creator>
  <cp:lastModifiedBy>Xiangyu Liu</cp:lastModifiedBy>
  <cp:revision>20</cp:revision>
  <dcterms:created xsi:type="dcterms:W3CDTF">2022-07-18T07:57:44Z</dcterms:created>
  <dcterms:modified xsi:type="dcterms:W3CDTF">2022-07-19T10:54:54Z</dcterms:modified>
</cp:coreProperties>
</file>