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6" r:id="rId4"/>
    <p:sldId id="257" r:id="rId5"/>
    <p:sldId id="267" r:id="rId6"/>
    <p:sldId id="262" r:id="rId7"/>
    <p:sldId id="268" r:id="rId8"/>
    <p:sldId id="258" r:id="rId9"/>
    <p:sldId id="269" r:id="rId10"/>
    <p:sldId id="259" r:id="rId11"/>
    <p:sldId id="270" r:id="rId12"/>
    <p:sldId id="260" r:id="rId13"/>
    <p:sldId id="271" r:id="rId14"/>
    <p:sldId id="261" r:id="rId15"/>
    <p:sldId id="272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9"/>
    <p:restoredTop sz="94680"/>
  </p:normalViewPr>
  <p:slideViewPr>
    <p:cSldViewPr snapToGrid="0" snapToObjects="1">
      <p:cViewPr varScale="1">
        <p:scale>
          <a:sx n="211" d="100"/>
          <a:sy n="2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48EE7-1059-4545-A118-5A5EE7178B3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BBF15-D587-7F42-95AF-2D23FAA36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9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BBF15-D587-7F42-95AF-2D23FAA36C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2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BBF15-D587-7F42-95AF-2D23FAA36C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6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BBF15-D587-7F42-95AF-2D23FAA36C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0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BBF15-D587-7F42-95AF-2D23FAA36C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8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43CF-AA2F-6144-BCF2-4D7B1342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14B75-34A8-4E4D-84FB-C01AEAF53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380B-A8C8-3C43-9111-EF5E7721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DF9D2-4E63-634F-B4A8-A3A122C7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2FBC-7D4B-1342-965E-E242008B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EA2C-3094-4A4D-87A7-C49C67B4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9FC90-5DFB-CB42-8D37-63B0FCF3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7C02-8E03-0B44-B493-57E5B87E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D4C0B-49E7-FB45-8128-E94BF650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9970-9726-DC46-8F1A-29E1996D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FB8E0-AC18-AF4E-AE31-335A7EDCC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1CEF6-BFA9-B949-BE58-6BE7DCC4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7202-668F-C544-9822-D86571F1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34A07-6610-804C-9C73-119F47C3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F76A-13CF-7C43-B29A-3DE6AF03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5571-46EF-3848-96E7-AB06CB3B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AC70-2BC1-2244-9398-626538A5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0A019-B020-734A-8011-9C7FA992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92B0-E8FC-C047-925C-856E19D1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04B6-0BEC-6642-934E-A2FC3158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3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798A-2746-BD48-A0B5-C8421AFD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0901E-6E0E-F34B-A22E-7EBC03842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BD42F-AAC2-B64C-93B0-5986A464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474A7-35BE-394D-8075-2EAFAC1A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CCABB-23DE-EA44-A0A3-7526B7C8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3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B60E-14C7-D541-825D-86E49973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F100-AD56-9542-A3CC-ADA4325BE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2EAF-F18F-AB42-85BD-4EC58A426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D236C-A9C3-324C-A775-BA395BAE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84BCC-7096-1649-BF80-BAE335E5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13B50-247E-B048-91F3-3B807FAD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1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305A-995B-234C-A908-AADF4DB1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BF7F1-4F70-F94A-A2AA-D99FA4BD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EA81-C2F8-BE4D-819A-F95D9DF5C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FFF35-4CA6-7340-9FB5-0843DFD9B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93B33-C902-984B-A1FF-6872BE479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379B8-FC68-024B-981D-D05AE475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BD0D0-DE42-E642-810E-C21AFCB7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3BB53-6883-1544-B220-2D53D146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4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B9DD-657C-F743-9587-BDB6E9D5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E88AF-8391-C74E-9DBE-E6DC3208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63542-818F-314C-A7EA-9A53C2C6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A6EE-17EE-7E4D-867A-22278E93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B8994-CA24-524E-852E-5669EF45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C265B-1809-E445-A550-A9E4EC0C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FE7F9-3EB4-5749-90BD-045ECCCB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426B-BE7E-F54C-BBEC-E269A187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2EC0-55B3-DF44-A12A-E0CD6C6BC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2D9F8-7B6C-A043-9BAE-39BDAEFBD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2E008-C35B-DA4B-AD0E-31627DFF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4E5C-7CC0-4144-AD07-5C3914DC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6F871-9177-0245-B987-0452B4B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4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C180-250F-D247-B95F-93923DB2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EB721-BF66-AF48-A6E0-9B73DCF03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BCCCE-0F3F-D243-8DB9-F7235D928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ACFAD-A993-9745-A356-ADD3D8C1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F6AFC-AC28-8448-A5BA-90F952B8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7EDFA-5CA7-CA48-9864-0377D97F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88848-12B7-1A4C-902E-65283F96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F9FB9-BB6A-5049-8EB9-43ED52DC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9E7A9-4A8F-7043-88E5-46444FA8B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6A97E-4C60-DC4C-A42C-2CE969928CE5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86DA-ECF7-E34C-9060-CBA3F20B8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E6BD9-4A8A-AE4F-8270-8DB671A82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5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FF81-B1C4-104D-B3FC-73E2902C7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QR Code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1E237-F5F3-BE45-BBD9-F7BF24FA4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446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Presented by Andy Liu</a:t>
            </a:r>
          </a:p>
        </p:txBody>
      </p:sp>
    </p:spTree>
    <p:extLst>
      <p:ext uri="{BB962C8B-B14F-4D97-AF65-F5344CB8AC3E}">
        <p14:creationId xmlns:p14="http://schemas.microsoft.com/office/powerpoint/2010/main" val="251754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2" y="-132915"/>
            <a:ext cx="7426129" cy="1325563"/>
          </a:xfrm>
        </p:spPr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Component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E0952-7244-1646-A6F7-408A71CAE89D}"/>
              </a:ext>
            </a:extLst>
          </p:cNvPr>
          <p:cNvGrpSpPr/>
          <p:nvPr/>
        </p:nvGrpSpPr>
        <p:grpSpPr>
          <a:xfrm>
            <a:off x="9345912" y="605136"/>
            <a:ext cx="1759908" cy="444674"/>
            <a:chOff x="8348389" y="237994"/>
            <a:chExt cx="1759908" cy="444674"/>
          </a:xfrm>
        </p:grpSpPr>
        <p:sp>
          <p:nvSpPr>
            <p:cNvPr id="3" name="Terminator 2">
              <a:extLst>
                <a:ext uri="{FF2B5EF4-FFF2-40B4-BE49-F238E27FC236}">
                  <a16:creationId xmlns:a16="http://schemas.microsoft.com/office/drawing/2014/main" id="{74FC931E-F631-5048-8222-EF5A76F7A799}"/>
                </a:ext>
              </a:extLst>
            </p:cNvPr>
            <p:cNvSpPr/>
            <p:nvPr/>
          </p:nvSpPr>
          <p:spPr>
            <a:xfrm>
              <a:off x="8348389" y="237994"/>
              <a:ext cx="1759908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4EF24-C6AF-1D48-852C-6C46BBEEACD5}"/>
                </a:ext>
              </a:extLst>
            </p:cNvPr>
            <p:cNvSpPr txBox="1"/>
            <p:nvPr/>
          </p:nvSpPr>
          <p:spPr>
            <a:xfrm>
              <a:off x="8810472" y="291054"/>
              <a:ext cx="835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F51F9-2483-B341-B5E4-424977793728}"/>
              </a:ext>
            </a:extLst>
          </p:cNvPr>
          <p:cNvGrpSpPr/>
          <p:nvPr/>
        </p:nvGrpSpPr>
        <p:grpSpPr>
          <a:xfrm>
            <a:off x="9345913" y="1511342"/>
            <a:ext cx="1759907" cy="554733"/>
            <a:chOff x="8348390" y="1192648"/>
            <a:chExt cx="1759907" cy="554733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55E4148-BFFC-B94E-94CD-31D1A3209760}"/>
                </a:ext>
              </a:extLst>
            </p:cNvPr>
            <p:cNvSpPr/>
            <p:nvPr/>
          </p:nvSpPr>
          <p:spPr>
            <a:xfrm>
              <a:off x="8348390" y="1192648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66A414-8FA0-A34C-96E9-5318C65D6F2E}"/>
                </a:ext>
              </a:extLst>
            </p:cNvPr>
            <p:cNvSpPr txBox="1"/>
            <p:nvPr/>
          </p:nvSpPr>
          <p:spPr>
            <a:xfrm>
              <a:off x="8516575" y="128027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AAE1E-999F-0947-A714-E01D3114C28B}"/>
              </a:ext>
            </a:extLst>
          </p:cNvPr>
          <p:cNvGrpSpPr/>
          <p:nvPr/>
        </p:nvGrpSpPr>
        <p:grpSpPr>
          <a:xfrm>
            <a:off x="9345913" y="2463752"/>
            <a:ext cx="1759907" cy="554733"/>
            <a:chOff x="8348390" y="2096610"/>
            <a:chExt cx="1759907" cy="554733"/>
          </a:xfrm>
        </p:grpSpPr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8CA64606-29E8-2845-A8F9-AF13181A55DC}"/>
                </a:ext>
              </a:extLst>
            </p:cNvPr>
            <p:cNvSpPr/>
            <p:nvPr/>
          </p:nvSpPr>
          <p:spPr>
            <a:xfrm>
              <a:off x="8348390" y="2096610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90B56C-780B-0E40-8D27-C05D9881D3E8}"/>
                </a:ext>
              </a:extLst>
            </p:cNvPr>
            <p:cNvSpPr txBox="1"/>
            <p:nvPr/>
          </p:nvSpPr>
          <p:spPr>
            <a:xfrm>
              <a:off x="8458114" y="2204699"/>
              <a:ext cx="16321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Google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auth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83BDF-522C-4B4F-819C-9C018F7E3CF9}"/>
              </a:ext>
            </a:extLst>
          </p:cNvPr>
          <p:cNvGrpSpPr/>
          <p:nvPr/>
        </p:nvGrpSpPr>
        <p:grpSpPr>
          <a:xfrm>
            <a:off x="9107453" y="3417230"/>
            <a:ext cx="2242159" cy="870559"/>
            <a:chOff x="8152322" y="3050088"/>
            <a:chExt cx="2242159" cy="870559"/>
          </a:xfrm>
        </p:grpSpPr>
        <p:sp>
          <p:nvSpPr>
            <p:cNvPr id="38" name="Decision 37">
              <a:extLst>
                <a:ext uri="{FF2B5EF4-FFF2-40B4-BE49-F238E27FC236}">
                  <a16:creationId xmlns:a16="http://schemas.microsoft.com/office/drawing/2014/main" id="{68365F07-DC5F-F943-9C0D-EA553E02C4B4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9DC2F4-4E0C-6043-8A4B-CAB913CB5320}"/>
                </a:ext>
              </a:extLst>
            </p:cNvPr>
            <p:cNvSpPr txBox="1"/>
            <p:nvPr/>
          </p:nvSpPr>
          <p:spPr>
            <a:xfrm>
              <a:off x="8371551" y="331609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logged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in?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F5816-F614-E64D-8AC7-FCBEB509B8A8}"/>
              </a:ext>
            </a:extLst>
          </p:cNvPr>
          <p:cNvGrpSpPr/>
          <p:nvPr/>
        </p:nvGrpSpPr>
        <p:grpSpPr>
          <a:xfrm>
            <a:off x="6559974" y="4773993"/>
            <a:ext cx="2157607" cy="554733"/>
            <a:chOff x="5562451" y="4406851"/>
            <a:chExt cx="2157607" cy="554733"/>
          </a:xfrm>
        </p:grpSpPr>
        <p:sp>
          <p:nvSpPr>
            <p:cNvPr id="40" name="Process 39">
              <a:extLst>
                <a:ext uri="{FF2B5EF4-FFF2-40B4-BE49-F238E27FC236}">
                  <a16:creationId xmlns:a16="http://schemas.microsoft.com/office/drawing/2014/main" id="{45EFCD60-5F20-244F-9C40-310D2041E7E4}"/>
                </a:ext>
              </a:extLst>
            </p:cNvPr>
            <p:cNvSpPr/>
            <p:nvPr/>
          </p:nvSpPr>
          <p:spPr>
            <a:xfrm>
              <a:off x="5562451" y="4406851"/>
              <a:ext cx="21576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EB14C7-A39A-B34A-9FC3-849A4C23FD32}"/>
                </a:ext>
              </a:extLst>
            </p:cNvPr>
            <p:cNvSpPr txBox="1"/>
            <p:nvPr/>
          </p:nvSpPr>
          <p:spPr>
            <a:xfrm>
              <a:off x="5701192" y="4514941"/>
              <a:ext cx="1963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51606-4141-634F-9CC6-E6B192F4A842}"/>
              </a:ext>
            </a:extLst>
          </p:cNvPr>
          <p:cNvGrpSpPr/>
          <p:nvPr/>
        </p:nvGrpSpPr>
        <p:grpSpPr>
          <a:xfrm>
            <a:off x="8984439" y="4775993"/>
            <a:ext cx="2488183" cy="836260"/>
            <a:chOff x="8029308" y="4408851"/>
            <a:chExt cx="2488183" cy="836260"/>
          </a:xfrm>
        </p:grpSpPr>
        <p:sp>
          <p:nvSpPr>
            <p:cNvPr id="42" name="Process 41">
              <a:extLst>
                <a:ext uri="{FF2B5EF4-FFF2-40B4-BE49-F238E27FC236}">
                  <a16:creationId xmlns:a16="http://schemas.microsoft.com/office/drawing/2014/main" id="{DCE20852-ECB3-2743-ADEF-393A338C6831}"/>
                </a:ext>
              </a:extLst>
            </p:cNvPr>
            <p:cNvSpPr/>
            <p:nvPr/>
          </p:nvSpPr>
          <p:spPr>
            <a:xfrm>
              <a:off x="8029308" y="4408851"/>
              <a:ext cx="2488183" cy="83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F3E2B-4551-FC4F-B06D-9E6EA9B14140}"/>
                </a:ext>
              </a:extLst>
            </p:cNvPr>
            <p:cNvSpPr txBox="1"/>
            <p:nvPr/>
          </p:nvSpPr>
          <p:spPr>
            <a:xfrm>
              <a:off x="8355700" y="4514941"/>
              <a:ext cx="21323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UserProfile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Logout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46DAAF-5277-D44B-809E-042C28F4E35F}"/>
              </a:ext>
            </a:extLst>
          </p:cNvPr>
          <p:cNvGrpSpPr/>
          <p:nvPr/>
        </p:nvGrpSpPr>
        <p:grpSpPr>
          <a:xfrm>
            <a:off x="9351020" y="6153068"/>
            <a:ext cx="1759907" cy="444674"/>
            <a:chOff x="8353497" y="5481126"/>
            <a:chExt cx="1759907" cy="444674"/>
          </a:xfrm>
        </p:grpSpPr>
        <p:sp>
          <p:nvSpPr>
            <p:cNvPr id="46" name="Terminator 45">
              <a:extLst>
                <a:ext uri="{FF2B5EF4-FFF2-40B4-BE49-F238E27FC236}">
                  <a16:creationId xmlns:a16="http://schemas.microsoft.com/office/drawing/2014/main" id="{A102CA12-695B-E744-B906-C6ADA8DFAA2F}"/>
                </a:ext>
              </a:extLst>
            </p:cNvPr>
            <p:cNvSpPr/>
            <p:nvPr/>
          </p:nvSpPr>
          <p:spPr>
            <a:xfrm>
              <a:off x="8353497" y="5481126"/>
              <a:ext cx="1759907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6F3161-475C-9D4E-891B-A426C08E028C}"/>
                </a:ext>
              </a:extLst>
            </p:cNvPr>
            <p:cNvSpPr txBox="1"/>
            <p:nvPr/>
          </p:nvSpPr>
          <p:spPr>
            <a:xfrm>
              <a:off x="8925513" y="5532411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4DFC87-DCF7-F648-B24B-83243E9321D1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0225866" y="1049810"/>
            <a:ext cx="1" cy="46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F0F22-27B9-1048-BCC5-0F28B8B21CEA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10225867" y="2066075"/>
            <a:ext cx="0" cy="39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A14430-F3BE-B141-8A29-1062D1034CC4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0225867" y="3018485"/>
            <a:ext cx="2666" cy="39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9648-4818-4A41-AA1F-877C1D2CEEE7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10228531" y="4287789"/>
            <a:ext cx="2" cy="4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686D40-C7B4-2F42-99D9-A205E5C98A45}"/>
              </a:ext>
            </a:extLst>
          </p:cNvPr>
          <p:cNvCxnSpPr>
            <a:stCxn id="38" idx="1"/>
            <a:endCxn id="40" idx="0"/>
          </p:cNvCxnSpPr>
          <p:nvPr/>
        </p:nvCxnSpPr>
        <p:spPr>
          <a:xfrm rot="10800000" flipV="1">
            <a:off x="7638779" y="3852509"/>
            <a:ext cx="1468675" cy="92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10694-913E-EA41-BAEF-9A182A08AD0C}"/>
              </a:ext>
            </a:extLst>
          </p:cNvPr>
          <p:cNvSpPr txBox="1"/>
          <p:nvPr/>
        </p:nvSpPr>
        <p:spPr>
          <a:xfrm>
            <a:off x="10198671" y="43104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25BB6-8BFC-884D-AD08-3BD9B190F88C}"/>
              </a:ext>
            </a:extLst>
          </p:cNvPr>
          <p:cNvSpPr txBox="1"/>
          <p:nvPr/>
        </p:nvSpPr>
        <p:spPr>
          <a:xfrm>
            <a:off x="8312583" y="385050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1EAC7-CB13-0D48-BB47-CAECC720ECBA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10228531" y="5612253"/>
            <a:ext cx="2443" cy="54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A1FF09A-4330-A342-B858-DFD5AC98D719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654955" y="4312549"/>
            <a:ext cx="554734" cy="258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E65C6B-D6BA-C34D-98B4-045093067099}"/>
              </a:ext>
            </a:extLst>
          </p:cNvPr>
          <p:cNvGrpSpPr/>
          <p:nvPr/>
        </p:nvGrpSpPr>
        <p:grpSpPr>
          <a:xfrm>
            <a:off x="9205092" y="710461"/>
            <a:ext cx="2525549" cy="247274"/>
            <a:chOff x="5422802" y="1394635"/>
            <a:chExt cx="2525549" cy="247274"/>
          </a:xfrm>
        </p:grpSpPr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26A50219-6A52-DE4F-B7CC-E287C484D461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Arrow 34">
              <a:extLst>
                <a:ext uri="{FF2B5EF4-FFF2-40B4-BE49-F238E27FC236}">
                  <a16:creationId xmlns:a16="http://schemas.microsoft.com/office/drawing/2014/main" id="{4CBE92FF-D92A-1242-89B8-E8270674F80A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C15850-3D89-EE4F-8A9C-F9A9C7B58AB0}"/>
              </a:ext>
            </a:extLst>
          </p:cNvPr>
          <p:cNvGrpSpPr/>
          <p:nvPr/>
        </p:nvGrpSpPr>
        <p:grpSpPr>
          <a:xfrm>
            <a:off x="9201113" y="1661745"/>
            <a:ext cx="2525549" cy="247274"/>
            <a:chOff x="5422802" y="1394635"/>
            <a:chExt cx="2525549" cy="24727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F8787F0-C534-AC4A-B262-B2014D71E937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Arrow 57">
              <a:extLst>
                <a:ext uri="{FF2B5EF4-FFF2-40B4-BE49-F238E27FC236}">
                  <a16:creationId xmlns:a16="http://schemas.microsoft.com/office/drawing/2014/main" id="{09BC498E-37A3-084C-9CF9-5AAF92935A60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B1B5A2-6E61-5449-9AAB-DDDD10748124}"/>
              </a:ext>
            </a:extLst>
          </p:cNvPr>
          <p:cNvGrpSpPr/>
          <p:nvPr/>
        </p:nvGrpSpPr>
        <p:grpSpPr>
          <a:xfrm>
            <a:off x="9189775" y="2594919"/>
            <a:ext cx="2525549" cy="247274"/>
            <a:chOff x="5422802" y="1394635"/>
            <a:chExt cx="2525549" cy="247274"/>
          </a:xfrm>
        </p:grpSpPr>
        <p:sp>
          <p:nvSpPr>
            <p:cNvPr id="60" name="Double Bracket 59">
              <a:extLst>
                <a:ext uri="{FF2B5EF4-FFF2-40B4-BE49-F238E27FC236}">
                  <a16:creationId xmlns:a16="http://schemas.microsoft.com/office/drawing/2014/main" id="{232A5B54-CBB4-8944-9D26-99343BE107C5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D1B45E82-8116-8441-84C0-58B8CD47D205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009B-4645-B34B-AB30-51BAAC38AC39}"/>
              </a:ext>
            </a:extLst>
          </p:cNvPr>
          <p:cNvGrpSpPr/>
          <p:nvPr/>
        </p:nvGrpSpPr>
        <p:grpSpPr>
          <a:xfrm>
            <a:off x="9078540" y="3733057"/>
            <a:ext cx="2818651" cy="247274"/>
            <a:chOff x="9057759" y="3739987"/>
            <a:chExt cx="2818651" cy="247274"/>
          </a:xfrm>
        </p:grpSpPr>
        <p:sp>
          <p:nvSpPr>
            <p:cNvPr id="63" name="Double Bracket 62">
              <a:extLst>
                <a:ext uri="{FF2B5EF4-FFF2-40B4-BE49-F238E27FC236}">
                  <a16:creationId xmlns:a16="http://schemas.microsoft.com/office/drawing/2014/main" id="{2AF8B9E3-84AD-C645-8F59-5CC6EA8E8642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8227D304-6938-C94E-ABDF-81EEB5735BF2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0153C0-9E28-3B49-B56D-46B154D0CECA}"/>
              </a:ext>
            </a:extLst>
          </p:cNvPr>
          <p:cNvGrpSpPr/>
          <p:nvPr/>
        </p:nvGrpSpPr>
        <p:grpSpPr>
          <a:xfrm>
            <a:off x="8834715" y="4920752"/>
            <a:ext cx="3269805" cy="247274"/>
            <a:chOff x="2392352" y="5672256"/>
            <a:chExt cx="3269805" cy="247274"/>
          </a:xfrm>
        </p:grpSpPr>
        <p:sp>
          <p:nvSpPr>
            <p:cNvPr id="67" name="Double Bracket 66">
              <a:extLst>
                <a:ext uri="{FF2B5EF4-FFF2-40B4-BE49-F238E27FC236}">
                  <a16:creationId xmlns:a16="http://schemas.microsoft.com/office/drawing/2014/main" id="{022C7520-5FB9-EE4E-A03A-12BD5DCF7C94}"/>
                </a:ext>
              </a:extLst>
            </p:cNvPr>
            <p:cNvSpPr/>
            <p:nvPr/>
          </p:nvSpPr>
          <p:spPr>
            <a:xfrm>
              <a:off x="2392352" y="5672256"/>
              <a:ext cx="2772978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Arrow 67">
              <a:extLst>
                <a:ext uri="{FF2B5EF4-FFF2-40B4-BE49-F238E27FC236}">
                  <a16:creationId xmlns:a16="http://schemas.microsoft.com/office/drawing/2014/main" id="{D820A3D7-33C2-F64F-9BA9-5C5D0665CD31}"/>
                </a:ext>
              </a:extLst>
            </p:cNvPr>
            <p:cNvSpPr/>
            <p:nvPr/>
          </p:nvSpPr>
          <p:spPr>
            <a:xfrm>
              <a:off x="5237588" y="569647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7C0050-FCBD-3348-ABD0-626601852C31}"/>
              </a:ext>
            </a:extLst>
          </p:cNvPr>
          <p:cNvGrpSpPr/>
          <p:nvPr/>
        </p:nvGrpSpPr>
        <p:grpSpPr>
          <a:xfrm>
            <a:off x="5966317" y="4911922"/>
            <a:ext cx="2832268" cy="239401"/>
            <a:chOff x="5945536" y="4918852"/>
            <a:chExt cx="2832268" cy="239401"/>
          </a:xfrm>
        </p:grpSpPr>
        <p:sp>
          <p:nvSpPr>
            <p:cNvPr id="71" name="Double Bracket 70">
              <a:extLst>
                <a:ext uri="{FF2B5EF4-FFF2-40B4-BE49-F238E27FC236}">
                  <a16:creationId xmlns:a16="http://schemas.microsoft.com/office/drawing/2014/main" id="{F63F7E28-936A-4540-9894-CFAC18C6E149}"/>
                </a:ext>
              </a:extLst>
            </p:cNvPr>
            <p:cNvSpPr/>
            <p:nvPr/>
          </p:nvSpPr>
          <p:spPr>
            <a:xfrm>
              <a:off x="6442363" y="4918852"/>
              <a:ext cx="2335441" cy="229402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B20B6986-4077-584C-962C-B2647A429828}"/>
                </a:ext>
              </a:extLst>
            </p:cNvPr>
            <p:cNvSpPr/>
            <p:nvPr/>
          </p:nvSpPr>
          <p:spPr>
            <a:xfrm rot="10800000">
              <a:off x="5945536" y="495941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E371D574-3AFD-494E-83B9-939444692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58" b="64345"/>
          <a:stretch/>
        </p:blipFill>
        <p:spPr>
          <a:xfrm>
            <a:off x="644665" y="2768021"/>
            <a:ext cx="4474586" cy="1719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ECA55F-79AF-384D-ADD5-AD18DE77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03" y="2862121"/>
            <a:ext cx="2576810" cy="152784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DB01C0A-E47B-3D40-BE0C-8D4FF8AE3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03" y="3743103"/>
            <a:ext cx="2576810" cy="708429"/>
          </a:xfrm>
          <a:prstGeom prst="rect">
            <a:avLst/>
          </a:prstGeom>
        </p:spPr>
      </p:pic>
      <p:sp>
        <p:nvSpPr>
          <p:cNvPr id="54" name="Title 1">
            <a:extLst>
              <a:ext uri="{FF2B5EF4-FFF2-40B4-BE49-F238E27FC236}">
                <a16:creationId xmlns:a16="http://schemas.microsoft.com/office/drawing/2014/main" id="{8CB2028E-9DBB-BE4A-9B55-C43AF3ABAE8B}"/>
              </a:ext>
            </a:extLst>
          </p:cNvPr>
          <p:cNvSpPr txBox="1">
            <a:spLocks/>
          </p:cNvSpPr>
          <p:nvPr/>
        </p:nvSpPr>
        <p:spPr>
          <a:xfrm>
            <a:off x="9309035" y="99233"/>
            <a:ext cx="1821346" cy="411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SignIn Flow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4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3" y="-132915"/>
            <a:ext cx="201217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7752F5F-B922-444C-AD73-D70E5806A2DD}"/>
              </a:ext>
            </a:extLst>
          </p:cNvPr>
          <p:cNvSpPr txBox="1">
            <a:spLocks/>
          </p:cNvSpPr>
          <p:nvPr/>
        </p:nvSpPr>
        <p:spPr>
          <a:xfrm>
            <a:off x="859206" y="897551"/>
            <a:ext cx="9150747" cy="538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zh-CN" altLang="en-US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zh-CN" altLang="en-US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r>
              <a:rPr lang="zh-CN" altLang="en-US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 err="1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</a:t>
            </a:r>
            <a:r>
              <a:rPr lang="en-NZ" altLang="zh-CN" sz="2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33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9" y="2101"/>
            <a:ext cx="8123365" cy="974596"/>
          </a:xfrm>
        </p:spPr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GenerateQRCode</a:t>
            </a:r>
            <a:r>
              <a:rPr lang="en-NZ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E0952-7244-1646-A6F7-408A71CAE89D}"/>
              </a:ext>
            </a:extLst>
          </p:cNvPr>
          <p:cNvGrpSpPr/>
          <p:nvPr/>
        </p:nvGrpSpPr>
        <p:grpSpPr>
          <a:xfrm>
            <a:off x="9237249" y="211261"/>
            <a:ext cx="1759908" cy="361019"/>
            <a:chOff x="8348389" y="237994"/>
            <a:chExt cx="1759908" cy="444674"/>
          </a:xfrm>
        </p:grpSpPr>
        <p:sp>
          <p:nvSpPr>
            <p:cNvPr id="3" name="Terminator 2">
              <a:extLst>
                <a:ext uri="{FF2B5EF4-FFF2-40B4-BE49-F238E27FC236}">
                  <a16:creationId xmlns:a16="http://schemas.microsoft.com/office/drawing/2014/main" id="{74FC931E-F631-5048-8222-EF5A76F7A799}"/>
                </a:ext>
              </a:extLst>
            </p:cNvPr>
            <p:cNvSpPr/>
            <p:nvPr/>
          </p:nvSpPr>
          <p:spPr>
            <a:xfrm>
              <a:off x="8348389" y="237994"/>
              <a:ext cx="1759908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4EF24-C6AF-1D48-852C-6C46BBEEACD5}"/>
                </a:ext>
              </a:extLst>
            </p:cNvPr>
            <p:cNvSpPr txBox="1"/>
            <p:nvPr/>
          </p:nvSpPr>
          <p:spPr>
            <a:xfrm>
              <a:off x="8863427" y="297651"/>
              <a:ext cx="6754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F51F9-2483-B341-B5E4-424977793728}"/>
              </a:ext>
            </a:extLst>
          </p:cNvPr>
          <p:cNvGrpSpPr/>
          <p:nvPr/>
        </p:nvGrpSpPr>
        <p:grpSpPr>
          <a:xfrm>
            <a:off x="9237250" y="775356"/>
            <a:ext cx="1759907" cy="464852"/>
            <a:chOff x="8348390" y="1178042"/>
            <a:chExt cx="1759907" cy="569339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55E4148-BFFC-B94E-94CD-31D1A3209760}"/>
                </a:ext>
              </a:extLst>
            </p:cNvPr>
            <p:cNvSpPr/>
            <p:nvPr/>
          </p:nvSpPr>
          <p:spPr>
            <a:xfrm>
              <a:off x="8348390" y="1192648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66A414-8FA0-A34C-96E9-5318C65D6F2E}"/>
                </a:ext>
              </a:extLst>
            </p:cNvPr>
            <p:cNvSpPr txBox="1"/>
            <p:nvPr/>
          </p:nvSpPr>
          <p:spPr>
            <a:xfrm>
              <a:off x="8692190" y="1178042"/>
              <a:ext cx="1154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NZ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dropdown</a:t>
              </a:r>
              <a:endParaRPr lang="en-NZ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AAE1E-999F-0947-A714-E01D3114C28B}"/>
              </a:ext>
            </a:extLst>
          </p:cNvPr>
          <p:cNvGrpSpPr/>
          <p:nvPr/>
        </p:nvGrpSpPr>
        <p:grpSpPr>
          <a:xfrm>
            <a:off x="9243305" y="2633950"/>
            <a:ext cx="1759907" cy="417090"/>
            <a:chOff x="8348390" y="2096610"/>
            <a:chExt cx="1759907" cy="554733"/>
          </a:xfrm>
        </p:grpSpPr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8CA64606-29E8-2845-A8F9-AF13181A55DC}"/>
                </a:ext>
              </a:extLst>
            </p:cNvPr>
            <p:cNvSpPr/>
            <p:nvPr/>
          </p:nvSpPr>
          <p:spPr>
            <a:xfrm>
              <a:off x="8348390" y="2096610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90B56C-780B-0E40-8D27-C05D9881D3E8}"/>
                </a:ext>
              </a:extLst>
            </p:cNvPr>
            <p:cNvSpPr txBox="1"/>
            <p:nvPr/>
          </p:nvSpPr>
          <p:spPr>
            <a:xfrm>
              <a:off x="8536420" y="2204699"/>
              <a:ext cx="1327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msg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83BDF-522C-4B4F-819C-9C018F7E3CF9}"/>
              </a:ext>
            </a:extLst>
          </p:cNvPr>
          <p:cNvGrpSpPr/>
          <p:nvPr/>
        </p:nvGrpSpPr>
        <p:grpSpPr>
          <a:xfrm>
            <a:off x="9004845" y="3484971"/>
            <a:ext cx="2242159" cy="870559"/>
            <a:chOff x="8152322" y="3050088"/>
            <a:chExt cx="2242159" cy="870559"/>
          </a:xfrm>
        </p:grpSpPr>
        <p:sp>
          <p:nvSpPr>
            <p:cNvPr id="38" name="Decision 37">
              <a:extLst>
                <a:ext uri="{FF2B5EF4-FFF2-40B4-BE49-F238E27FC236}">
                  <a16:creationId xmlns:a16="http://schemas.microsoft.com/office/drawing/2014/main" id="{68365F07-DC5F-F943-9C0D-EA553E02C4B4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9DC2F4-4E0C-6043-8A4B-CAB913CB5320}"/>
                </a:ext>
              </a:extLst>
            </p:cNvPr>
            <p:cNvSpPr txBox="1"/>
            <p:nvPr/>
          </p:nvSpPr>
          <p:spPr>
            <a:xfrm>
              <a:off x="8358676" y="3341800"/>
              <a:ext cx="1879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selected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changed?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F5816-F614-E64D-8AC7-FCBEB509B8A8}"/>
              </a:ext>
            </a:extLst>
          </p:cNvPr>
          <p:cNvGrpSpPr/>
          <p:nvPr/>
        </p:nvGrpSpPr>
        <p:grpSpPr>
          <a:xfrm>
            <a:off x="6457366" y="4841734"/>
            <a:ext cx="2157607" cy="554733"/>
            <a:chOff x="5562451" y="4406851"/>
            <a:chExt cx="2157607" cy="554733"/>
          </a:xfrm>
        </p:grpSpPr>
        <p:sp>
          <p:nvSpPr>
            <p:cNvPr id="40" name="Process 39">
              <a:extLst>
                <a:ext uri="{FF2B5EF4-FFF2-40B4-BE49-F238E27FC236}">
                  <a16:creationId xmlns:a16="http://schemas.microsoft.com/office/drawing/2014/main" id="{45EFCD60-5F20-244F-9C40-310D2041E7E4}"/>
                </a:ext>
              </a:extLst>
            </p:cNvPr>
            <p:cNvSpPr/>
            <p:nvPr/>
          </p:nvSpPr>
          <p:spPr>
            <a:xfrm>
              <a:off x="5562451" y="4406851"/>
              <a:ext cx="21576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EB14C7-A39A-B34A-9FC3-849A4C23FD32}"/>
                </a:ext>
              </a:extLst>
            </p:cNvPr>
            <p:cNvSpPr txBox="1"/>
            <p:nvPr/>
          </p:nvSpPr>
          <p:spPr>
            <a:xfrm>
              <a:off x="5701192" y="4514941"/>
              <a:ext cx="19335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do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not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re-render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QR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51606-4141-634F-9CC6-E6B192F4A842}"/>
              </a:ext>
            </a:extLst>
          </p:cNvPr>
          <p:cNvGrpSpPr/>
          <p:nvPr/>
        </p:nvGrpSpPr>
        <p:grpSpPr>
          <a:xfrm>
            <a:off x="9248412" y="4624039"/>
            <a:ext cx="1759907" cy="443410"/>
            <a:chOff x="8029308" y="4408851"/>
            <a:chExt cx="2488183" cy="836260"/>
          </a:xfrm>
        </p:grpSpPr>
        <p:sp>
          <p:nvSpPr>
            <p:cNvPr id="42" name="Process 41">
              <a:extLst>
                <a:ext uri="{FF2B5EF4-FFF2-40B4-BE49-F238E27FC236}">
                  <a16:creationId xmlns:a16="http://schemas.microsoft.com/office/drawing/2014/main" id="{DCE20852-ECB3-2743-ADEF-393A338C6831}"/>
                </a:ext>
              </a:extLst>
            </p:cNvPr>
            <p:cNvSpPr/>
            <p:nvPr/>
          </p:nvSpPr>
          <p:spPr>
            <a:xfrm>
              <a:off x="8029308" y="4408851"/>
              <a:ext cx="2488183" cy="83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F3E2B-4551-FC4F-B06D-9E6EA9B14140}"/>
                </a:ext>
              </a:extLst>
            </p:cNvPr>
            <p:cNvSpPr txBox="1"/>
            <p:nvPr/>
          </p:nvSpPr>
          <p:spPr>
            <a:xfrm>
              <a:off x="8127561" y="4598795"/>
              <a:ext cx="17283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QR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46DAAF-5277-D44B-809E-042C28F4E35F}"/>
              </a:ext>
            </a:extLst>
          </p:cNvPr>
          <p:cNvGrpSpPr/>
          <p:nvPr/>
        </p:nvGrpSpPr>
        <p:grpSpPr>
          <a:xfrm>
            <a:off x="9255136" y="6220809"/>
            <a:ext cx="1759907" cy="444674"/>
            <a:chOff x="8353497" y="5481126"/>
            <a:chExt cx="1759907" cy="444674"/>
          </a:xfrm>
        </p:grpSpPr>
        <p:sp>
          <p:nvSpPr>
            <p:cNvPr id="46" name="Terminator 45">
              <a:extLst>
                <a:ext uri="{FF2B5EF4-FFF2-40B4-BE49-F238E27FC236}">
                  <a16:creationId xmlns:a16="http://schemas.microsoft.com/office/drawing/2014/main" id="{A102CA12-695B-E744-B906-C6ADA8DFAA2F}"/>
                </a:ext>
              </a:extLst>
            </p:cNvPr>
            <p:cNvSpPr/>
            <p:nvPr/>
          </p:nvSpPr>
          <p:spPr>
            <a:xfrm>
              <a:off x="8353497" y="5481126"/>
              <a:ext cx="1759907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6F3161-475C-9D4E-891B-A426C08E028C}"/>
                </a:ext>
              </a:extLst>
            </p:cNvPr>
            <p:cNvSpPr txBox="1"/>
            <p:nvPr/>
          </p:nvSpPr>
          <p:spPr>
            <a:xfrm>
              <a:off x="8925513" y="5532411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4DFC87-DCF7-F648-B24B-83243E9321D1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0117203" y="572280"/>
            <a:ext cx="1" cy="21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F0F22-27B9-1048-BCC5-0F28B8B21CEA}"/>
              </a:ext>
            </a:extLst>
          </p:cNvPr>
          <p:cNvCxnSpPr>
            <a:cxnSpLocks/>
            <a:stCxn id="7" idx="2"/>
            <a:endCxn id="55" idx="0"/>
          </p:cNvCxnSpPr>
          <p:nvPr/>
        </p:nvCxnSpPr>
        <p:spPr>
          <a:xfrm>
            <a:off x="10117204" y="1240208"/>
            <a:ext cx="2600" cy="23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A14430-F3BE-B141-8A29-1062D1034CC4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0123259" y="3051040"/>
            <a:ext cx="2666" cy="4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9648-4818-4A41-AA1F-877C1D2CEEE7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10125925" y="4355530"/>
            <a:ext cx="2441" cy="26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686D40-C7B4-2F42-99D9-A205E5C98A45}"/>
              </a:ext>
            </a:extLst>
          </p:cNvPr>
          <p:cNvCxnSpPr>
            <a:stCxn id="38" idx="1"/>
            <a:endCxn id="40" idx="0"/>
          </p:cNvCxnSpPr>
          <p:nvPr/>
        </p:nvCxnSpPr>
        <p:spPr>
          <a:xfrm rot="10800000" flipV="1">
            <a:off x="7536171" y="3920250"/>
            <a:ext cx="1468675" cy="92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10694-913E-EA41-BAEF-9A182A08AD0C}"/>
              </a:ext>
            </a:extLst>
          </p:cNvPr>
          <p:cNvSpPr txBox="1"/>
          <p:nvPr/>
        </p:nvSpPr>
        <p:spPr>
          <a:xfrm>
            <a:off x="10096063" y="434734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25BB6-8BFC-884D-AD08-3BD9B190F88C}"/>
              </a:ext>
            </a:extLst>
          </p:cNvPr>
          <p:cNvSpPr txBox="1"/>
          <p:nvPr/>
        </p:nvSpPr>
        <p:spPr>
          <a:xfrm>
            <a:off x="8209975" y="391824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1EAC7-CB13-0D48-BB47-CAECC720ECBA}"/>
              </a:ext>
            </a:extLst>
          </p:cNvPr>
          <p:cNvCxnSpPr>
            <a:cxnSpLocks/>
            <a:stCxn id="83" idx="2"/>
            <a:endCxn id="46" idx="0"/>
          </p:cNvCxnSpPr>
          <p:nvPr/>
        </p:nvCxnSpPr>
        <p:spPr>
          <a:xfrm>
            <a:off x="10128366" y="5756700"/>
            <a:ext cx="6724" cy="46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A1FF09A-4330-A342-B858-DFD5AC98D719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552347" y="4380290"/>
            <a:ext cx="554734" cy="258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E65C6B-D6BA-C34D-98B4-045093067099}"/>
              </a:ext>
            </a:extLst>
          </p:cNvPr>
          <p:cNvGrpSpPr/>
          <p:nvPr/>
        </p:nvGrpSpPr>
        <p:grpSpPr>
          <a:xfrm>
            <a:off x="9096429" y="268138"/>
            <a:ext cx="2525549" cy="247274"/>
            <a:chOff x="5422802" y="1394635"/>
            <a:chExt cx="2525549" cy="247274"/>
          </a:xfrm>
        </p:grpSpPr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26A50219-6A52-DE4F-B7CC-E287C484D461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Left Arrow 34">
              <a:extLst>
                <a:ext uri="{FF2B5EF4-FFF2-40B4-BE49-F238E27FC236}">
                  <a16:creationId xmlns:a16="http://schemas.microsoft.com/office/drawing/2014/main" id="{4CBE92FF-D92A-1242-89B8-E8270674F80A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C15850-3D89-EE4F-8A9C-F9A9C7B58AB0}"/>
              </a:ext>
            </a:extLst>
          </p:cNvPr>
          <p:cNvGrpSpPr/>
          <p:nvPr/>
        </p:nvGrpSpPr>
        <p:grpSpPr>
          <a:xfrm>
            <a:off x="9092450" y="879806"/>
            <a:ext cx="2525549" cy="247274"/>
            <a:chOff x="5422802" y="1394635"/>
            <a:chExt cx="2525549" cy="24727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F8787F0-C534-AC4A-B262-B2014D71E937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Left Arrow 57">
              <a:extLst>
                <a:ext uri="{FF2B5EF4-FFF2-40B4-BE49-F238E27FC236}">
                  <a16:creationId xmlns:a16="http://schemas.microsoft.com/office/drawing/2014/main" id="{09BC498E-37A3-084C-9CF9-5AAF92935A60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B1B5A2-6E61-5449-9AAB-DDDD10748124}"/>
              </a:ext>
            </a:extLst>
          </p:cNvPr>
          <p:cNvGrpSpPr/>
          <p:nvPr/>
        </p:nvGrpSpPr>
        <p:grpSpPr>
          <a:xfrm>
            <a:off x="9087167" y="2716670"/>
            <a:ext cx="2525549" cy="247274"/>
            <a:chOff x="5422802" y="1394635"/>
            <a:chExt cx="2525549" cy="247274"/>
          </a:xfrm>
        </p:grpSpPr>
        <p:sp>
          <p:nvSpPr>
            <p:cNvPr id="60" name="Double Bracket 59">
              <a:extLst>
                <a:ext uri="{FF2B5EF4-FFF2-40B4-BE49-F238E27FC236}">
                  <a16:creationId xmlns:a16="http://schemas.microsoft.com/office/drawing/2014/main" id="{232A5B54-CBB4-8944-9D26-99343BE107C5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D1B45E82-8116-8441-84C0-58B8CD47D205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009B-4645-B34B-AB30-51BAAC38AC39}"/>
              </a:ext>
            </a:extLst>
          </p:cNvPr>
          <p:cNvGrpSpPr/>
          <p:nvPr/>
        </p:nvGrpSpPr>
        <p:grpSpPr>
          <a:xfrm>
            <a:off x="8975932" y="3800798"/>
            <a:ext cx="2818651" cy="247274"/>
            <a:chOff x="9057759" y="3739987"/>
            <a:chExt cx="2818651" cy="247274"/>
          </a:xfrm>
        </p:grpSpPr>
        <p:sp>
          <p:nvSpPr>
            <p:cNvPr id="63" name="Double Bracket 62">
              <a:extLst>
                <a:ext uri="{FF2B5EF4-FFF2-40B4-BE49-F238E27FC236}">
                  <a16:creationId xmlns:a16="http://schemas.microsoft.com/office/drawing/2014/main" id="{2AF8B9E3-84AD-C645-8F59-5CC6EA8E8642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8227D304-6938-C94E-ABDF-81EEB5735BF2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48957E-CB10-6846-874D-66B09376AAFD}"/>
              </a:ext>
            </a:extLst>
          </p:cNvPr>
          <p:cNvGrpSpPr/>
          <p:nvPr/>
        </p:nvGrpSpPr>
        <p:grpSpPr>
          <a:xfrm>
            <a:off x="9156294" y="4721240"/>
            <a:ext cx="2452081" cy="247274"/>
            <a:chOff x="9156294" y="4733596"/>
            <a:chExt cx="2452081" cy="247274"/>
          </a:xfrm>
        </p:grpSpPr>
        <p:sp>
          <p:nvSpPr>
            <p:cNvPr id="67" name="Double Bracket 66">
              <a:extLst>
                <a:ext uri="{FF2B5EF4-FFF2-40B4-BE49-F238E27FC236}">
                  <a16:creationId xmlns:a16="http://schemas.microsoft.com/office/drawing/2014/main" id="{022C7520-5FB9-EE4E-A03A-12BD5DCF7C94}"/>
                </a:ext>
              </a:extLst>
            </p:cNvPr>
            <p:cNvSpPr/>
            <p:nvPr/>
          </p:nvSpPr>
          <p:spPr>
            <a:xfrm>
              <a:off x="9156294" y="4733596"/>
              <a:ext cx="1955254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8" name="Left Arrow 67">
              <a:extLst>
                <a:ext uri="{FF2B5EF4-FFF2-40B4-BE49-F238E27FC236}">
                  <a16:creationId xmlns:a16="http://schemas.microsoft.com/office/drawing/2014/main" id="{D820A3D7-33C2-F64F-9BA9-5C5D0665CD31}"/>
                </a:ext>
              </a:extLst>
            </p:cNvPr>
            <p:cNvSpPr/>
            <p:nvPr/>
          </p:nvSpPr>
          <p:spPr>
            <a:xfrm>
              <a:off x="11183806" y="475781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7C0050-FCBD-3348-ABD0-626601852C31}"/>
              </a:ext>
            </a:extLst>
          </p:cNvPr>
          <p:cNvGrpSpPr/>
          <p:nvPr/>
        </p:nvGrpSpPr>
        <p:grpSpPr>
          <a:xfrm>
            <a:off x="5863709" y="4979663"/>
            <a:ext cx="2832268" cy="239401"/>
            <a:chOff x="5945536" y="4918852"/>
            <a:chExt cx="2832268" cy="239401"/>
          </a:xfrm>
        </p:grpSpPr>
        <p:sp>
          <p:nvSpPr>
            <p:cNvPr id="71" name="Double Bracket 70">
              <a:extLst>
                <a:ext uri="{FF2B5EF4-FFF2-40B4-BE49-F238E27FC236}">
                  <a16:creationId xmlns:a16="http://schemas.microsoft.com/office/drawing/2014/main" id="{F63F7E28-936A-4540-9894-CFAC18C6E149}"/>
                </a:ext>
              </a:extLst>
            </p:cNvPr>
            <p:cNvSpPr/>
            <p:nvPr/>
          </p:nvSpPr>
          <p:spPr>
            <a:xfrm>
              <a:off x="6442363" y="4918852"/>
              <a:ext cx="2335441" cy="229402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B20B6986-4077-584C-962C-B2647A429828}"/>
                </a:ext>
              </a:extLst>
            </p:cNvPr>
            <p:cNvSpPr/>
            <p:nvPr/>
          </p:nvSpPr>
          <p:spPr>
            <a:xfrm rot="10800000">
              <a:off x="5945536" y="495941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B2BAC3F-D817-A343-9653-BF3A4F63F11F}"/>
              </a:ext>
            </a:extLst>
          </p:cNvPr>
          <p:cNvGrpSpPr/>
          <p:nvPr/>
        </p:nvGrpSpPr>
        <p:grpSpPr>
          <a:xfrm>
            <a:off x="9071329" y="1477811"/>
            <a:ext cx="2096949" cy="910594"/>
            <a:chOff x="8152322" y="3050088"/>
            <a:chExt cx="2242159" cy="870559"/>
          </a:xfrm>
        </p:grpSpPr>
        <p:sp>
          <p:nvSpPr>
            <p:cNvPr id="55" name="Decision 54">
              <a:extLst>
                <a:ext uri="{FF2B5EF4-FFF2-40B4-BE49-F238E27FC236}">
                  <a16:creationId xmlns:a16="http://schemas.microsoft.com/office/drawing/2014/main" id="{0B51A6E3-A246-7A40-BECD-411B176E8F10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578357-DA7E-C042-A97B-0555191483DA}"/>
                </a:ext>
              </a:extLst>
            </p:cNvPr>
            <p:cNvSpPr txBox="1"/>
            <p:nvPr/>
          </p:nvSpPr>
          <p:spPr>
            <a:xfrm>
              <a:off x="8469931" y="3263548"/>
              <a:ext cx="1582484" cy="34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clicked</a:t>
              </a:r>
            </a:p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option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selected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7291B01-A438-2642-92BD-398E22B7FB4A}"/>
              </a:ext>
            </a:extLst>
          </p:cNvPr>
          <p:cNvGrpSpPr/>
          <p:nvPr/>
        </p:nvGrpSpPr>
        <p:grpSpPr>
          <a:xfrm>
            <a:off x="8974565" y="1812031"/>
            <a:ext cx="2818651" cy="247274"/>
            <a:chOff x="9057759" y="3739987"/>
            <a:chExt cx="2818651" cy="247274"/>
          </a:xfrm>
        </p:grpSpPr>
        <p:sp>
          <p:nvSpPr>
            <p:cNvPr id="70" name="Double Bracket 69">
              <a:extLst>
                <a:ext uri="{FF2B5EF4-FFF2-40B4-BE49-F238E27FC236}">
                  <a16:creationId xmlns:a16="http://schemas.microsoft.com/office/drawing/2014/main" id="{45025543-E712-BB42-9A51-CBD24E2B65BB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8D0BF5CC-989F-134C-90CE-D11A9E7CFF8A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E81EDE1-2250-C24E-90F2-25CEFECA4172}"/>
              </a:ext>
            </a:extLst>
          </p:cNvPr>
          <p:cNvCxnSpPr>
            <a:cxnSpLocks/>
            <a:stCxn id="55" idx="2"/>
            <a:endCxn id="36" idx="0"/>
          </p:cNvCxnSpPr>
          <p:nvPr/>
        </p:nvCxnSpPr>
        <p:spPr>
          <a:xfrm>
            <a:off x="10119804" y="2388405"/>
            <a:ext cx="3455" cy="24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33EE9902-831F-2B4B-A6CB-1D24F6A9344D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H="1" flipV="1">
            <a:off x="9071328" y="1933107"/>
            <a:ext cx="1053263" cy="1316369"/>
          </a:xfrm>
          <a:prstGeom prst="bentConnector4">
            <a:avLst>
              <a:gd name="adj1" fmla="val -21704"/>
              <a:gd name="adj2" fmla="val 1001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FFFF5C9-8BC5-1342-AAC4-4CAF5CDDFBF8}"/>
              </a:ext>
            </a:extLst>
          </p:cNvPr>
          <p:cNvSpPr txBox="1"/>
          <p:nvPr/>
        </p:nvSpPr>
        <p:spPr>
          <a:xfrm>
            <a:off x="10090007" y="236868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E49FA8-164E-4E4A-9CC5-49626F656FBE}"/>
              </a:ext>
            </a:extLst>
          </p:cNvPr>
          <p:cNvSpPr txBox="1"/>
          <p:nvPr/>
        </p:nvSpPr>
        <p:spPr>
          <a:xfrm>
            <a:off x="8548340" y="231062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A57F273-8A60-474F-911D-D54251453B35}"/>
              </a:ext>
            </a:extLst>
          </p:cNvPr>
          <p:cNvGrpSpPr/>
          <p:nvPr/>
        </p:nvGrpSpPr>
        <p:grpSpPr>
          <a:xfrm>
            <a:off x="9248414" y="5312343"/>
            <a:ext cx="1759904" cy="444357"/>
            <a:chOff x="7987001" y="4408851"/>
            <a:chExt cx="2530491" cy="836260"/>
          </a:xfrm>
        </p:grpSpPr>
        <p:sp>
          <p:nvSpPr>
            <p:cNvPr id="83" name="Process 82">
              <a:extLst>
                <a:ext uri="{FF2B5EF4-FFF2-40B4-BE49-F238E27FC236}">
                  <a16:creationId xmlns:a16="http://schemas.microsoft.com/office/drawing/2014/main" id="{99B1CB5F-EB29-4B46-83ED-528C6CE8819E}"/>
                </a:ext>
              </a:extLst>
            </p:cNvPr>
            <p:cNvSpPr/>
            <p:nvPr/>
          </p:nvSpPr>
          <p:spPr>
            <a:xfrm>
              <a:off x="7987001" y="4408851"/>
              <a:ext cx="2530491" cy="83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D152ED8-7E9F-AF44-903D-5F32C23F75FC}"/>
                </a:ext>
              </a:extLst>
            </p:cNvPr>
            <p:cNvSpPr txBox="1"/>
            <p:nvPr/>
          </p:nvSpPr>
          <p:spPr>
            <a:xfrm>
              <a:off x="8419891" y="4577858"/>
              <a:ext cx="1707015" cy="431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show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58DA3E-EE5B-CE4A-9E3D-D36B6BDEE46B}"/>
              </a:ext>
            </a:extLst>
          </p:cNvPr>
          <p:cNvCxnSpPr>
            <a:cxnSpLocks/>
            <a:stCxn id="42" idx="2"/>
            <a:endCxn id="83" idx="0"/>
          </p:cNvCxnSpPr>
          <p:nvPr/>
        </p:nvCxnSpPr>
        <p:spPr>
          <a:xfrm>
            <a:off x="10128366" y="5067449"/>
            <a:ext cx="0" cy="24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CBDECA1-FE9C-5446-8969-110789C86340}"/>
              </a:ext>
            </a:extLst>
          </p:cNvPr>
          <p:cNvGrpSpPr/>
          <p:nvPr/>
        </p:nvGrpSpPr>
        <p:grpSpPr>
          <a:xfrm>
            <a:off x="9149878" y="5403033"/>
            <a:ext cx="2452081" cy="247274"/>
            <a:chOff x="9156294" y="4733596"/>
            <a:chExt cx="2452081" cy="247274"/>
          </a:xfrm>
        </p:grpSpPr>
        <p:sp>
          <p:nvSpPr>
            <p:cNvPr id="87" name="Double Bracket 86">
              <a:extLst>
                <a:ext uri="{FF2B5EF4-FFF2-40B4-BE49-F238E27FC236}">
                  <a16:creationId xmlns:a16="http://schemas.microsoft.com/office/drawing/2014/main" id="{15F043FB-5383-024D-85B0-D68604C874F2}"/>
                </a:ext>
              </a:extLst>
            </p:cNvPr>
            <p:cNvSpPr/>
            <p:nvPr/>
          </p:nvSpPr>
          <p:spPr>
            <a:xfrm>
              <a:off x="9156294" y="4733596"/>
              <a:ext cx="1955254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8" name="Left Arrow 87">
              <a:extLst>
                <a:ext uri="{FF2B5EF4-FFF2-40B4-BE49-F238E27FC236}">
                  <a16:creationId xmlns:a16="http://schemas.microsoft.com/office/drawing/2014/main" id="{2C5080E0-6A89-AE40-A33C-02481D0292A0}"/>
                </a:ext>
              </a:extLst>
            </p:cNvPr>
            <p:cNvSpPr/>
            <p:nvPr/>
          </p:nvSpPr>
          <p:spPr>
            <a:xfrm>
              <a:off x="11183806" y="475781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B87337F-AE8A-8947-904D-498D3A73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4" y="904024"/>
            <a:ext cx="5215772" cy="5402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3C985D-C7E6-4140-B212-B51BA56BB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726" y="2902007"/>
            <a:ext cx="3684607" cy="2296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D6A08-7B29-BB42-A959-72317B478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741" y="4394828"/>
            <a:ext cx="2697952" cy="2509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168DC2-3848-E44D-ACA8-6DF014AA5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316" y="3037645"/>
            <a:ext cx="3036301" cy="22496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E25AD5-A713-4B47-81A2-4515ABBBF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3154" y="4825706"/>
            <a:ext cx="1539427" cy="12382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19426E-9206-6643-AD74-142AD7578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890" y="2976021"/>
            <a:ext cx="3213111" cy="1968275"/>
          </a:xfrm>
          <a:prstGeom prst="rect">
            <a:avLst/>
          </a:prstGeom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E9EF38FE-68EB-634B-8B4F-9A18DCF707B2}"/>
              </a:ext>
            </a:extLst>
          </p:cNvPr>
          <p:cNvSpPr txBox="1">
            <a:spLocks/>
          </p:cNvSpPr>
          <p:nvPr/>
        </p:nvSpPr>
        <p:spPr>
          <a:xfrm>
            <a:off x="8629453" y="-71515"/>
            <a:ext cx="2921108" cy="339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GenerateQRCode</a:t>
            </a:r>
            <a:r>
              <a:rPr lang="en-NZ" altLang="zh-CN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71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3" y="-132915"/>
            <a:ext cx="201217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7752F5F-B922-444C-AD73-D70E5806A2DD}"/>
              </a:ext>
            </a:extLst>
          </p:cNvPr>
          <p:cNvSpPr txBox="1">
            <a:spLocks/>
          </p:cNvSpPr>
          <p:nvPr/>
        </p:nvSpPr>
        <p:spPr>
          <a:xfrm>
            <a:off x="859206" y="897551"/>
            <a:ext cx="9150747" cy="538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zh-CN" altLang="en-US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r>
              <a:rPr lang="zh-CN" altLang="en-US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</a:t>
            </a:r>
            <a:r>
              <a:rPr lang="en-NZ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21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0" y="2101"/>
            <a:ext cx="7594572" cy="974596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Improved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5C2A7995-B344-2945-A432-C5F1DF8D7EF5}"/>
              </a:ext>
            </a:extLst>
          </p:cNvPr>
          <p:cNvSpPr txBox="1">
            <a:spLocks/>
          </p:cNvSpPr>
          <p:nvPr/>
        </p:nvSpPr>
        <p:spPr>
          <a:xfrm>
            <a:off x="89129" y="1105235"/>
            <a:ext cx="11156173" cy="2473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zh-CN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zh-CN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</a:p>
          <a:p>
            <a:pPr marL="914400" lvl="1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NZ" sz="2600" dirty="0">
                <a:latin typeface="Arial" panose="020B0604020202020204" pitchFamily="34" charset="0"/>
                <a:cs typeface="Arial" panose="020B0604020202020204" pitchFamily="34" charset="0"/>
              </a:rPr>
              <a:t>React components read data from a Redux store, and dispatch actions to the store to update state</a:t>
            </a:r>
          </a:p>
          <a:p>
            <a:pPr marL="914400" lvl="1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status,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832F037E-7604-DE4E-B5A5-BA4D2FC54FFB}"/>
              </a:ext>
            </a:extLst>
          </p:cNvPr>
          <p:cNvSpPr txBox="1">
            <a:spLocks/>
          </p:cNvSpPr>
          <p:nvPr/>
        </p:nvSpPr>
        <p:spPr>
          <a:xfrm>
            <a:off x="89129" y="3875603"/>
            <a:ext cx="11156173" cy="18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Jest,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endParaRPr lang="en-N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Cypress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1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3" y="-132915"/>
            <a:ext cx="201217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7752F5F-B922-444C-AD73-D70E5806A2DD}"/>
              </a:ext>
            </a:extLst>
          </p:cNvPr>
          <p:cNvSpPr txBox="1">
            <a:spLocks/>
          </p:cNvSpPr>
          <p:nvPr/>
        </p:nvSpPr>
        <p:spPr>
          <a:xfrm>
            <a:off x="859206" y="897551"/>
            <a:ext cx="9150747" cy="538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zh-CN" altLang="en-US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r>
              <a:rPr lang="zh-CN" altLang="en-US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</a:t>
            </a:r>
            <a:r>
              <a:rPr lang="en-NZ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zh-CN" altLang="en-US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5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0" y="2101"/>
            <a:ext cx="7594572" cy="974596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5C2A7995-B344-2945-A432-C5F1DF8D7EF5}"/>
              </a:ext>
            </a:extLst>
          </p:cNvPr>
          <p:cNvSpPr txBox="1">
            <a:spLocks/>
          </p:cNvSpPr>
          <p:nvPr/>
        </p:nvSpPr>
        <p:spPr>
          <a:xfrm>
            <a:off x="89129" y="850895"/>
            <a:ext cx="11156173" cy="2061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35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altLang="zh-CN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altLang="zh-CN" sz="26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2600" dirty="0" err="1">
                <a:latin typeface="Arial" panose="020B0604020202020204" pitchFamily="34" charset="0"/>
                <a:cs typeface="Arial" panose="020B0604020202020204" pitchFamily="34" charset="0"/>
              </a:rPr>
              <a:t>xiangyuliu-crs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2600" dirty="0" err="1">
                <a:latin typeface="Arial" panose="020B0604020202020204" pitchFamily="34" charset="0"/>
                <a:cs typeface="Arial" panose="020B0604020202020204" pitchFamily="34" charset="0"/>
              </a:rPr>
              <a:t>QRCode.git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2F719-6EDC-F344-922B-F0B73AF70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432" y="1997607"/>
            <a:ext cx="3527724" cy="4410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13F50CF-40CA-134E-923E-89648889B78F}"/>
              </a:ext>
            </a:extLst>
          </p:cNvPr>
          <p:cNvSpPr txBox="1">
            <a:spLocks/>
          </p:cNvSpPr>
          <p:nvPr/>
        </p:nvSpPr>
        <p:spPr>
          <a:xfrm>
            <a:off x="90136" y="2777608"/>
            <a:ext cx="11156173" cy="2061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</a:p>
          <a:p>
            <a:pPr marL="914400" lvl="1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QR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8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391" y="1328285"/>
            <a:ext cx="3415218" cy="974596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zh-CN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540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BB919E-A5DB-5242-AF69-9E6A90FA3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715" y="3180718"/>
            <a:ext cx="2644569" cy="264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3" y="-132915"/>
            <a:ext cx="201217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7752F5F-B922-444C-AD73-D70E5806A2DD}"/>
              </a:ext>
            </a:extLst>
          </p:cNvPr>
          <p:cNvSpPr txBox="1">
            <a:spLocks/>
          </p:cNvSpPr>
          <p:nvPr/>
        </p:nvSpPr>
        <p:spPr>
          <a:xfrm>
            <a:off x="859206" y="897551"/>
            <a:ext cx="9150747" cy="538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 err="1"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 err="1">
                <a:latin typeface="Arial" panose="020B0604020202020204" pitchFamily="34" charset="0"/>
                <a:cs typeface="Arial" panose="020B0604020202020204" pitchFamily="34" charset="0"/>
              </a:rPr>
              <a:t>GenerateQRCode</a:t>
            </a:r>
            <a:r>
              <a:rPr lang="en-NZ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Improved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3" y="-132915"/>
            <a:ext cx="201217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7752F5F-B922-444C-AD73-D70E5806A2DD}"/>
              </a:ext>
            </a:extLst>
          </p:cNvPr>
          <p:cNvSpPr txBox="1">
            <a:spLocks/>
          </p:cNvSpPr>
          <p:nvPr/>
        </p:nvSpPr>
        <p:spPr>
          <a:xfrm>
            <a:off x="859206" y="897551"/>
            <a:ext cx="9150747" cy="538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zh-CN" altLang="en-US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zh-CN" altLang="en-US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r>
              <a:rPr lang="zh-CN" altLang="en-US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</a:t>
            </a:r>
            <a:r>
              <a:rPr lang="en-NZ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86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4F4D5A1-B86A-5047-83DD-95550D0B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001" y="201983"/>
            <a:ext cx="7240372" cy="6328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3" y="-132915"/>
            <a:ext cx="479285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UI &amp; Components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273BCB-A392-DD47-91B9-D721E8C45E05}"/>
              </a:ext>
            </a:extLst>
          </p:cNvPr>
          <p:cNvGrpSpPr/>
          <p:nvPr/>
        </p:nvGrpSpPr>
        <p:grpSpPr>
          <a:xfrm>
            <a:off x="3366292" y="201983"/>
            <a:ext cx="8367317" cy="1716671"/>
            <a:chOff x="3366292" y="201983"/>
            <a:chExt cx="8367317" cy="17166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6D87E4-740E-1249-8B24-893B0D3721A1}"/>
                </a:ext>
              </a:extLst>
            </p:cNvPr>
            <p:cNvSpPr/>
            <p:nvPr/>
          </p:nvSpPr>
          <p:spPr>
            <a:xfrm>
              <a:off x="4853836" y="201983"/>
              <a:ext cx="6879773" cy="1716671"/>
            </a:xfrm>
            <a:prstGeom prst="rect">
              <a:avLst/>
            </a:prstGeom>
            <a:noFill/>
            <a:ln w="28575" cap="sq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9831048B-3864-814E-A663-666D0C2DEC06}"/>
                </a:ext>
              </a:extLst>
            </p:cNvPr>
            <p:cNvSpPr txBox="1">
              <a:spLocks/>
            </p:cNvSpPr>
            <p:nvPr/>
          </p:nvSpPr>
          <p:spPr>
            <a:xfrm>
              <a:off x="3366292" y="976550"/>
              <a:ext cx="1402219" cy="789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endPara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C4156E-E4FF-6E4E-A783-C77436D45C9C}"/>
              </a:ext>
            </a:extLst>
          </p:cNvPr>
          <p:cNvGrpSpPr/>
          <p:nvPr/>
        </p:nvGrpSpPr>
        <p:grpSpPr>
          <a:xfrm>
            <a:off x="1281502" y="2258565"/>
            <a:ext cx="10452107" cy="4069569"/>
            <a:chOff x="1281502" y="2258565"/>
            <a:chExt cx="10452107" cy="40695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0CA34B-26F0-744E-BAAF-05BAE785A1A5}"/>
                </a:ext>
              </a:extLst>
            </p:cNvPr>
            <p:cNvSpPr/>
            <p:nvPr/>
          </p:nvSpPr>
          <p:spPr>
            <a:xfrm>
              <a:off x="4853836" y="2258565"/>
              <a:ext cx="6879773" cy="4069569"/>
            </a:xfrm>
            <a:prstGeom prst="rect">
              <a:avLst/>
            </a:prstGeom>
            <a:noFill/>
            <a:ln w="28575" cap="sq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1F23C512-6B57-7B44-81F7-1C26BF70C08B}"/>
                </a:ext>
              </a:extLst>
            </p:cNvPr>
            <p:cNvSpPr txBox="1">
              <a:spLocks/>
            </p:cNvSpPr>
            <p:nvPr/>
          </p:nvSpPr>
          <p:spPr>
            <a:xfrm>
              <a:off x="1281502" y="3685083"/>
              <a:ext cx="3488499" cy="789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GenerateQRCode</a:t>
              </a:r>
              <a:endPara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527609-32CA-FD47-978B-2C3A23A35FE9}"/>
              </a:ext>
            </a:extLst>
          </p:cNvPr>
          <p:cNvGrpSpPr/>
          <p:nvPr/>
        </p:nvGrpSpPr>
        <p:grpSpPr>
          <a:xfrm>
            <a:off x="5776806" y="309094"/>
            <a:ext cx="4356749" cy="974813"/>
            <a:chOff x="5776806" y="309094"/>
            <a:chExt cx="4356749" cy="9748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E7754C-0355-334D-9D41-A9124004365E}"/>
                </a:ext>
              </a:extLst>
            </p:cNvPr>
            <p:cNvSpPr/>
            <p:nvPr/>
          </p:nvSpPr>
          <p:spPr>
            <a:xfrm>
              <a:off x="7108520" y="309094"/>
              <a:ext cx="3025035" cy="974813"/>
            </a:xfrm>
            <a:prstGeom prst="rect">
              <a:avLst/>
            </a:prstGeom>
            <a:noFill/>
            <a:ln w="28575" cap="sq"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12A1A223-3ECC-6B4E-A83C-F96A89A5BC51}"/>
                </a:ext>
              </a:extLst>
            </p:cNvPr>
            <p:cNvSpPr txBox="1">
              <a:spLocks/>
            </p:cNvSpPr>
            <p:nvPr/>
          </p:nvSpPr>
          <p:spPr>
            <a:xfrm>
              <a:off x="5776806" y="613097"/>
              <a:ext cx="1330224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 err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UserProfile</a:t>
              </a:r>
              <a:endParaRPr lang="en-US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1FA472-1917-394A-8997-B54106A110B0}"/>
              </a:ext>
            </a:extLst>
          </p:cNvPr>
          <p:cNvGrpSpPr/>
          <p:nvPr/>
        </p:nvGrpSpPr>
        <p:grpSpPr>
          <a:xfrm>
            <a:off x="5014417" y="3906080"/>
            <a:ext cx="5119137" cy="503082"/>
            <a:chOff x="5014417" y="3906080"/>
            <a:chExt cx="5119137" cy="5030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1EF3BE-85F9-2D42-97AC-73ACD193B96B}"/>
                </a:ext>
              </a:extLst>
            </p:cNvPr>
            <p:cNvSpPr/>
            <p:nvPr/>
          </p:nvSpPr>
          <p:spPr>
            <a:xfrm>
              <a:off x="7108519" y="3906080"/>
              <a:ext cx="3025035" cy="503082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E1F1D884-8F4C-AA4A-B349-B7872F37A7A6}"/>
                </a:ext>
              </a:extLst>
            </p:cNvPr>
            <p:cNvSpPr txBox="1">
              <a:spLocks/>
            </p:cNvSpPr>
            <p:nvPr/>
          </p:nvSpPr>
          <p:spPr>
            <a:xfrm>
              <a:off x="5014417" y="3974534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Dropdown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6F687E-7B23-4949-ABFF-97E76EEC9B13}"/>
              </a:ext>
            </a:extLst>
          </p:cNvPr>
          <p:cNvGrpSpPr/>
          <p:nvPr/>
        </p:nvGrpSpPr>
        <p:grpSpPr>
          <a:xfrm>
            <a:off x="5034844" y="4995143"/>
            <a:ext cx="5097222" cy="1111426"/>
            <a:chOff x="5034844" y="4995143"/>
            <a:chExt cx="5097222" cy="11114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4A4A8C-3FB1-1D4A-889A-6268D0AEC8E3}"/>
                </a:ext>
              </a:extLst>
            </p:cNvPr>
            <p:cNvSpPr/>
            <p:nvPr/>
          </p:nvSpPr>
          <p:spPr>
            <a:xfrm>
              <a:off x="7107032" y="4995143"/>
              <a:ext cx="3025034" cy="1111426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F010CFB-6E61-2F42-9DC2-27A74A7A5CBE}"/>
                </a:ext>
              </a:extLst>
            </p:cNvPr>
            <p:cNvSpPr txBox="1">
              <a:spLocks/>
            </p:cNvSpPr>
            <p:nvPr/>
          </p:nvSpPr>
          <p:spPr>
            <a:xfrm>
              <a:off x="5034844" y="5353414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QRCode</a:t>
              </a:r>
              <a:endPara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34371-1B5A-AD47-A0C3-65B8E2442A5E}"/>
              </a:ext>
            </a:extLst>
          </p:cNvPr>
          <p:cNvGrpSpPr/>
          <p:nvPr/>
        </p:nvGrpSpPr>
        <p:grpSpPr>
          <a:xfrm>
            <a:off x="4989413" y="3124644"/>
            <a:ext cx="5142653" cy="503082"/>
            <a:chOff x="4989413" y="3124644"/>
            <a:chExt cx="5142653" cy="503082"/>
          </a:xfrm>
        </p:grpSpPr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50D5E06A-45CB-664A-A2BA-89962316CFCF}"/>
                </a:ext>
              </a:extLst>
            </p:cNvPr>
            <p:cNvSpPr txBox="1">
              <a:spLocks/>
            </p:cNvSpPr>
            <p:nvPr/>
          </p:nvSpPr>
          <p:spPr>
            <a:xfrm>
              <a:off x="4989413" y="3193098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6DF696-5417-4946-BE36-EA677C46E831}"/>
                </a:ext>
              </a:extLst>
            </p:cNvPr>
            <p:cNvSpPr/>
            <p:nvPr/>
          </p:nvSpPr>
          <p:spPr>
            <a:xfrm>
              <a:off x="7107031" y="3124644"/>
              <a:ext cx="3025035" cy="503082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126585-00F9-474F-A157-BB40105AC188}"/>
              </a:ext>
            </a:extLst>
          </p:cNvPr>
          <p:cNvGrpSpPr/>
          <p:nvPr/>
        </p:nvGrpSpPr>
        <p:grpSpPr>
          <a:xfrm>
            <a:off x="5227518" y="1347613"/>
            <a:ext cx="4904547" cy="488797"/>
            <a:chOff x="5227518" y="1347613"/>
            <a:chExt cx="4904547" cy="488797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05C414A8-A3F1-4C4D-92A1-2B7092E903C2}"/>
                </a:ext>
              </a:extLst>
            </p:cNvPr>
            <p:cNvSpPr txBox="1">
              <a:spLocks/>
            </p:cNvSpPr>
            <p:nvPr/>
          </p:nvSpPr>
          <p:spPr>
            <a:xfrm>
              <a:off x="5227518" y="1397931"/>
              <a:ext cx="1879512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Login/out Button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6BDA53-2D1D-7145-AB24-9A2AF53BFE89}"/>
                </a:ext>
              </a:extLst>
            </p:cNvPr>
            <p:cNvSpPr/>
            <p:nvPr/>
          </p:nvSpPr>
          <p:spPr>
            <a:xfrm>
              <a:off x="7107030" y="1347613"/>
              <a:ext cx="3025035" cy="488797"/>
            </a:xfrm>
            <a:prstGeom prst="rect">
              <a:avLst/>
            </a:prstGeom>
            <a:noFill/>
            <a:ln w="28575" cap="sq"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52440EA-98B2-5F4A-BEB2-39E8F5BE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613" y="4486198"/>
            <a:ext cx="2964493" cy="26468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05EA914-94D3-6249-8186-1E05F5B1B4AB}"/>
              </a:ext>
            </a:extLst>
          </p:cNvPr>
          <p:cNvGrpSpPr/>
          <p:nvPr/>
        </p:nvGrpSpPr>
        <p:grpSpPr>
          <a:xfrm>
            <a:off x="5023825" y="4401259"/>
            <a:ext cx="5108240" cy="372319"/>
            <a:chOff x="5023825" y="4401259"/>
            <a:chExt cx="5108240" cy="372319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616EEDD5-9ABA-3A4F-8C33-1C31AFE96788}"/>
                </a:ext>
              </a:extLst>
            </p:cNvPr>
            <p:cNvSpPr txBox="1">
              <a:spLocks/>
            </p:cNvSpPr>
            <p:nvPr/>
          </p:nvSpPr>
          <p:spPr>
            <a:xfrm>
              <a:off x="5023825" y="4401259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ErrorMessage</a:t>
              </a:r>
              <a:endPara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901A68-ADE1-AB41-B306-88299EA39706}"/>
                </a:ext>
              </a:extLst>
            </p:cNvPr>
            <p:cNvSpPr/>
            <p:nvPr/>
          </p:nvSpPr>
          <p:spPr>
            <a:xfrm>
              <a:off x="7107030" y="4474222"/>
              <a:ext cx="3025035" cy="299356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81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3" y="-132915"/>
            <a:ext cx="201217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7752F5F-B922-444C-AD73-D70E5806A2DD}"/>
              </a:ext>
            </a:extLst>
          </p:cNvPr>
          <p:cNvSpPr txBox="1">
            <a:spLocks/>
          </p:cNvSpPr>
          <p:nvPr/>
        </p:nvSpPr>
        <p:spPr>
          <a:xfrm>
            <a:off x="859206" y="897551"/>
            <a:ext cx="9150747" cy="538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zh-CN" altLang="en-US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zh-CN" altLang="en-US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r>
              <a:rPr lang="zh-CN" altLang="en-US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</a:t>
            </a:r>
            <a:r>
              <a:rPr lang="en-NZ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62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3" y="60865"/>
            <a:ext cx="479285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31048B-3864-814E-A663-666D0C2DEC06}"/>
              </a:ext>
            </a:extLst>
          </p:cNvPr>
          <p:cNvSpPr txBox="1">
            <a:spLocks/>
          </p:cNvSpPr>
          <p:nvPr/>
        </p:nvSpPr>
        <p:spPr>
          <a:xfrm>
            <a:off x="7456682" y="291271"/>
            <a:ext cx="758464" cy="7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F23C512-6B57-7B44-81F7-1C26BF70C08B}"/>
              </a:ext>
            </a:extLst>
          </p:cNvPr>
          <p:cNvSpPr txBox="1">
            <a:spLocks/>
          </p:cNvSpPr>
          <p:nvPr/>
        </p:nvSpPr>
        <p:spPr>
          <a:xfrm>
            <a:off x="6385881" y="1471221"/>
            <a:ext cx="1829265" cy="447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A3554-EAF0-6A4F-8E7C-9E1D3D4D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146" y="258041"/>
            <a:ext cx="3663847" cy="3217110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DBE41125-4514-BC49-9EDC-B9F5C6C8016D}"/>
              </a:ext>
            </a:extLst>
          </p:cNvPr>
          <p:cNvSpPr txBox="1">
            <a:spLocks/>
          </p:cNvSpPr>
          <p:nvPr/>
        </p:nvSpPr>
        <p:spPr>
          <a:xfrm>
            <a:off x="4059375" y="2856004"/>
            <a:ext cx="843679" cy="306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&lt;App/&gt;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4B77EEB-EAEF-1543-B61F-68C6DEB66C56}"/>
              </a:ext>
            </a:extLst>
          </p:cNvPr>
          <p:cNvSpPr txBox="1">
            <a:spLocks/>
          </p:cNvSpPr>
          <p:nvPr/>
        </p:nvSpPr>
        <p:spPr>
          <a:xfrm>
            <a:off x="2003766" y="3689687"/>
            <a:ext cx="1090649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458B851-CC71-FE45-A8D0-57342371C469}"/>
              </a:ext>
            </a:extLst>
          </p:cNvPr>
          <p:cNvSpPr txBox="1">
            <a:spLocks/>
          </p:cNvSpPr>
          <p:nvPr/>
        </p:nvSpPr>
        <p:spPr>
          <a:xfrm>
            <a:off x="5014385" y="3859246"/>
            <a:ext cx="2127463" cy="29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GenerateQRCode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77F31075-A6B7-4547-A375-0243B9D077E7}"/>
              </a:ext>
            </a:extLst>
          </p:cNvPr>
          <p:cNvSpPr txBox="1">
            <a:spLocks/>
          </p:cNvSpPr>
          <p:nvPr/>
        </p:nvSpPr>
        <p:spPr>
          <a:xfrm>
            <a:off x="7615025" y="3689687"/>
            <a:ext cx="1384717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&lt;Welcome/&gt;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D983FE1-B6A3-F94F-B9C3-2625B334839E}"/>
              </a:ext>
            </a:extLst>
          </p:cNvPr>
          <p:cNvSpPr txBox="1">
            <a:spLocks/>
          </p:cNvSpPr>
          <p:nvPr/>
        </p:nvSpPr>
        <p:spPr>
          <a:xfrm>
            <a:off x="4587800" y="4781010"/>
            <a:ext cx="1090649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&lt;Button/&gt;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819B6AEC-1409-A14E-BFDC-4CE52BCB1AEF}"/>
              </a:ext>
            </a:extLst>
          </p:cNvPr>
          <p:cNvSpPr txBox="1">
            <a:spLocks/>
          </p:cNvSpPr>
          <p:nvPr/>
        </p:nvSpPr>
        <p:spPr>
          <a:xfrm>
            <a:off x="5550709" y="4782448"/>
            <a:ext cx="1405198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&lt;Dropdown/&gt;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8A75AFE-417C-D448-B430-F0F00462429F}"/>
              </a:ext>
            </a:extLst>
          </p:cNvPr>
          <p:cNvSpPr txBox="1">
            <a:spLocks/>
          </p:cNvSpPr>
          <p:nvPr/>
        </p:nvSpPr>
        <p:spPr>
          <a:xfrm>
            <a:off x="6911733" y="4780415"/>
            <a:ext cx="1781687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ErrorMessage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3CCED26-E414-AA4F-B90A-6852A713E2C4}"/>
              </a:ext>
            </a:extLst>
          </p:cNvPr>
          <p:cNvSpPr txBox="1">
            <a:spLocks/>
          </p:cNvSpPr>
          <p:nvPr/>
        </p:nvSpPr>
        <p:spPr>
          <a:xfrm>
            <a:off x="8620536" y="4780415"/>
            <a:ext cx="1280704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QRCode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A779465-452E-0945-83CC-B7EFD83E2BA5}"/>
              </a:ext>
            </a:extLst>
          </p:cNvPr>
          <p:cNvSpPr txBox="1">
            <a:spLocks/>
          </p:cNvSpPr>
          <p:nvPr/>
        </p:nvSpPr>
        <p:spPr>
          <a:xfrm>
            <a:off x="131523" y="4778382"/>
            <a:ext cx="1538904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UserProfile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C79D2966-55FE-2C4D-87E0-D7E996BB8054}"/>
              </a:ext>
            </a:extLst>
          </p:cNvPr>
          <p:cNvSpPr txBox="1">
            <a:spLocks/>
          </p:cNvSpPr>
          <p:nvPr/>
        </p:nvSpPr>
        <p:spPr>
          <a:xfrm>
            <a:off x="1466818" y="4782129"/>
            <a:ext cx="1672466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GoogleLogin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55D101C9-49C6-D54F-B0F2-AD47594EC5F1}"/>
              </a:ext>
            </a:extLst>
          </p:cNvPr>
          <p:cNvSpPr txBox="1">
            <a:spLocks/>
          </p:cNvSpPr>
          <p:nvPr/>
        </p:nvSpPr>
        <p:spPr>
          <a:xfrm>
            <a:off x="2930220" y="4785876"/>
            <a:ext cx="1804497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GoogleLogout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D172AA6A-40B2-164C-BDB8-7339A904AFAB}"/>
              </a:ext>
            </a:extLst>
          </p:cNvPr>
          <p:cNvSpPr txBox="1">
            <a:spLocks/>
          </p:cNvSpPr>
          <p:nvPr/>
        </p:nvSpPr>
        <p:spPr>
          <a:xfrm>
            <a:off x="9260888" y="5660715"/>
            <a:ext cx="1892420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MessageModal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A46B41-179F-B744-BAF5-942DFEDD6174}"/>
              </a:ext>
            </a:extLst>
          </p:cNvPr>
          <p:cNvCxnSpPr>
            <a:stCxn id="34" idx="2"/>
          </p:cNvCxnSpPr>
          <p:nvPr/>
        </p:nvCxnSpPr>
        <p:spPr>
          <a:xfrm flipH="1">
            <a:off x="2597867" y="3162047"/>
            <a:ext cx="1883348" cy="67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EE4FB5-C73F-7E49-B0CF-DAB4250BF339}"/>
              </a:ext>
            </a:extLst>
          </p:cNvPr>
          <p:cNvCxnSpPr>
            <a:cxnSpLocks/>
          </p:cNvCxnSpPr>
          <p:nvPr/>
        </p:nvCxnSpPr>
        <p:spPr>
          <a:xfrm>
            <a:off x="4481214" y="3162261"/>
            <a:ext cx="1590413" cy="66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919439-66F0-E443-9FB5-A11A95FF141C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481215" y="3162047"/>
            <a:ext cx="3802260" cy="70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2276D8-2199-DE4A-B604-CE182D28C865}"/>
              </a:ext>
            </a:extLst>
          </p:cNvPr>
          <p:cNvCxnSpPr>
            <a:cxnSpLocks/>
          </p:cNvCxnSpPr>
          <p:nvPr/>
        </p:nvCxnSpPr>
        <p:spPr>
          <a:xfrm flipH="1">
            <a:off x="884355" y="4093010"/>
            <a:ext cx="1572688" cy="82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F7EC23-73E3-F543-A293-5147A24EAE9E}"/>
              </a:ext>
            </a:extLst>
          </p:cNvPr>
          <p:cNvCxnSpPr>
            <a:cxnSpLocks/>
          </p:cNvCxnSpPr>
          <p:nvPr/>
        </p:nvCxnSpPr>
        <p:spPr>
          <a:xfrm flipH="1">
            <a:off x="2310577" y="4093010"/>
            <a:ext cx="157594" cy="83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FA2669-DC02-A647-B9E6-4649D54D2EC5}"/>
              </a:ext>
            </a:extLst>
          </p:cNvPr>
          <p:cNvCxnSpPr>
            <a:cxnSpLocks/>
          </p:cNvCxnSpPr>
          <p:nvPr/>
        </p:nvCxnSpPr>
        <p:spPr>
          <a:xfrm>
            <a:off x="2481465" y="4106302"/>
            <a:ext cx="1324662" cy="8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E5D900D-0803-9446-8C1E-0E0996A74AA1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128573" y="4155170"/>
            <a:ext cx="949544" cy="76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109523D-44C4-4C4B-B7F2-2065A651790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078117" y="4155170"/>
            <a:ext cx="231850" cy="78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93265C1-AAE0-C743-993B-1F6916C84F9D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078117" y="4155170"/>
            <a:ext cx="1724459" cy="78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C0CFA70-AAE8-504F-8CA6-766CE632EA4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078117" y="4155170"/>
            <a:ext cx="3182771" cy="76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064F82-220C-AE4C-A266-1B6BFDAFCE00}"/>
              </a:ext>
            </a:extLst>
          </p:cNvPr>
          <p:cNvCxnSpPr>
            <a:cxnSpLocks/>
          </p:cNvCxnSpPr>
          <p:nvPr/>
        </p:nvCxnSpPr>
        <p:spPr>
          <a:xfrm>
            <a:off x="9307505" y="5207386"/>
            <a:ext cx="981011" cy="66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8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3" y="-132915"/>
            <a:ext cx="201217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7752F5F-B922-444C-AD73-D70E5806A2DD}"/>
              </a:ext>
            </a:extLst>
          </p:cNvPr>
          <p:cNvSpPr txBox="1">
            <a:spLocks/>
          </p:cNvSpPr>
          <p:nvPr/>
        </p:nvSpPr>
        <p:spPr>
          <a:xfrm>
            <a:off x="859206" y="897551"/>
            <a:ext cx="9150747" cy="538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zh-CN" altLang="en-US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zh-CN" altLang="en-US" sz="2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r>
              <a:rPr lang="zh-CN" altLang="en-US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</a:t>
            </a:r>
            <a:r>
              <a:rPr lang="en-NZ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4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2" y="-132915"/>
            <a:ext cx="6983261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 Component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E0952-7244-1646-A6F7-408A71CAE89D}"/>
              </a:ext>
            </a:extLst>
          </p:cNvPr>
          <p:cNvGrpSpPr/>
          <p:nvPr/>
        </p:nvGrpSpPr>
        <p:grpSpPr>
          <a:xfrm>
            <a:off x="9345912" y="605136"/>
            <a:ext cx="1759908" cy="444674"/>
            <a:chOff x="8348389" y="237994"/>
            <a:chExt cx="1759908" cy="444674"/>
          </a:xfrm>
        </p:grpSpPr>
        <p:sp>
          <p:nvSpPr>
            <p:cNvPr id="3" name="Terminator 2">
              <a:extLst>
                <a:ext uri="{FF2B5EF4-FFF2-40B4-BE49-F238E27FC236}">
                  <a16:creationId xmlns:a16="http://schemas.microsoft.com/office/drawing/2014/main" id="{74FC931E-F631-5048-8222-EF5A76F7A799}"/>
                </a:ext>
              </a:extLst>
            </p:cNvPr>
            <p:cNvSpPr/>
            <p:nvPr/>
          </p:nvSpPr>
          <p:spPr>
            <a:xfrm>
              <a:off x="8348389" y="237994"/>
              <a:ext cx="1759908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4EF24-C6AF-1D48-852C-6C46BBEEACD5}"/>
                </a:ext>
              </a:extLst>
            </p:cNvPr>
            <p:cNvSpPr txBox="1"/>
            <p:nvPr/>
          </p:nvSpPr>
          <p:spPr>
            <a:xfrm>
              <a:off x="8810472" y="291054"/>
              <a:ext cx="835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F51F9-2483-B341-B5E4-424977793728}"/>
              </a:ext>
            </a:extLst>
          </p:cNvPr>
          <p:cNvGrpSpPr/>
          <p:nvPr/>
        </p:nvGrpSpPr>
        <p:grpSpPr>
          <a:xfrm>
            <a:off x="9345913" y="1511342"/>
            <a:ext cx="1759907" cy="554733"/>
            <a:chOff x="8348390" y="1192648"/>
            <a:chExt cx="1759907" cy="554733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55E4148-BFFC-B94E-94CD-31D1A3209760}"/>
                </a:ext>
              </a:extLst>
            </p:cNvPr>
            <p:cNvSpPr/>
            <p:nvPr/>
          </p:nvSpPr>
          <p:spPr>
            <a:xfrm>
              <a:off x="8348390" y="1192648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66A414-8FA0-A34C-96E9-5318C65D6F2E}"/>
                </a:ext>
              </a:extLst>
            </p:cNvPr>
            <p:cNvSpPr txBox="1"/>
            <p:nvPr/>
          </p:nvSpPr>
          <p:spPr>
            <a:xfrm>
              <a:off x="8634334" y="1280278"/>
              <a:ext cx="1188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App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AAE1E-999F-0947-A714-E01D3114C28B}"/>
              </a:ext>
            </a:extLst>
          </p:cNvPr>
          <p:cNvGrpSpPr/>
          <p:nvPr/>
        </p:nvGrpSpPr>
        <p:grpSpPr>
          <a:xfrm>
            <a:off x="9345913" y="2463752"/>
            <a:ext cx="1759907" cy="554733"/>
            <a:chOff x="8348390" y="2096610"/>
            <a:chExt cx="1759907" cy="554733"/>
          </a:xfrm>
        </p:grpSpPr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8CA64606-29E8-2845-A8F9-AF13181A55DC}"/>
                </a:ext>
              </a:extLst>
            </p:cNvPr>
            <p:cNvSpPr/>
            <p:nvPr/>
          </p:nvSpPr>
          <p:spPr>
            <a:xfrm>
              <a:off x="8348390" y="2096610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90B56C-780B-0E40-8D27-C05D9881D3E8}"/>
                </a:ext>
              </a:extLst>
            </p:cNvPr>
            <p:cNvSpPr txBox="1"/>
            <p:nvPr/>
          </p:nvSpPr>
          <p:spPr>
            <a:xfrm>
              <a:off x="8520457" y="2204699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83BDF-522C-4B4F-819C-9C018F7E3CF9}"/>
              </a:ext>
            </a:extLst>
          </p:cNvPr>
          <p:cNvGrpSpPr/>
          <p:nvPr/>
        </p:nvGrpSpPr>
        <p:grpSpPr>
          <a:xfrm>
            <a:off x="9107453" y="3417230"/>
            <a:ext cx="2242159" cy="870559"/>
            <a:chOff x="8152322" y="3050088"/>
            <a:chExt cx="2242159" cy="870559"/>
          </a:xfrm>
        </p:grpSpPr>
        <p:sp>
          <p:nvSpPr>
            <p:cNvPr id="38" name="Decision 37">
              <a:extLst>
                <a:ext uri="{FF2B5EF4-FFF2-40B4-BE49-F238E27FC236}">
                  <a16:creationId xmlns:a16="http://schemas.microsoft.com/office/drawing/2014/main" id="{68365F07-DC5F-F943-9C0D-EA553E02C4B4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9DC2F4-4E0C-6043-8A4B-CAB913CB5320}"/>
                </a:ext>
              </a:extLst>
            </p:cNvPr>
            <p:cNvSpPr txBox="1"/>
            <p:nvPr/>
          </p:nvSpPr>
          <p:spPr>
            <a:xfrm>
              <a:off x="8371551" y="331609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logged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in?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F5816-F614-E64D-8AC7-FCBEB509B8A8}"/>
              </a:ext>
            </a:extLst>
          </p:cNvPr>
          <p:cNvGrpSpPr/>
          <p:nvPr/>
        </p:nvGrpSpPr>
        <p:grpSpPr>
          <a:xfrm>
            <a:off x="6559974" y="4773993"/>
            <a:ext cx="2157607" cy="554733"/>
            <a:chOff x="5562451" y="4406851"/>
            <a:chExt cx="2157607" cy="554733"/>
          </a:xfrm>
        </p:grpSpPr>
        <p:sp>
          <p:nvSpPr>
            <p:cNvPr id="40" name="Process 39">
              <a:extLst>
                <a:ext uri="{FF2B5EF4-FFF2-40B4-BE49-F238E27FC236}">
                  <a16:creationId xmlns:a16="http://schemas.microsoft.com/office/drawing/2014/main" id="{45EFCD60-5F20-244F-9C40-310D2041E7E4}"/>
                </a:ext>
              </a:extLst>
            </p:cNvPr>
            <p:cNvSpPr/>
            <p:nvPr/>
          </p:nvSpPr>
          <p:spPr>
            <a:xfrm>
              <a:off x="5562451" y="4406851"/>
              <a:ext cx="21576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EB14C7-A39A-B34A-9FC3-849A4C23FD32}"/>
                </a:ext>
              </a:extLst>
            </p:cNvPr>
            <p:cNvSpPr txBox="1"/>
            <p:nvPr/>
          </p:nvSpPr>
          <p:spPr>
            <a:xfrm>
              <a:off x="5798170" y="4514941"/>
              <a:ext cx="16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Welcome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51606-4141-634F-9CC6-E6B192F4A842}"/>
              </a:ext>
            </a:extLst>
          </p:cNvPr>
          <p:cNvGrpSpPr/>
          <p:nvPr/>
        </p:nvGrpSpPr>
        <p:grpSpPr>
          <a:xfrm>
            <a:off x="8984439" y="4775993"/>
            <a:ext cx="2516699" cy="554733"/>
            <a:chOff x="8029308" y="4408851"/>
            <a:chExt cx="2516699" cy="554733"/>
          </a:xfrm>
        </p:grpSpPr>
        <p:sp>
          <p:nvSpPr>
            <p:cNvPr id="42" name="Process 41">
              <a:extLst>
                <a:ext uri="{FF2B5EF4-FFF2-40B4-BE49-F238E27FC236}">
                  <a16:creationId xmlns:a16="http://schemas.microsoft.com/office/drawing/2014/main" id="{DCE20852-ECB3-2743-ADEF-393A338C6831}"/>
                </a:ext>
              </a:extLst>
            </p:cNvPr>
            <p:cNvSpPr/>
            <p:nvPr/>
          </p:nvSpPr>
          <p:spPr>
            <a:xfrm>
              <a:off x="8029308" y="4408851"/>
              <a:ext cx="2488183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F3E2B-4551-FC4F-B06D-9E6EA9B14140}"/>
                </a:ext>
              </a:extLst>
            </p:cNvPr>
            <p:cNvSpPr txBox="1"/>
            <p:nvPr/>
          </p:nvSpPr>
          <p:spPr>
            <a:xfrm>
              <a:off x="8057825" y="4514941"/>
              <a:ext cx="2488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GenerateQRCode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46DAAF-5277-D44B-809E-042C28F4E35F}"/>
              </a:ext>
            </a:extLst>
          </p:cNvPr>
          <p:cNvGrpSpPr/>
          <p:nvPr/>
        </p:nvGrpSpPr>
        <p:grpSpPr>
          <a:xfrm>
            <a:off x="9351020" y="5848268"/>
            <a:ext cx="1759907" cy="444674"/>
            <a:chOff x="8353497" y="5481126"/>
            <a:chExt cx="1759907" cy="444674"/>
          </a:xfrm>
        </p:grpSpPr>
        <p:sp>
          <p:nvSpPr>
            <p:cNvPr id="46" name="Terminator 45">
              <a:extLst>
                <a:ext uri="{FF2B5EF4-FFF2-40B4-BE49-F238E27FC236}">
                  <a16:creationId xmlns:a16="http://schemas.microsoft.com/office/drawing/2014/main" id="{A102CA12-695B-E744-B906-C6ADA8DFAA2F}"/>
                </a:ext>
              </a:extLst>
            </p:cNvPr>
            <p:cNvSpPr/>
            <p:nvPr/>
          </p:nvSpPr>
          <p:spPr>
            <a:xfrm>
              <a:off x="8353497" y="5481126"/>
              <a:ext cx="1759907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6F3161-475C-9D4E-891B-A426C08E028C}"/>
                </a:ext>
              </a:extLst>
            </p:cNvPr>
            <p:cNvSpPr txBox="1"/>
            <p:nvPr/>
          </p:nvSpPr>
          <p:spPr>
            <a:xfrm>
              <a:off x="8925513" y="5532411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4DFC87-DCF7-F648-B24B-83243E9321D1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0225866" y="1049810"/>
            <a:ext cx="1" cy="46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F0F22-27B9-1048-BCC5-0F28B8B21CEA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10225867" y="2066075"/>
            <a:ext cx="0" cy="39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A14430-F3BE-B141-8A29-1062D1034CC4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0225867" y="3018485"/>
            <a:ext cx="2666" cy="39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9648-4818-4A41-AA1F-877C1D2CEEE7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10228531" y="4287789"/>
            <a:ext cx="2" cy="4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686D40-C7B4-2F42-99D9-A205E5C98A45}"/>
              </a:ext>
            </a:extLst>
          </p:cNvPr>
          <p:cNvCxnSpPr>
            <a:stCxn id="38" idx="1"/>
            <a:endCxn id="40" idx="0"/>
          </p:cNvCxnSpPr>
          <p:nvPr/>
        </p:nvCxnSpPr>
        <p:spPr>
          <a:xfrm rot="10800000" flipV="1">
            <a:off x="7638779" y="3852509"/>
            <a:ext cx="1468675" cy="92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10694-913E-EA41-BAEF-9A182A08AD0C}"/>
              </a:ext>
            </a:extLst>
          </p:cNvPr>
          <p:cNvSpPr txBox="1"/>
          <p:nvPr/>
        </p:nvSpPr>
        <p:spPr>
          <a:xfrm>
            <a:off x="10198671" y="43104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25BB6-8BFC-884D-AD08-3BD9B190F88C}"/>
              </a:ext>
            </a:extLst>
          </p:cNvPr>
          <p:cNvSpPr txBox="1"/>
          <p:nvPr/>
        </p:nvSpPr>
        <p:spPr>
          <a:xfrm>
            <a:off x="8312583" y="385050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1EAC7-CB13-0D48-BB47-CAECC720ECBA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10228531" y="5330726"/>
            <a:ext cx="2443" cy="51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A1FF09A-4330-A342-B858-DFD5AC98D719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801936" y="4165568"/>
            <a:ext cx="260773" cy="258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E65C6B-D6BA-C34D-98B4-045093067099}"/>
              </a:ext>
            </a:extLst>
          </p:cNvPr>
          <p:cNvGrpSpPr/>
          <p:nvPr/>
        </p:nvGrpSpPr>
        <p:grpSpPr>
          <a:xfrm>
            <a:off x="9205092" y="710461"/>
            <a:ext cx="2525549" cy="247274"/>
            <a:chOff x="5422802" y="1394635"/>
            <a:chExt cx="2525549" cy="247274"/>
          </a:xfrm>
        </p:grpSpPr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26A50219-6A52-DE4F-B7CC-E287C484D461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Arrow 34">
              <a:extLst>
                <a:ext uri="{FF2B5EF4-FFF2-40B4-BE49-F238E27FC236}">
                  <a16:creationId xmlns:a16="http://schemas.microsoft.com/office/drawing/2014/main" id="{4CBE92FF-D92A-1242-89B8-E8270674F80A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C15850-3D89-EE4F-8A9C-F9A9C7B58AB0}"/>
              </a:ext>
            </a:extLst>
          </p:cNvPr>
          <p:cNvGrpSpPr/>
          <p:nvPr/>
        </p:nvGrpSpPr>
        <p:grpSpPr>
          <a:xfrm>
            <a:off x="9201113" y="1661745"/>
            <a:ext cx="2525549" cy="247274"/>
            <a:chOff x="5422802" y="1394635"/>
            <a:chExt cx="2525549" cy="24727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F8787F0-C534-AC4A-B262-B2014D71E937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Arrow 57">
              <a:extLst>
                <a:ext uri="{FF2B5EF4-FFF2-40B4-BE49-F238E27FC236}">
                  <a16:creationId xmlns:a16="http://schemas.microsoft.com/office/drawing/2014/main" id="{09BC498E-37A3-084C-9CF9-5AAF92935A60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B1B5A2-6E61-5449-9AAB-DDDD10748124}"/>
              </a:ext>
            </a:extLst>
          </p:cNvPr>
          <p:cNvGrpSpPr/>
          <p:nvPr/>
        </p:nvGrpSpPr>
        <p:grpSpPr>
          <a:xfrm>
            <a:off x="9189775" y="2594919"/>
            <a:ext cx="2525549" cy="247274"/>
            <a:chOff x="5422802" y="1394635"/>
            <a:chExt cx="2525549" cy="247274"/>
          </a:xfrm>
        </p:grpSpPr>
        <p:sp>
          <p:nvSpPr>
            <p:cNvPr id="60" name="Double Bracket 59">
              <a:extLst>
                <a:ext uri="{FF2B5EF4-FFF2-40B4-BE49-F238E27FC236}">
                  <a16:creationId xmlns:a16="http://schemas.microsoft.com/office/drawing/2014/main" id="{232A5B54-CBB4-8944-9D26-99343BE107C5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D1B45E82-8116-8441-84C0-58B8CD47D205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009B-4645-B34B-AB30-51BAAC38AC39}"/>
              </a:ext>
            </a:extLst>
          </p:cNvPr>
          <p:cNvGrpSpPr/>
          <p:nvPr/>
        </p:nvGrpSpPr>
        <p:grpSpPr>
          <a:xfrm>
            <a:off x="9078540" y="3733057"/>
            <a:ext cx="2818651" cy="247274"/>
            <a:chOff x="9057759" y="3739987"/>
            <a:chExt cx="2818651" cy="247274"/>
          </a:xfrm>
        </p:grpSpPr>
        <p:sp>
          <p:nvSpPr>
            <p:cNvPr id="63" name="Double Bracket 62">
              <a:extLst>
                <a:ext uri="{FF2B5EF4-FFF2-40B4-BE49-F238E27FC236}">
                  <a16:creationId xmlns:a16="http://schemas.microsoft.com/office/drawing/2014/main" id="{2AF8B9E3-84AD-C645-8F59-5CC6EA8E8642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8227D304-6938-C94E-ABDF-81EEB5735BF2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0153C0-9E28-3B49-B56D-46B154D0CECA}"/>
              </a:ext>
            </a:extLst>
          </p:cNvPr>
          <p:cNvGrpSpPr/>
          <p:nvPr/>
        </p:nvGrpSpPr>
        <p:grpSpPr>
          <a:xfrm>
            <a:off x="8834715" y="4920752"/>
            <a:ext cx="3269805" cy="247274"/>
            <a:chOff x="2392352" y="5672256"/>
            <a:chExt cx="3269805" cy="247274"/>
          </a:xfrm>
        </p:grpSpPr>
        <p:sp>
          <p:nvSpPr>
            <p:cNvPr id="67" name="Double Bracket 66">
              <a:extLst>
                <a:ext uri="{FF2B5EF4-FFF2-40B4-BE49-F238E27FC236}">
                  <a16:creationId xmlns:a16="http://schemas.microsoft.com/office/drawing/2014/main" id="{022C7520-5FB9-EE4E-A03A-12BD5DCF7C94}"/>
                </a:ext>
              </a:extLst>
            </p:cNvPr>
            <p:cNvSpPr/>
            <p:nvPr/>
          </p:nvSpPr>
          <p:spPr>
            <a:xfrm>
              <a:off x="2392352" y="5672256"/>
              <a:ext cx="2772978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Arrow 67">
              <a:extLst>
                <a:ext uri="{FF2B5EF4-FFF2-40B4-BE49-F238E27FC236}">
                  <a16:creationId xmlns:a16="http://schemas.microsoft.com/office/drawing/2014/main" id="{D820A3D7-33C2-F64F-9BA9-5C5D0665CD31}"/>
                </a:ext>
              </a:extLst>
            </p:cNvPr>
            <p:cNvSpPr/>
            <p:nvPr/>
          </p:nvSpPr>
          <p:spPr>
            <a:xfrm>
              <a:off x="5237588" y="569647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7C0050-FCBD-3348-ABD0-626601852C31}"/>
              </a:ext>
            </a:extLst>
          </p:cNvPr>
          <p:cNvGrpSpPr/>
          <p:nvPr/>
        </p:nvGrpSpPr>
        <p:grpSpPr>
          <a:xfrm>
            <a:off x="5966317" y="4911922"/>
            <a:ext cx="2832268" cy="239401"/>
            <a:chOff x="5945536" y="4918852"/>
            <a:chExt cx="2832268" cy="239401"/>
          </a:xfrm>
        </p:grpSpPr>
        <p:sp>
          <p:nvSpPr>
            <p:cNvPr id="71" name="Double Bracket 70">
              <a:extLst>
                <a:ext uri="{FF2B5EF4-FFF2-40B4-BE49-F238E27FC236}">
                  <a16:creationId xmlns:a16="http://schemas.microsoft.com/office/drawing/2014/main" id="{F63F7E28-936A-4540-9894-CFAC18C6E149}"/>
                </a:ext>
              </a:extLst>
            </p:cNvPr>
            <p:cNvSpPr/>
            <p:nvPr/>
          </p:nvSpPr>
          <p:spPr>
            <a:xfrm>
              <a:off x="6442363" y="4918852"/>
              <a:ext cx="2335441" cy="229402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B20B6986-4077-584C-962C-B2647A429828}"/>
                </a:ext>
              </a:extLst>
            </p:cNvPr>
            <p:cNvSpPr/>
            <p:nvPr/>
          </p:nvSpPr>
          <p:spPr>
            <a:xfrm rot="10800000">
              <a:off x="5945536" y="495941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E371D574-3AFD-494E-83B9-939444692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20" y="1098548"/>
            <a:ext cx="4467547" cy="482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ECA55F-79AF-384D-ADD5-AD18DE77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458" y="1192648"/>
            <a:ext cx="2576810" cy="152784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68469F-882F-CF48-B387-DC3C90EAE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471" y="3232483"/>
            <a:ext cx="3022044" cy="200255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DB01C0A-E47B-3D40-BE0C-8D4FF8AE3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458" y="2073630"/>
            <a:ext cx="2576810" cy="70842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42109A1-9048-814F-B804-F03D0A8D8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635" y="3754970"/>
            <a:ext cx="3470997" cy="919719"/>
          </a:xfrm>
          <a:prstGeom prst="rect">
            <a:avLst/>
          </a:prstGeom>
        </p:spPr>
      </p:pic>
      <p:sp>
        <p:nvSpPr>
          <p:cNvPr id="62" name="Title 1">
            <a:extLst>
              <a:ext uri="{FF2B5EF4-FFF2-40B4-BE49-F238E27FC236}">
                <a16:creationId xmlns:a16="http://schemas.microsoft.com/office/drawing/2014/main" id="{D4A81829-A4EA-9648-B37B-1194ACFD6A13}"/>
              </a:ext>
            </a:extLst>
          </p:cNvPr>
          <p:cNvSpPr txBox="1">
            <a:spLocks/>
          </p:cNvSpPr>
          <p:nvPr/>
        </p:nvSpPr>
        <p:spPr>
          <a:xfrm>
            <a:off x="9394496" y="77063"/>
            <a:ext cx="1608349" cy="404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App Flow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3" y="-132915"/>
            <a:ext cx="201217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7752F5F-B922-444C-AD73-D70E5806A2DD}"/>
              </a:ext>
            </a:extLst>
          </p:cNvPr>
          <p:cNvSpPr txBox="1">
            <a:spLocks/>
          </p:cNvSpPr>
          <p:nvPr/>
        </p:nvSpPr>
        <p:spPr>
          <a:xfrm>
            <a:off x="859206" y="897551"/>
            <a:ext cx="9150747" cy="538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zh-CN" altLang="en-US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zh-CN" altLang="en-US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 err="1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r>
              <a:rPr lang="zh-CN" altLang="en-US" sz="2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srgbClr val="FF6D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1208700" lvl="1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6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</a:t>
            </a:r>
            <a:r>
              <a:rPr lang="en-NZ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1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382</Words>
  <Application>Microsoft Macintosh PowerPoint</Application>
  <PresentationFormat>Widescreen</PresentationFormat>
  <Paragraphs>155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QR Code Application</vt:lpstr>
      <vt:lpstr>Outline</vt:lpstr>
      <vt:lpstr>Outline</vt:lpstr>
      <vt:lpstr>UI &amp; Components</vt:lpstr>
      <vt:lpstr>Outline</vt:lpstr>
      <vt:lpstr>Overview</vt:lpstr>
      <vt:lpstr>Outline</vt:lpstr>
      <vt:lpstr>App Component</vt:lpstr>
      <vt:lpstr>Outline</vt:lpstr>
      <vt:lpstr>SignIn Component</vt:lpstr>
      <vt:lpstr>Outline</vt:lpstr>
      <vt:lpstr>GenerateQRCode Component</vt:lpstr>
      <vt:lpstr>Outline</vt:lpstr>
      <vt:lpstr>To Be Improved</vt:lpstr>
      <vt:lpstr>Outline</vt:lpstr>
      <vt:lpstr>Related Information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Application</dc:title>
  <dc:creator>Xiangyu Liu</dc:creator>
  <cp:lastModifiedBy>Xiangyu Liu</cp:lastModifiedBy>
  <cp:revision>60</cp:revision>
  <dcterms:created xsi:type="dcterms:W3CDTF">2022-07-18T07:57:44Z</dcterms:created>
  <dcterms:modified xsi:type="dcterms:W3CDTF">2022-07-26T10:58:13Z</dcterms:modified>
</cp:coreProperties>
</file>