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2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FD7CFB-9F8E-44F0-8AAD-AD59B170B1E2}" type="slidenum">
              <a:rPr/>
            </a:fld>
            <a:endParaRPr/>
          </a:p>
        </p:txBody>
      </p:sp>
      <p:sp>
        <p:nvSpPr>
          <p:cNvPr id="3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Click to edit the title text format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Click to edit the outline text format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Second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Third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Fourth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Fifth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Sixth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Seventh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Click to edit the outline text format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Second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Third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Fourth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Fifth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Sixth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Seventh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&lt;footer&gt;</a:t>
            </a:r>
            <a:endParaRPr lang="en-US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B9DDC4B-C9F4-4664-AD96-1DE1E404A20B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&lt;date/time&gt;</a:t>
            </a:r>
            <a:endParaRPr lang="en-US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558360" y="1326600"/>
            <a:ext cx="4317120" cy="3287880"/>
          </a:xfrm>
          <a:prstGeom prst="rect">
            <a:avLst/>
          </a:prstGeom>
          <a:ln w="0">
            <a:noFill/>
          </a:ln>
        </p:spPr>
      </p:pic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166360" y="1326600"/>
            <a:ext cx="4398840" cy="328788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File/Disk Read/Write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18600" y="4800600"/>
            <a:ext cx="8275680" cy="7675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p>
            <a:pPr marL="215900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File read/write: contain file, size and requesting app information only, no LBA info</a:t>
            </a:r>
            <a:endParaRPr lang="en-US" sz="16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215900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Disk read/write: contain LBA and size information only, no file and app info</a:t>
            </a:r>
            <a:endParaRPr lang="en-US" sz="16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215900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Note: file read can be directed to memory, not disk; Thus not all file reads are disk reads</a:t>
            </a:r>
            <a:endParaRPr lang="en-US" sz="16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2115720"/>
            <a:ext cx="2160000" cy="1708920"/>
          </a:xfrm>
          <a:prstGeom prst="rect">
            <a:avLst/>
          </a:prstGeom>
          <a:ln w="0"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772360" y="2040840"/>
            <a:ext cx="2160000" cy="18586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531360" y="1326600"/>
            <a:ext cx="4371480" cy="3287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5152320" y="1334880"/>
            <a:ext cx="4426560" cy="327096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Read LBA Patterns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/>
          <p:nvPr/>
        </p:nvPicPr>
        <p:blipFill>
          <a:blip r:embed="rId1"/>
          <a:stretch>
            <a:fillRect/>
          </a:stretch>
        </p:blipFill>
        <p:spPr>
          <a:xfrm>
            <a:off x="552960" y="1326600"/>
            <a:ext cx="4328280" cy="3287880"/>
          </a:xfrm>
          <a:prstGeom prst="rect">
            <a:avLst/>
          </a:prstGeom>
          <a:ln w="0">
            <a:noFill/>
          </a:ln>
        </p:spPr>
      </p:pic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5152320" y="1366200"/>
            <a:ext cx="4426560" cy="32083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Write LBA Patterns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/>
        </p:nvPicPr>
        <p:blipFill>
          <a:blip r:embed="rId1"/>
          <a:stretch>
            <a:fillRect/>
          </a:stretch>
        </p:blipFill>
        <p:spPr>
          <a:xfrm>
            <a:off x="583560" y="1326600"/>
            <a:ext cx="4267080" cy="3287880"/>
          </a:xfrm>
          <a:prstGeom prst="rect">
            <a:avLst/>
          </a:prstGeom>
          <a:ln w="0">
            <a:noFill/>
          </a:ln>
        </p:spPr>
      </p:pic>
      <p:pic>
        <p:nvPicPr>
          <p:cNvPr id="20" name="Pictur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5283720" y="1326600"/>
            <a:ext cx="4164120" cy="328788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Memory Swaps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/>
          <p:nvPr/>
        </p:nvPicPr>
        <p:blipFill>
          <a:blip r:embed="rId1"/>
          <a:stretch>
            <a:fillRect/>
          </a:stretch>
        </p:blipFill>
        <p:spPr>
          <a:xfrm>
            <a:off x="527760" y="1326600"/>
            <a:ext cx="4378680" cy="328788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Power Consumption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No counters for SSD power</a:t>
            </a:r>
            <a:endParaRPr lang="en-US" sz="32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/>
          <p:nvPr/>
        </p:nvPicPr>
        <p:blipFill>
          <a:blip r:embed="rId1"/>
          <a:stretch>
            <a:fillRect/>
          </a:stretch>
        </p:blipFill>
        <p:spPr>
          <a:xfrm>
            <a:off x="599400" y="1326600"/>
            <a:ext cx="4235040" cy="328788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2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CPU and Disk Activity</a:t>
            </a:r>
            <a:endParaRPr lang="en-US" sz="42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-3238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Percentage of time CPU and SSD is active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/>
          <p:nvPr/>
        </p:nvPicPr>
        <p:blipFill>
          <a:blip r:embed="rId1"/>
          <a:stretch>
            <a:fillRect/>
          </a:stretch>
        </p:blipFill>
        <p:spPr>
          <a:xfrm>
            <a:off x="546120" y="1326600"/>
            <a:ext cx="4341600" cy="328788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SSD BW/IOps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2514600" y="5029200"/>
            <a:ext cx="63766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p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System performance counter, not processed from traffic trace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60" y="1326515"/>
            <a:ext cx="4081780" cy="3291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/>
          <p:nvPr/>
        </p:nvPicPr>
        <p:blipFill>
          <a:blip r:embed="rId1"/>
          <a:stretch>
            <a:fillRect/>
          </a:stretch>
        </p:blipFill>
        <p:spPr>
          <a:xfrm>
            <a:off x="612360" y="1326600"/>
            <a:ext cx="4209480" cy="328788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SSD BW/IOps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-3238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Not sure what is contained in a zone</a:t>
            </a:r>
            <a:endParaRPr lang="en-US" sz="32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Different for each OEM</a:t>
            </a:r>
            <a:endParaRPr lang="en-US" sz="2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40" y="1326600"/>
            <a:ext cx="4164120" cy="328788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Network Activity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-3238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Loading the Llama model by downloading it first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WPS Presentation</Application>
  <PresentationFormat/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Symbol</vt:lpstr>
      <vt:lpstr>Times New Roman</vt:lpstr>
      <vt:lpstr>Microsoft YaHei</vt:lpstr>
      <vt:lpstr>Arial Unicode MS</vt:lpstr>
      <vt:lpstr>Calibri</vt:lpstr>
      <vt:lpstr>DejaVu Sans</vt:lpstr>
      <vt:lpstr>Office</vt:lpstr>
      <vt:lpstr>Llama Loading File/Disk Read/Write</vt:lpstr>
      <vt:lpstr>Llama Loading Read LBA Patterns</vt:lpstr>
      <vt:lpstr>Llama Loading Write LBA Patterns</vt:lpstr>
      <vt:lpstr>Llama Loading Memory Swaps</vt:lpstr>
      <vt:lpstr>Llama Loading Power Consumption</vt:lpstr>
      <vt:lpstr>Llama Loading CPU and Disk Activity</vt:lpstr>
      <vt:lpstr>Llama Loading SSD BW/IOps</vt:lpstr>
      <vt:lpstr>Llama Loading SSD BW/IOps</vt:lpstr>
      <vt:lpstr>Llama Loading Network Activity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micro</cp:lastModifiedBy>
  <cp:revision>7</cp:revision>
  <dcterms:created xsi:type="dcterms:W3CDTF">2024-08-27T08:14:00Z</dcterms:created>
  <dcterms:modified xsi:type="dcterms:W3CDTF">2024-08-27T20:22:09Z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73EF9192B7784D89AC6743E4DACFD0FE_12</vt:lpwstr>
  </property>
  <property fmtid="{D5CDD505-2E9C-101B-9397-08002B2CF9AE}" pid="3" name="KSOProductBuildVer">
    <vt:lpwstr>1033-12.2.0.17555</vt:lpwstr>
  </property>
</Properties>
</file>