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D7CFB-9F8E-44F0-8AAD-AD59B170B1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9DDC4B-C9F4-4664-AD96-1DE1E404A20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558360" y="1326600"/>
            <a:ext cx="4317120" cy="3287880"/>
          </a:xfrm>
          <a:prstGeom prst="rect">
            <a:avLst/>
          </a:prstGeom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5166360" y="1326600"/>
            <a:ext cx="4398840" cy="32878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File/Disk Read/Write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18600" y="4800600"/>
            <a:ext cx="8275680" cy="7675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File read/write: contain file, size and requesting app information only, no LBA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Disk read/write: contain LBA and size information only, no file and app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Note: file read can be directed to memory, not disk; Thus not all file reads are disk reads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04000" y="2115720"/>
            <a:ext cx="2160000" cy="170892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72360" y="2040840"/>
            <a:ext cx="2160000" cy="18586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531360" y="1326600"/>
            <a:ext cx="4371480" cy="328788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5152320" y="1334880"/>
            <a:ext cx="4426560" cy="3270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Read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52960" y="1326600"/>
            <a:ext cx="4328280" cy="328788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5152320" y="1366200"/>
            <a:ext cx="4426560" cy="3208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Write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583560" y="1326600"/>
            <a:ext cx="4267080" cy="328788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528372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Memory Swaps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27760" y="1326600"/>
            <a:ext cx="4378680" cy="32878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Power Consumption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 counters for SSD power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99400" y="1326600"/>
            <a:ext cx="4235040" cy="32878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Llama Loading CPU and Disk Activity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Percentage of time CPU and SSD is active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46120" y="1326600"/>
            <a:ext cx="4341600" cy="32878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14600" y="5029200"/>
            <a:ext cx="637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System performance counter, not processed from traffic trace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5257800" y="1336320"/>
            <a:ext cx="4273560" cy="323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612360" y="1326600"/>
            <a:ext cx="4209480" cy="32878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Not sure what is contained in a 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for each OEM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63504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Network Activity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Loading the Llama model by downloading it first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LibreOffice/24.8.0.3$Windows_AARCH64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2024-08-27T08:14:01Z</dcterms:created>
  <dc:creator/>
  <dc:description/>
  <dc:language>en-US</dc:language>
  <cp:lastModifiedBy/>
  <dcterms:modified xsi:type="dcterms:W3CDTF">2024-08-27T11:37:07Z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