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17DB28-EB6F-46AB-994C-89CFE43579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BA376B-BC60-4B7F-8B9A-D0BA842F733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558360" y="1326600"/>
            <a:ext cx="4317120" cy="3287880"/>
          </a:xfrm>
          <a:prstGeom prst="rect">
            <a:avLst/>
          </a:prstGeom>
          <a:ln w="0">
            <a:noFill/>
          </a:ln>
        </p:spPr>
      </p:pic>
      <p:pic>
        <p:nvPicPr>
          <p:cNvPr id="10" name="" descr=""/>
          <p:cNvPicPr/>
          <p:nvPr/>
        </p:nvPicPr>
        <p:blipFill>
          <a:blip r:embed="rId2"/>
          <a:stretch/>
        </p:blipFill>
        <p:spPr>
          <a:xfrm>
            <a:off x="5166360" y="1326600"/>
            <a:ext cx="4398840" cy="32878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File/Disk Read/Write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18600" y="4800600"/>
            <a:ext cx="8275680" cy="7675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File read/write: contain file, size and requesting app information only, no LBA info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Disk read/write: contain LBA and size information only, no file and app info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Note: file read can be directed to memory, not disk; Thus not all file reads are disk reads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531360" y="1326600"/>
            <a:ext cx="4371480" cy="328788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5152320" y="1334880"/>
            <a:ext cx="4426560" cy="32709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Read LBA Patterns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552960" y="1326600"/>
            <a:ext cx="4328280" cy="328788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2"/>
          <a:stretch/>
        </p:blipFill>
        <p:spPr>
          <a:xfrm>
            <a:off x="5152320" y="1366200"/>
            <a:ext cx="4426560" cy="32083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Write LBA Patterns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583560" y="1326600"/>
            <a:ext cx="4267080" cy="328788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2"/>
          <a:stretch/>
        </p:blipFill>
        <p:spPr>
          <a:xfrm>
            <a:off x="528372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Memory Swaps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27760" y="1326600"/>
            <a:ext cx="4378680" cy="32878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Power Consumption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No counters for SSD power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99400" y="1326600"/>
            <a:ext cx="4235040" cy="32878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Llama Loading CPU and Disk Activity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Percentage of time CPU and SSD is active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46120" y="1326600"/>
            <a:ext cx="4341600" cy="32878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SSD BW/IOps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514600" y="5029200"/>
            <a:ext cx="6376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System performance counter, not processed from traffic trace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5257800" y="1336320"/>
            <a:ext cx="4273560" cy="323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612360" y="1326600"/>
            <a:ext cx="4209480" cy="32878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SSD BW/IOps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Not sure what is contained in a zone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Different for each OEM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63504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Llama Loading Network Activity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Loading the Llama model by downloading it first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LibreOffice/24.8.0.3$Windows_AARCH64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2024-08-27T08:14:01Z</dcterms:created>
  <dc:creator/>
  <dc:description/>
  <dc:language>en-US</dc:language>
  <cp:lastModifiedBy/>
  <dcterms:modified xsi:type="dcterms:W3CDTF">2024-08-27T11:14:30Z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