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F0AAE-2AD4-6546-8F01-C7DC369491FE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8527F-DBD7-1449-B13D-11C7B49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Title: Framework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86EC4-0A1C-A144-A725-111283536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15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Title: Framework Architecture, red circles indicate components currently incorporated</a:t>
            </a:r>
            <a:r>
              <a:rPr lang="en-US" baseline="0" dirty="0" smtClean="0"/>
              <a:t> into the smart checklist as of 13 Novemver 2013.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86EC4-0A1C-A144-A725-111283536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1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6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9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9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B4D6-3499-6F40-87F2-1D06DEC9E24B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ECD8-EFBD-9048-A152-73588E48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736688" y="2171332"/>
            <a:ext cx="1221762" cy="666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Checker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461529" y="2651022"/>
            <a:ext cx="1204062" cy="73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92677" y="2604827"/>
            <a:ext cx="110188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Event </a:t>
            </a:r>
            <a:br>
              <a:rPr lang="en-US" sz="1600" dirty="0" smtClean="0"/>
            </a:br>
            <a:r>
              <a:rPr lang="en-US" sz="1600" dirty="0" smtClean="0"/>
              <a:t>Interaction</a:t>
            </a:r>
          </a:p>
          <a:p>
            <a:pPr algn="ctr"/>
            <a:r>
              <a:rPr lang="en-US" sz="1600" dirty="0" smtClean="0"/>
              <a:t>Manager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019855" y="1861957"/>
            <a:ext cx="0" cy="2762257"/>
          </a:xfrm>
          <a:prstGeom prst="line">
            <a:avLst/>
          </a:prstGeom>
          <a:ln w="38100" cmpd="dbl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3" idx="1"/>
          </p:cNvCxnSpPr>
          <p:nvPr/>
        </p:nvCxnSpPr>
        <p:spPr>
          <a:xfrm>
            <a:off x="6158124" y="3014840"/>
            <a:ext cx="303405" cy="515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19188" y="1476857"/>
            <a:ext cx="43893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7" idx="3"/>
          </p:cNvCxnSpPr>
          <p:nvPr/>
        </p:nvCxnSpPr>
        <p:spPr>
          <a:xfrm>
            <a:off x="5760803" y="2172632"/>
            <a:ext cx="397321" cy="308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19188" y="2881654"/>
            <a:ext cx="43893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9" idx="3"/>
          </p:cNvCxnSpPr>
          <p:nvPr/>
        </p:nvCxnSpPr>
        <p:spPr>
          <a:xfrm>
            <a:off x="5765235" y="3584968"/>
            <a:ext cx="40783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57158" y="2602176"/>
            <a:ext cx="141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Process Model</a:t>
            </a:r>
            <a:endParaRPr lang="en-US" sz="16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48688" y="3410671"/>
            <a:ext cx="85557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8688" y="3778525"/>
            <a:ext cx="85557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1449" y="3115454"/>
            <a:ext cx="8463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Activities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963" y="3478633"/>
            <a:ext cx="798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Artifacts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22323" y="3930070"/>
            <a:ext cx="92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Resources</a:t>
            </a:r>
            <a:endParaRPr lang="en-US" sz="1400" dirty="0"/>
          </a:p>
        </p:txBody>
      </p:sp>
      <p:sp>
        <p:nvSpPr>
          <p:cNvPr id="103" name="Rectangle 102"/>
          <p:cNvSpPr/>
          <p:nvPr/>
        </p:nvSpPr>
        <p:spPr>
          <a:xfrm>
            <a:off x="130928" y="2927787"/>
            <a:ext cx="876877" cy="1360749"/>
          </a:xfrm>
          <a:prstGeom prst="rect">
            <a:avLst/>
          </a:prstGeom>
          <a:solidFill>
            <a:schemeClr val="accent2">
              <a:lumMod val="40000"/>
              <a:lumOff val="60000"/>
              <a:alpha val="0"/>
            </a:schemeClr>
          </a:solidFill>
          <a:ln w="571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439765" y="978930"/>
            <a:ext cx="7743" cy="3501336"/>
          </a:xfrm>
          <a:prstGeom prst="line">
            <a:avLst/>
          </a:prstGeom>
          <a:ln w="38100" cmpd="dbl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2" idx="3"/>
          </p:cNvCxnSpPr>
          <p:nvPr/>
        </p:nvCxnSpPr>
        <p:spPr>
          <a:xfrm flipV="1">
            <a:off x="2958450" y="2492744"/>
            <a:ext cx="881862" cy="116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129799" y="23384"/>
            <a:ext cx="21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73E87"/>
                </a:solidFill>
              </a:rPr>
              <a:t>Static Analysis</a:t>
            </a:r>
            <a:endParaRPr lang="en-US" b="1" dirty="0">
              <a:solidFill>
                <a:srgbClr val="073E87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535339" y="5417540"/>
            <a:ext cx="4434898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73E87"/>
                </a:solidFill>
              </a:rPr>
              <a:t>Process Improvement Feedback Loop</a:t>
            </a:r>
            <a:endParaRPr lang="en-US" sz="2000" b="1" dirty="0">
              <a:solidFill>
                <a:srgbClr val="073E87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7665591" y="3001802"/>
            <a:ext cx="35426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976523" y="3335699"/>
            <a:ext cx="3769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079619" y="4624214"/>
            <a:ext cx="3769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129799" y="3738205"/>
            <a:ext cx="31770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439765" y="2627213"/>
            <a:ext cx="310155" cy="87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1429055" y="3585805"/>
            <a:ext cx="3262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447508" y="4492450"/>
            <a:ext cx="315510" cy="128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-19613" y="2154190"/>
            <a:ext cx="1045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Properties</a:t>
            </a:r>
            <a:endParaRPr lang="en-US" sz="1600" dirty="0"/>
          </a:p>
        </p:txBody>
      </p:sp>
      <p:sp>
        <p:nvSpPr>
          <p:cNvPr id="185" name="Curved Up Arrow 184"/>
          <p:cNvSpPr/>
          <p:nvPr/>
        </p:nvSpPr>
        <p:spPr>
          <a:xfrm flipH="1">
            <a:off x="822107" y="4922353"/>
            <a:ext cx="1191532" cy="417252"/>
          </a:xfrm>
          <a:prstGeom prst="curvedUpArrow">
            <a:avLst/>
          </a:prstGeom>
          <a:solidFill>
            <a:srgbClr val="8FB5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Curved Up Arrow 100"/>
          <p:cNvSpPr/>
          <p:nvPr/>
        </p:nvSpPr>
        <p:spPr>
          <a:xfrm flipH="1">
            <a:off x="71175" y="4825607"/>
            <a:ext cx="7162369" cy="1239692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125" idx="3"/>
          </p:cNvCxnSpPr>
          <p:nvPr/>
        </p:nvCxnSpPr>
        <p:spPr>
          <a:xfrm>
            <a:off x="2968123" y="3496964"/>
            <a:ext cx="87218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13297" y="4509868"/>
            <a:ext cx="827015" cy="191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637" y="622347"/>
            <a:ext cx="98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Scenarios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80191" y="812847"/>
            <a:ext cx="8006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9" idx="1"/>
          </p:cNvCxnSpPr>
          <p:nvPr/>
        </p:nvCxnSpPr>
        <p:spPr>
          <a:xfrm>
            <a:off x="3855560" y="3584968"/>
            <a:ext cx="42578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128" idx="1"/>
          </p:cNvCxnSpPr>
          <p:nvPr/>
        </p:nvCxnSpPr>
        <p:spPr>
          <a:xfrm flipV="1">
            <a:off x="3855560" y="2887469"/>
            <a:ext cx="416519" cy="2011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56295" y="2180284"/>
            <a:ext cx="37973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26" idx="1"/>
          </p:cNvCxnSpPr>
          <p:nvPr/>
        </p:nvCxnSpPr>
        <p:spPr>
          <a:xfrm>
            <a:off x="3855560" y="1454098"/>
            <a:ext cx="425780" cy="1480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31884" y="89646"/>
            <a:ext cx="0" cy="52185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281647" y="4701829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FMEA Analyzers</a:t>
            </a:r>
            <a:endParaRPr lang="en-US" sz="16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765542" y="4911735"/>
            <a:ext cx="40752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871725" y="4940886"/>
            <a:ext cx="37973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441755" y="979486"/>
            <a:ext cx="3135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35960" y="2334611"/>
            <a:ext cx="780089" cy="57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5775744" y="4287805"/>
            <a:ext cx="382380" cy="73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881927" y="4287805"/>
            <a:ext cx="37973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1177828" y="1598400"/>
            <a:ext cx="2662484" cy="686234"/>
          </a:xfrm>
          <a:prstGeom prst="bentConnector3">
            <a:avLst>
              <a:gd name="adj1" fmla="val 61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017814" y="2094363"/>
            <a:ext cx="3769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58124" y="877646"/>
            <a:ext cx="0" cy="4374619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860599" y="1151401"/>
            <a:ext cx="0" cy="4116592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780807" y="635000"/>
            <a:ext cx="3812156" cy="4852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Interpreter/Simulator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1749920" y="4176841"/>
            <a:ext cx="1221762" cy="666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FMEA Constructor</a:t>
            </a:r>
            <a:endParaRPr lang="en-US" sz="1600" dirty="0"/>
          </a:p>
        </p:txBody>
      </p:sp>
      <p:sp>
        <p:nvSpPr>
          <p:cNvPr id="125" name="Rectangle 124"/>
          <p:cNvSpPr/>
          <p:nvPr/>
        </p:nvSpPr>
        <p:spPr>
          <a:xfrm>
            <a:off x="1746361" y="3163938"/>
            <a:ext cx="1221762" cy="666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Fault Tree Analyzer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4281340" y="1179055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Retrospector</a:t>
            </a:r>
            <a:endParaRPr lang="en-US" sz="1600" dirty="0"/>
          </a:p>
        </p:txBody>
      </p:sp>
      <p:sp>
        <p:nvSpPr>
          <p:cNvPr id="127" name="Rectangle 126"/>
          <p:cNvSpPr/>
          <p:nvPr/>
        </p:nvSpPr>
        <p:spPr>
          <a:xfrm>
            <a:off x="4276908" y="1882787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Prospector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28" name="Rectangle 127"/>
          <p:cNvSpPr/>
          <p:nvPr/>
        </p:nvSpPr>
        <p:spPr>
          <a:xfrm>
            <a:off x="4272079" y="2597624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Deviation</a:t>
            </a:r>
            <a:endParaRPr lang="en-US" sz="1600" dirty="0"/>
          </a:p>
          <a:p>
            <a:pPr algn="ctr"/>
            <a:r>
              <a:rPr lang="en-US" sz="1600" dirty="0"/>
              <a:t>Detector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29" name="Rectangle 128"/>
          <p:cNvSpPr/>
          <p:nvPr/>
        </p:nvSpPr>
        <p:spPr>
          <a:xfrm>
            <a:off x="4281340" y="3295123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Constraint </a:t>
            </a:r>
            <a:r>
              <a:rPr lang="en-US" sz="1600" dirty="0"/>
              <a:t>Evaluator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281656" y="3999611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Real-Time</a:t>
            </a:r>
          </a:p>
          <a:p>
            <a:pPr algn="ctr"/>
            <a:r>
              <a:rPr lang="en-US" sz="1600" dirty="0"/>
              <a:t>Analyzers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86831" y="9700"/>
            <a:ext cx="21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73E87"/>
                </a:solidFill>
              </a:rPr>
              <a:t>Dynamic Analysis</a:t>
            </a:r>
            <a:endParaRPr lang="en-US" b="1" dirty="0">
              <a:solidFill>
                <a:srgbClr val="073E8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111" y="1540357"/>
            <a:ext cx="376187" cy="1061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418" y="2679173"/>
            <a:ext cx="425962" cy="1049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08" y="4198764"/>
            <a:ext cx="625244" cy="69818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353512" y="1709112"/>
            <a:ext cx="463539" cy="75336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353512" y="2890369"/>
            <a:ext cx="463539" cy="753364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0" idx="3"/>
          </p:cNvCxnSpPr>
          <p:nvPr/>
        </p:nvCxnSpPr>
        <p:spPr>
          <a:xfrm>
            <a:off x="5592963" y="877646"/>
            <a:ext cx="565161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3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736688" y="2171332"/>
            <a:ext cx="1221762" cy="666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Checker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461529" y="2651022"/>
            <a:ext cx="1204062" cy="73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92677" y="2604827"/>
            <a:ext cx="110188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Event </a:t>
            </a:r>
            <a:br>
              <a:rPr lang="en-US" sz="1600" dirty="0" smtClean="0"/>
            </a:br>
            <a:r>
              <a:rPr lang="en-US" sz="1600" dirty="0" smtClean="0"/>
              <a:t>Interaction</a:t>
            </a:r>
          </a:p>
          <a:p>
            <a:pPr algn="ctr"/>
            <a:r>
              <a:rPr lang="en-US" sz="1600" dirty="0" smtClean="0"/>
              <a:t>Manager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019855" y="1861957"/>
            <a:ext cx="0" cy="2762257"/>
          </a:xfrm>
          <a:prstGeom prst="line">
            <a:avLst/>
          </a:prstGeom>
          <a:ln w="38100" cmpd="dbl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3" idx="1"/>
          </p:cNvCxnSpPr>
          <p:nvPr/>
        </p:nvCxnSpPr>
        <p:spPr>
          <a:xfrm>
            <a:off x="6158124" y="3014840"/>
            <a:ext cx="303405" cy="515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19188" y="1476857"/>
            <a:ext cx="43893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7" idx="3"/>
          </p:cNvCxnSpPr>
          <p:nvPr/>
        </p:nvCxnSpPr>
        <p:spPr>
          <a:xfrm>
            <a:off x="5760803" y="2172632"/>
            <a:ext cx="397321" cy="308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19188" y="2881654"/>
            <a:ext cx="43893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9" idx="3"/>
          </p:cNvCxnSpPr>
          <p:nvPr/>
        </p:nvCxnSpPr>
        <p:spPr>
          <a:xfrm>
            <a:off x="5765235" y="3584968"/>
            <a:ext cx="40783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57158" y="2602176"/>
            <a:ext cx="141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Process Model</a:t>
            </a:r>
            <a:endParaRPr lang="en-US" sz="16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48688" y="3410671"/>
            <a:ext cx="85557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8688" y="3778525"/>
            <a:ext cx="85557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1449" y="3115454"/>
            <a:ext cx="8463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Activities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963" y="3478633"/>
            <a:ext cx="798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Artifacts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22323" y="3930070"/>
            <a:ext cx="92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Resources</a:t>
            </a:r>
            <a:endParaRPr lang="en-US" sz="1400" dirty="0"/>
          </a:p>
        </p:txBody>
      </p:sp>
      <p:sp>
        <p:nvSpPr>
          <p:cNvPr id="103" name="Rectangle 102"/>
          <p:cNvSpPr/>
          <p:nvPr/>
        </p:nvSpPr>
        <p:spPr>
          <a:xfrm>
            <a:off x="130928" y="2927787"/>
            <a:ext cx="876877" cy="1360749"/>
          </a:xfrm>
          <a:prstGeom prst="rect">
            <a:avLst/>
          </a:prstGeom>
          <a:solidFill>
            <a:schemeClr val="accent2">
              <a:lumMod val="40000"/>
              <a:lumOff val="60000"/>
              <a:alpha val="0"/>
            </a:schemeClr>
          </a:solidFill>
          <a:ln w="571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439765" y="978930"/>
            <a:ext cx="7743" cy="3501336"/>
          </a:xfrm>
          <a:prstGeom prst="line">
            <a:avLst/>
          </a:prstGeom>
          <a:ln w="38100" cmpd="dbl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2" idx="3"/>
          </p:cNvCxnSpPr>
          <p:nvPr/>
        </p:nvCxnSpPr>
        <p:spPr>
          <a:xfrm flipV="1">
            <a:off x="2958450" y="2492744"/>
            <a:ext cx="881862" cy="116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129799" y="23384"/>
            <a:ext cx="21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73E87"/>
                </a:solidFill>
              </a:rPr>
              <a:t>Static Analysis</a:t>
            </a:r>
            <a:endParaRPr lang="en-US" b="1" dirty="0">
              <a:solidFill>
                <a:srgbClr val="073E87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535339" y="5417540"/>
            <a:ext cx="4434898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73E87"/>
                </a:solidFill>
              </a:rPr>
              <a:t>Process Improvement Feedback Loop</a:t>
            </a:r>
            <a:endParaRPr lang="en-US" sz="2000" b="1" dirty="0">
              <a:solidFill>
                <a:srgbClr val="073E87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7665591" y="3001802"/>
            <a:ext cx="35426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976523" y="3335699"/>
            <a:ext cx="3769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079619" y="4624214"/>
            <a:ext cx="3769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129799" y="3738205"/>
            <a:ext cx="31770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439765" y="2627213"/>
            <a:ext cx="310155" cy="87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1429055" y="3585805"/>
            <a:ext cx="3262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447508" y="4492450"/>
            <a:ext cx="315510" cy="128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-19613" y="2154190"/>
            <a:ext cx="1045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Properties</a:t>
            </a:r>
            <a:endParaRPr lang="en-US" sz="1600" dirty="0"/>
          </a:p>
        </p:txBody>
      </p:sp>
      <p:sp>
        <p:nvSpPr>
          <p:cNvPr id="185" name="Curved Up Arrow 184"/>
          <p:cNvSpPr/>
          <p:nvPr/>
        </p:nvSpPr>
        <p:spPr>
          <a:xfrm flipH="1">
            <a:off x="822107" y="4922353"/>
            <a:ext cx="1191532" cy="417252"/>
          </a:xfrm>
          <a:prstGeom prst="curvedUpArrow">
            <a:avLst/>
          </a:prstGeom>
          <a:solidFill>
            <a:srgbClr val="8FB5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Curved Up Arrow 100"/>
          <p:cNvSpPr/>
          <p:nvPr/>
        </p:nvSpPr>
        <p:spPr>
          <a:xfrm flipH="1">
            <a:off x="71175" y="4825607"/>
            <a:ext cx="7162369" cy="1239692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125" idx="3"/>
          </p:cNvCxnSpPr>
          <p:nvPr/>
        </p:nvCxnSpPr>
        <p:spPr>
          <a:xfrm>
            <a:off x="2968123" y="3496964"/>
            <a:ext cx="87218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13297" y="4509868"/>
            <a:ext cx="827015" cy="191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637" y="622347"/>
            <a:ext cx="98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Scenarios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80191" y="812847"/>
            <a:ext cx="8006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9" idx="1"/>
          </p:cNvCxnSpPr>
          <p:nvPr/>
        </p:nvCxnSpPr>
        <p:spPr>
          <a:xfrm>
            <a:off x="3855560" y="3584968"/>
            <a:ext cx="42578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128" idx="1"/>
          </p:cNvCxnSpPr>
          <p:nvPr/>
        </p:nvCxnSpPr>
        <p:spPr>
          <a:xfrm flipV="1">
            <a:off x="3855560" y="2887469"/>
            <a:ext cx="416519" cy="2011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56295" y="2180284"/>
            <a:ext cx="37973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26" idx="1"/>
          </p:cNvCxnSpPr>
          <p:nvPr/>
        </p:nvCxnSpPr>
        <p:spPr>
          <a:xfrm>
            <a:off x="3855560" y="1454098"/>
            <a:ext cx="425780" cy="1480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31884" y="89646"/>
            <a:ext cx="0" cy="52185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281647" y="4701829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FMEA Analyzers</a:t>
            </a:r>
            <a:endParaRPr lang="en-US" sz="16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765542" y="4911735"/>
            <a:ext cx="40752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871725" y="4940886"/>
            <a:ext cx="37973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441755" y="979486"/>
            <a:ext cx="3135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35960" y="2334611"/>
            <a:ext cx="780089" cy="57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5775744" y="4287805"/>
            <a:ext cx="382380" cy="73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881927" y="4287805"/>
            <a:ext cx="37973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1177828" y="1598400"/>
            <a:ext cx="2662484" cy="686234"/>
          </a:xfrm>
          <a:prstGeom prst="bentConnector3">
            <a:avLst>
              <a:gd name="adj1" fmla="val 61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017814" y="2094363"/>
            <a:ext cx="3769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58124" y="877646"/>
            <a:ext cx="0" cy="4374619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860599" y="1151401"/>
            <a:ext cx="0" cy="4116592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780807" y="635000"/>
            <a:ext cx="3812156" cy="4852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Interpreter/Simulator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1749920" y="4176841"/>
            <a:ext cx="1221762" cy="666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FMEA Constructor</a:t>
            </a:r>
            <a:endParaRPr lang="en-US" sz="1600" dirty="0"/>
          </a:p>
        </p:txBody>
      </p:sp>
      <p:sp>
        <p:nvSpPr>
          <p:cNvPr id="125" name="Rectangle 124"/>
          <p:cNvSpPr/>
          <p:nvPr/>
        </p:nvSpPr>
        <p:spPr>
          <a:xfrm>
            <a:off x="1746361" y="3163938"/>
            <a:ext cx="1221762" cy="666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Fault Tree Analyzer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4281340" y="1179055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Retrospector</a:t>
            </a:r>
            <a:endParaRPr lang="en-US" sz="1600" dirty="0"/>
          </a:p>
        </p:txBody>
      </p:sp>
      <p:sp>
        <p:nvSpPr>
          <p:cNvPr id="127" name="Rectangle 126"/>
          <p:cNvSpPr/>
          <p:nvPr/>
        </p:nvSpPr>
        <p:spPr>
          <a:xfrm>
            <a:off x="4276908" y="1882787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Prospector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28" name="Rectangle 127"/>
          <p:cNvSpPr/>
          <p:nvPr/>
        </p:nvSpPr>
        <p:spPr>
          <a:xfrm>
            <a:off x="4272079" y="2597624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Deviation</a:t>
            </a:r>
            <a:endParaRPr lang="en-US" sz="1600" dirty="0"/>
          </a:p>
          <a:p>
            <a:pPr algn="ctr"/>
            <a:r>
              <a:rPr lang="en-US" sz="1600" dirty="0"/>
              <a:t>Detector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29" name="Rectangle 128"/>
          <p:cNvSpPr/>
          <p:nvPr/>
        </p:nvSpPr>
        <p:spPr>
          <a:xfrm>
            <a:off x="4281340" y="3295123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Constraint </a:t>
            </a:r>
            <a:r>
              <a:rPr lang="en-US" sz="1600" dirty="0"/>
              <a:t>Evaluator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281656" y="3999611"/>
            <a:ext cx="1483895" cy="5796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Real-Time</a:t>
            </a:r>
          </a:p>
          <a:p>
            <a:pPr algn="ctr"/>
            <a:r>
              <a:rPr lang="en-US" sz="1600" dirty="0"/>
              <a:t>Analyzers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86831" y="9700"/>
            <a:ext cx="21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73E87"/>
                </a:solidFill>
              </a:rPr>
              <a:t>Dynamic Analysis</a:t>
            </a:r>
            <a:endParaRPr lang="en-US" b="1" dirty="0">
              <a:solidFill>
                <a:srgbClr val="073E8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111" y="1540357"/>
            <a:ext cx="376187" cy="1061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418" y="2679173"/>
            <a:ext cx="425962" cy="1049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08" y="4198764"/>
            <a:ext cx="625244" cy="69818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353512" y="1709112"/>
            <a:ext cx="463539" cy="75336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353512" y="2890369"/>
            <a:ext cx="463539" cy="753364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0" idx="3"/>
          </p:cNvCxnSpPr>
          <p:nvPr/>
        </p:nvCxnSpPr>
        <p:spPr>
          <a:xfrm>
            <a:off x="5592963" y="877646"/>
            <a:ext cx="565161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173065" y="2334611"/>
            <a:ext cx="1906554" cy="13091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079618" y="1488573"/>
            <a:ext cx="1002233" cy="22899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0" y="2284634"/>
            <a:ext cx="1177828" cy="22899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358607" y="392716"/>
            <a:ext cx="5466797" cy="15036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103</Words>
  <Application>Microsoft Macintosh PowerPoint</Application>
  <PresentationFormat>On-screen Show (4:3)</PresentationFormat>
  <Paragraphs>54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Massachusetts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Conboy</dc:creator>
  <cp:lastModifiedBy>S C</cp:lastModifiedBy>
  <cp:revision>6</cp:revision>
  <dcterms:created xsi:type="dcterms:W3CDTF">2013-06-03T13:24:53Z</dcterms:created>
  <dcterms:modified xsi:type="dcterms:W3CDTF">2013-11-12T21:21:01Z</dcterms:modified>
</cp:coreProperties>
</file>