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A5D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5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CB2E7-02C2-3F4B-AC5A-D08EF180D23C}" type="datetimeFigureOut">
              <a:t>12/12/13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8E183-8FE7-A047-BEDC-4C796A2DCF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1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E183-8FE7-A047-BEDC-4C796A2DCF31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E183-8FE7-A047-BEDC-4C796A2DCF31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950B-EB23-224F-B634-4C40926C1AF9}" type="datetimeFigureOut"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288-FC97-C749-BF96-B756DED28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3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950B-EB23-224F-B634-4C40926C1AF9}" type="datetimeFigureOut"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288-FC97-C749-BF96-B756DED28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950B-EB23-224F-B634-4C40926C1AF9}" type="datetimeFigureOut"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288-FC97-C749-BF96-B756DED28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4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950B-EB23-224F-B634-4C40926C1AF9}" type="datetimeFigureOut"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288-FC97-C749-BF96-B756DED28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1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950B-EB23-224F-B634-4C40926C1AF9}" type="datetimeFigureOut"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288-FC97-C749-BF96-B756DED28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1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950B-EB23-224F-B634-4C40926C1AF9}" type="datetimeFigureOut"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288-FC97-C749-BF96-B756DED28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5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950B-EB23-224F-B634-4C40926C1AF9}" type="datetimeFigureOut">
              <a:t>12/12/13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288-FC97-C749-BF96-B756DED28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950B-EB23-224F-B634-4C40926C1AF9}" type="datetimeFigureOut">
              <a:t>12/12/13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288-FC97-C749-BF96-B756DED28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950B-EB23-224F-B634-4C40926C1AF9}" type="datetimeFigureOut">
              <a:t>12/12/13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288-FC97-C749-BF96-B756DED28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6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950B-EB23-224F-B634-4C40926C1AF9}" type="datetimeFigureOut"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288-FC97-C749-BF96-B756DED28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0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950B-EB23-224F-B634-4C40926C1AF9}" type="datetimeFigureOut"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0288-FC97-C749-BF96-B756DED28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950B-EB23-224F-B634-4C40926C1AF9}" type="datetimeFigureOut"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0288-FC97-C749-BF96-B756DED28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jp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99" y="186555"/>
            <a:ext cx="1905000" cy="2095500"/>
          </a:xfrm>
          <a:prstGeom prst="rect">
            <a:avLst/>
          </a:prstGeom>
        </p:spPr>
      </p:pic>
      <p:pic>
        <p:nvPicPr>
          <p:cNvPr id="6" name="Picture 5" descr="d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82" y="984062"/>
            <a:ext cx="482600" cy="482600"/>
          </a:xfrm>
          <a:prstGeom prst="rect">
            <a:avLst/>
          </a:prstGeom>
        </p:spPr>
      </p:pic>
      <p:pic>
        <p:nvPicPr>
          <p:cNvPr id="7" name="Picture 6" descr="fai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88" y="984062"/>
            <a:ext cx="482600" cy="482600"/>
          </a:xfrm>
          <a:prstGeom prst="rect">
            <a:avLst/>
          </a:prstGeom>
        </p:spPr>
      </p:pic>
      <p:pic>
        <p:nvPicPr>
          <p:cNvPr id="8" name="Picture 7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44" y="984062"/>
            <a:ext cx="482600" cy="482600"/>
          </a:xfrm>
          <a:prstGeom prst="rect">
            <a:avLst/>
          </a:prstGeom>
        </p:spPr>
      </p:pic>
      <p:pic>
        <p:nvPicPr>
          <p:cNvPr id="9" name="Picture 8" descr="timestamp-don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2" y="2799744"/>
            <a:ext cx="1524000" cy="482600"/>
          </a:xfrm>
          <a:prstGeom prst="rect">
            <a:avLst/>
          </a:prstGeom>
        </p:spPr>
      </p:pic>
      <p:pic>
        <p:nvPicPr>
          <p:cNvPr id="10" name="Picture 9" descr="timestamp-fail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2" y="3649447"/>
            <a:ext cx="1524000" cy="482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13133" y="4543677"/>
            <a:ext cx="5804579" cy="894424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13133" y="5676978"/>
            <a:ext cx="119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step name</a:t>
            </a:r>
          </a:p>
        </p:txBody>
      </p:sp>
      <p:pic>
        <p:nvPicPr>
          <p:cNvPr id="13" name="Picture 12" descr="failed-disabl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88" y="1583326"/>
            <a:ext cx="482600" cy="482600"/>
          </a:xfrm>
          <a:prstGeom prst="rect">
            <a:avLst/>
          </a:prstGeom>
        </p:spPr>
      </p:pic>
      <p:pic>
        <p:nvPicPr>
          <p:cNvPr id="14" name="Picture 13" descr="done_disable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82" y="1583326"/>
            <a:ext cx="48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8137" y="1391758"/>
            <a:ext cx="8507506" cy="7659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8137" y="2157677"/>
            <a:ext cx="8507506" cy="765919"/>
          </a:xfrm>
          <a:prstGeom prst="roundRect">
            <a:avLst/>
          </a:prstGeom>
          <a:solidFill>
            <a:srgbClr val="CCFFCC"/>
          </a:solidFill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8137" y="2940308"/>
            <a:ext cx="8507506" cy="765919"/>
          </a:xfrm>
          <a:prstGeom prst="roundRect">
            <a:avLst/>
          </a:prstGeom>
          <a:solidFill>
            <a:srgbClr val="CCFFCC"/>
          </a:solidFill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8137" y="3753899"/>
            <a:ext cx="8507506" cy="7659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8137" y="4542912"/>
            <a:ext cx="8507506" cy="7659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95318" y="1391758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95318" y="2157677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97753" y="2923596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97753" y="3687051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82467" y="4452970"/>
            <a:ext cx="15286" cy="889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3819727" y="1585863"/>
            <a:ext cx="411481" cy="36479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0831" y="1285108"/>
            <a:ext cx="802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5400" dirty="0"/>
          </a:p>
        </p:txBody>
      </p:sp>
      <p:sp>
        <p:nvSpPr>
          <p:cNvPr id="23" name="Folded Corner 22"/>
          <p:cNvSpPr/>
          <p:nvPr/>
        </p:nvSpPr>
        <p:spPr>
          <a:xfrm rot="16200000" flipV="1">
            <a:off x="1178134" y="1518487"/>
            <a:ext cx="411480" cy="49955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98020" y="1289030"/>
            <a:ext cx="868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endParaRPr lang="en-US" sz="5400" dirty="0">
              <a:solidFill>
                <a:srgbClr val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00385" y="1391758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39513" y="1462250"/>
            <a:ext cx="1380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09/28/13</a:t>
            </a:r>
          </a:p>
          <a:p>
            <a:pPr algn="ctr"/>
            <a:r>
              <a:rPr lang="en-US" dirty="0" smtClean="0"/>
              <a:t>10:21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695410" y="2157677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12119" y="2923596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15386" y="3720645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15386" y="4459352"/>
            <a:ext cx="0" cy="882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78012" y="1520744"/>
            <a:ext cx="411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Name</a:t>
            </a:r>
            <a:endParaRPr 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565734" y="2265422"/>
            <a:ext cx="411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Name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169277" y="3102995"/>
            <a:ext cx="411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Name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716115" y="3921321"/>
            <a:ext cx="411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Name</a:t>
            </a:r>
            <a:endParaRPr lang="en-US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62850" y="2032869"/>
            <a:ext cx="802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5400" dirty="0"/>
          </a:p>
        </p:txBody>
      </p:sp>
      <p:sp>
        <p:nvSpPr>
          <p:cNvPr id="59" name="Folded Corner 58"/>
          <p:cNvSpPr/>
          <p:nvPr/>
        </p:nvSpPr>
        <p:spPr>
          <a:xfrm rot="16200000" flipV="1">
            <a:off x="1180153" y="2266248"/>
            <a:ext cx="411480" cy="49955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700039" y="2036791"/>
            <a:ext cx="868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6267" y="3694091"/>
            <a:ext cx="802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5400" dirty="0"/>
          </a:p>
        </p:txBody>
      </p:sp>
      <p:sp>
        <p:nvSpPr>
          <p:cNvPr id="63" name="Folded Corner 62"/>
          <p:cNvSpPr/>
          <p:nvPr/>
        </p:nvSpPr>
        <p:spPr>
          <a:xfrm rot="16200000" flipV="1">
            <a:off x="1213570" y="3927470"/>
            <a:ext cx="411480" cy="49955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733456" y="3698013"/>
            <a:ext cx="868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4869" y="2875765"/>
            <a:ext cx="802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5400" dirty="0"/>
          </a:p>
        </p:txBody>
      </p:sp>
      <p:sp>
        <p:nvSpPr>
          <p:cNvPr id="66" name="Folded Corner 65"/>
          <p:cNvSpPr/>
          <p:nvPr/>
        </p:nvSpPr>
        <p:spPr>
          <a:xfrm rot="16200000" flipV="1">
            <a:off x="1182172" y="3109144"/>
            <a:ext cx="411480" cy="49955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rot="5400000">
            <a:off x="3819728" y="3994847"/>
            <a:ext cx="411481" cy="36479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rot="10800000">
            <a:off x="3754910" y="2339895"/>
            <a:ext cx="411481" cy="36479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245795" y="46877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6</a:t>
            </a:r>
          </a:p>
        </p:txBody>
      </p:sp>
    </p:spTree>
    <p:extLst>
      <p:ext uri="{BB962C8B-B14F-4D97-AF65-F5344CB8AC3E}">
        <p14:creationId xmlns:p14="http://schemas.microsoft.com/office/powerpoint/2010/main" val="414839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8137" y="1391758"/>
            <a:ext cx="8507506" cy="7659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8137" y="2157677"/>
            <a:ext cx="8507506" cy="765919"/>
          </a:xfrm>
          <a:prstGeom prst="roundRect">
            <a:avLst/>
          </a:prstGeom>
          <a:solidFill>
            <a:srgbClr val="CCFFCC"/>
          </a:solidFill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8137" y="2940308"/>
            <a:ext cx="8507506" cy="765919"/>
          </a:xfrm>
          <a:prstGeom prst="roundRect">
            <a:avLst/>
          </a:prstGeom>
          <a:solidFill>
            <a:srgbClr val="CCFFCC"/>
          </a:solidFill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8137" y="3753899"/>
            <a:ext cx="8507506" cy="7659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8137" y="4542912"/>
            <a:ext cx="8507506" cy="7659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95318" y="1391758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95318" y="2157677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97753" y="2923596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97753" y="3687051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82467" y="4452970"/>
            <a:ext cx="15286" cy="889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3819727" y="1585863"/>
            <a:ext cx="411481" cy="36479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00385" y="1391758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39513" y="1462250"/>
            <a:ext cx="1380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09/28/13</a:t>
            </a:r>
          </a:p>
          <a:p>
            <a:pPr algn="ctr"/>
            <a:r>
              <a:rPr lang="en-US" dirty="0" smtClean="0"/>
              <a:t>10:21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695410" y="2157677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12119" y="2923596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15386" y="3720645"/>
            <a:ext cx="0" cy="765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15386" y="4459352"/>
            <a:ext cx="0" cy="882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78012" y="1520744"/>
            <a:ext cx="411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Name</a:t>
            </a:r>
            <a:endParaRPr 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565734" y="2265422"/>
            <a:ext cx="411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Name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169277" y="3102995"/>
            <a:ext cx="411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Name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716115" y="3921321"/>
            <a:ext cx="411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Name</a:t>
            </a:r>
            <a:endParaRPr lang="en-US" sz="2400" b="1" dirty="0"/>
          </a:p>
        </p:txBody>
      </p:sp>
      <p:sp>
        <p:nvSpPr>
          <p:cNvPr id="67" name="Isosceles Triangle 66"/>
          <p:cNvSpPr/>
          <p:nvPr/>
        </p:nvSpPr>
        <p:spPr>
          <a:xfrm rot="5400000">
            <a:off x="3819728" y="3994847"/>
            <a:ext cx="411481" cy="36479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rot="10800000">
            <a:off x="3754910" y="2339895"/>
            <a:ext cx="411481" cy="36479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fai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75" y="2339895"/>
            <a:ext cx="482600" cy="482600"/>
          </a:xfrm>
          <a:prstGeom prst="rect">
            <a:avLst/>
          </a:prstGeom>
        </p:spPr>
      </p:pic>
      <p:pic>
        <p:nvPicPr>
          <p:cNvPr id="38" name="Picture 37" descr="no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5" y="3900386"/>
            <a:ext cx="482600" cy="482600"/>
          </a:xfrm>
          <a:prstGeom prst="rect">
            <a:avLst/>
          </a:prstGeom>
        </p:spPr>
      </p:pic>
      <p:pic>
        <p:nvPicPr>
          <p:cNvPr id="39" name="Picture 38" descr="checkma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37" y="1630564"/>
            <a:ext cx="292100" cy="317500"/>
          </a:xfrm>
          <a:prstGeom prst="rect">
            <a:avLst/>
          </a:prstGeom>
        </p:spPr>
      </p:pic>
      <p:pic>
        <p:nvPicPr>
          <p:cNvPr id="41" name="Picture 40" descr="do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0" y="3907304"/>
            <a:ext cx="482600" cy="482600"/>
          </a:xfrm>
          <a:prstGeom prst="rect">
            <a:avLst/>
          </a:prstGeom>
        </p:spPr>
      </p:pic>
      <p:pic>
        <p:nvPicPr>
          <p:cNvPr id="42" name="Picture 41" descr="do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0" y="3102995"/>
            <a:ext cx="482600" cy="482600"/>
          </a:xfrm>
          <a:prstGeom prst="rect">
            <a:avLst/>
          </a:prstGeom>
        </p:spPr>
      </p:pic>
      <p:pic>
        <p:nvPicPr>
          <p:cNvPr id="43" name="Picture 42" descr="do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0" y="2333713"/>
            <a:ext cx="482600" cy="482600"/>
          </a:xfrm>
          <a:prstGeom prst="rect">
            <a:avLst/>
          </a:prstGeom>
        </p:spPr>
      </p:pic>
      <p:pic>
        <p:nvPicPr>
          <p:cNvPr id="45" name="Picture 44" descr="fai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75" y="3900386"/>
            <a:ext cx="482600" cy="482600"/>
          </a:xfrm>
          <a:prstGeom prst="rect">
            <a:avLst/>
          </a:prstGeom>
        </p:spPr>
      </p:pic>
      <p:pic>
        <p:nvPicPr>
          <p:cNvPr id="46" name="Picture 45" descr="no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5" y="3113862"/>
            <a:ext cx="482600" cy="482600"/>
          </a:xfrm>
          <a:prstGeom prst="rect">
            <a:avLst/>
          </a:prstGeom>
        </p:spPr>
      </p:pic>
      <p:pic>
        <p:nvPicPr>
          <p:cNvPr id="47" name="Picture 46" descr="no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5" y="1520744"/>
            <a:ext cx="482600" cy="482600"/>
          </a:xfrm>
          <a:prstGeom prst="rect">
            <a:avLst/>
          </a:prstGeom>
        </p:spPr>
      </p:pic>
      <p:pic>
        <p:nvPicPr>
          <p:cNvPr id="48" name="Picture 47" descr="no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5" y="2324015"/>
            <a:ext cx="482600" cy="4826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450928" y="3519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7</a:t>
            </a:r>
          </a:p>
        </p:txBody>
      </p:sp>
    </p:spTree>
    <p:extLst>
      <p:ext uri="{BB962C8B-B14F-4D97-AF65-F5344CB8AC3E}">
        <p14:creationId xmlns:p14="http://schemas.microsoft.com/office/powerpoint/2010/main" val="400146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235508" y="510638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6826" y="55439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4" name="Picture 3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04" y="641989"/>
            <a:ext cx="301752" cy="301752"/>
          </a:xfrm>
          <a:prstGeom prst="rect">
            <a:avLst/>
          </a:prstGeom>
        </p:spPr>
      </p:pic>
      <p:pic>
        <p:nvPicPr>
          <p:cNvPr id="5" name="Picture 4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59" y="641989"/>
            <a:ext cx="301752" cy="301752"/>
          </a:xfrm>
          <a:prstGeom prst="rect">
            <a:avLst/>
          </a:prstGeom>
        </p:spPr>
      </p:pic>
      <p:pic>
        <p:nvPicPr>
          <p:cNvPr id="6" name="Picture 5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09" y="641989"/>
            <a:ext cx="301752" cy="301752"/>
          </a:xfrm>
          <a:prstGeom prst="rect">
            <a:avLst/>
          </a:prstGeom>
        </p:spPr>
      </p:pic>
      <p:sp>
        <p:nvSpPr>
          <p:cNvPr id="7" name="Rectangle 6"/>
          <p:cNvSpPr>
            <a:spLocks noChangeAspect="1"/>
          </p:cNvSpPr>
          <p:nvPr/>
        </p:nvSpPr>
        <p:spPr>
          <a:xfrm>
            <a:off x="235508" y="1602351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826" y="164611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9" name="Picture 8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09" y="1733702"/>
            <a:ext cx="301752" cy="301752"/>
          </a:xfrm>
          <a:prstGeom prst="rect">
            <a:avLst/>
          </a:prstGeom>
        </p:spPr>
      </p:pic>
      <p:sp>
        <p:nvSpPr>
          <p:cNvPr id="10" name="Rectangle 9"/>
          <p:cNvSpPr>
            <a:spLocks noChangeAspect="1"/>
          </p:cNvSpPr>
          <p:nvPr/>
        </p:nvSpPr>
        <p:spPr>
          <a:xfrm>
            <a:off x="235508" y="2391526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6826" y="243528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2" name="Picture 11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09" y="2498964"/>
            <a:ext cx="301752" cy="3017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22143" y="1887013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14" name="Picture 13" descr="checkmar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17" y="1669777"/>
            <a:ext cx="292100" cy="317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2143" y="2641131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16" name="Picture 15" descr="redX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17" y="2468132"/>
            <a:ext cx="304800" cy="241300"/>
          </a:xfrm>
          <a:prstGeom prst="rect">
            <a:avLst/>
          </a:prstGeom>
        </p:spPr>
      </p:pic>
      <p:pic>
        <p:nvPicPr>
          <p:cNvPr id="19" name="Picture 18" descr="failed-disabl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59" y="1733702"/>
            <a:ext cx="301752" cy="301752"/>
          </a:xfrm>
          <a:prstGeom prst="rect">
            <a:avLst/>
          </a:prstGeom>
        </p:spPr>
      </p:pic>
      <p:pic>
        <p:nvPicPr>
          <p:cNvPr id="20" name="Picture 19" descr="done_disabl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04" y="1736137"/>
            <a:ext cx="301752" cy="301752"/>
          </a:xfrm>
          <a:prstGeom prst="rect">
            <a:avLst/>
          </a:prstGeom>
        </p:spPr>
      </p:pic>
      <p:pic>
        <p:nvPicPr>
          <p:cNvPr id="21" name="Picture 20" descr="failed-disabl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83" y="2487820"/>
            <a:ext cx="301752" cy="301752"/>
          </a:xfrm>
          <a:prstGeom prst="rect">
            <a:avLst/>
          </a:prstGeom>
        </p:spPr>
      </p:pic>
      <p:pic>
        <p:nvPicPr>
          <p:cNvPr id="22" name="Picture 21" descr="done_disabl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28" y="2490255"/>
            <a:ext cx="301752" cy="30175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46826" y="807311"/>
            <a:ext cx="202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Required artifacts:  orders, 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42179" y="6105"/>
            <a:ext cx="10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41528" y="32131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508" y="1110037"/>
            <a:ext cx="394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The rest of the required artifacts will be displayed on mouse</a:t>
            </a:r>
          </a:p>
          <a:p>
            <a:r>
              <a:rPr lang="en-US" sz="1200"/>
              <a:t>hover and/or click.</a:t>
            </a:r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235508" y="3728673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6826" y="377243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31" name="Picture 30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04" y="3860024"/>
            <a:ext cx="301752" cy="301752"/>
          </a:xfrm>
          <a:prstGeom prst="rect">
            <a:avLst/>
          </a:prstGeom>
        </p:spPr>
      </p:pic>
      <p:pic>
        <p:nvPicPr>
          <p:cNvPr id="32" name="Picture 31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59" y="3860024"/>
            <a:ext cx="301752" cy="301752"/>
          </a:xfrm>
          <a:prstGeom prst="rect">
            <a:avLst/>
          </a:prstGeom>
        </p:spPr>
      </p:pic>
      <p:pic>
        <p:nvPicPr>
          <p:cNvPr id="33" name="Picture 32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09" y="3860024"/>
            <a:ext cx="301752" cy="301752"/>
          </a:xfrm>
          <a:prstGeom prst="rect">
            <a:avLst/>
          </a:prstGeom>
        </p:spPr>
      </p:pic>
      <p:sp>
        <p:nvSpPr>
          <p:cNvPr id="34" name="Rectangle 33"/>
          <p:cNvSpPr>
            <a:spLocks noChangeAspect="1"/>
          </p:cNvSpPr>
          <p:nvPr/>
        </p:nvSpPr>
        <p:spPr>
          <a:xfrm>
            <a:off x="235508" y="4951774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6826" y="499553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36" name="Picture 35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09" y="5083125"/>
            <a:ext cx="301752" cy="301752"/>
          </a:xfrm>
          <a:prstGeom prst="rect">
            <a:avLst/>
          </a:prstGeom>
        </p:spPr>
      </p:pic>
      <p:sp>
        <p:nvSpPr>
          <p:cNvPr id="37" name="Rectangle 36"/>
          <p:cNvSpPr>
            <a:spLocks noChangeAspect="1"/>
          </p:cNvSpPr>
          <p:nvPr/>
        </p:nvSpPr>
        <p:spPr>
          <a:xfrm>
            <a:off x="235508" y="5740949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6826" y="578470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39" name="Picture 38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09" y="5848387"/>
            <a:ext cx="301752" cy="30175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222143" y="5236436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41" name="Picture 40" descr="checkmar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17" y="5019200"/>
            <a:ext cx="292100" cy="3175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222143" y="5990554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43" name="Picture 42" descr="redX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17" y="5817555"/>
            <a:ext cx="304800" cy="241300"/>
          </a:xfrm>
          <a:prstGeom prst="rect">
            <a:avLst/>
          </a:prstGeom>
        </p:spPr>
      </p:pic>
      <p:pic>
        <p:nvPicPr>
          <p:cNvPr id="44" name="Picture 43" descr="failed-disabl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59" y="5083125"/>
            <a:ext cx="301752" cy="301752"/>
          </a:xfrm>
          <a:prstGeom prst="rect">
            <a:avLst/>
          </a:prstGeom>
        </p:spPr>
      </p:pic>
      <p:pic>
        <p:nvPicPr>
          <p:cNvPr id="45" name="Picture 44" descr="done_disabl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04" y="5085560"/>
            <a:ext cx="301752" cy="301752"/>
          </a:xfrm>
          <a:prstGeom prst="rect">
            <a:avLst/>
          </a:prstGeom>
        </p:spPr>
      </p:pic>
      <p:pic>
        <p:nvPicPr>
          <p:cNvPr id="46" name="Picture 45" descr="failed-disabl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83" y="5837243"/>
            <a:ext cx="301752" cy="301752"/>
          </a:xfrm>
          <a:prstGeom prst="rect">
            <a:avLst/>
          </a:prstGeom>
        </p:spPr>
      </p:pic>
      <p:pic>
        <p:nvPicPr>
          <p:cNvPr id="47" name="Picture 46" descr="done_disabl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28" y="5839678"/>
            <a:ext cx="301752" cy="30175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35508" y="4328072"/>
            <a:ext cx="4468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Clicking on the medical suitcase will bring up a pop-up</a:t>
            </a:r>
          </a:p>
          <a:p>
            <a:r>
              <a:rPr lang="en-US" sz="1200"/>
              <a:t>window (like the legend) listing required artifacts/resources.</a:t>
            </a:r>
          </a:p>
          <a:p>
            <a:r>
              <a:rPr lang="en-US" sz="1200"/>
              <a:t>Also, required artifacts and resources can be shown on mouse hover.</a:t>
            </a:r>
          </a:p>
        </p:txBody>
      </p:sp>
      <p:pic>
        <p:nvPicPr>
          <p:cNvPr id="28" name="Picture 27" descr="medical-suitecas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91" y="3843897"/>
            <a:ext cx="301752" cy="301752"/>
          </a:xfrm>
          <a:prstGeom prst="rect">
            <a:avLst/>
          </a:prstGeom>
        </p:spPr>
      </p:pic>
      <p:pic>
        <p:nvPicPr>
          <p:cNvPr id="50" name="Picture 49" descr="medical-suitecase-grayscal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91" y="5079140"/>
            <a:ext cx="301752" cy="301752"/>
          </a:xfrm>
          <a:prstGeom prst="rect">
            <a:avLst/>
          </a:prstGeom>
        </p:spPr>
      </p:pic>
      <p:pic>
        <p:nvPicPr>
          <p:cNvPr id="51" name="Picture 50" descr="medical-suitecase-grayscal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15" y="5821510"/>
            <a:ext cx="301752" cy="30175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46826" y="1925246"/>
            <a:ext cx="202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Required artifacts:  orders, 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0449" y="2709432"/>
            <a:ext cx="202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Required artifacts:  orders, …</a:t>
            </a:r>
          </a:p>
        </p:txBody>
      </p:sp>
      <p:pic>
        <p:nvPicPr>
          <p:cNvPr id="54" name="Picture 53" descr="451834,1283582141,6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31" y="6012391"/>
            <a:ext cx="457200" cy="505968"/>
          </a:xfrm>
          <a:prstGeom prst="rect">
            <a:avLst/>
          </a:prstGeom>
        </p:spPr>
      </p:pic>
      <p:pic>
        <p:nvPicPr>
          <p:cNvPr id="55" name="Picture 54" descr="Blue-Utilities-icon-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70" y="4670787"/>
            <a:ext cx="713232" cy="713232"/>
          </a:xfrm>
          <a:prstGeom prst="rect">
            <a:avLst/>
          </a:prstGeom>
        </p:spPr>
      </p:pic>
      <p:pic>
        <p:nvPicPr>
          <p:cNvPr id="58" name="Picture 57" descr="Injection-ico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47" y="5848387"/>
            <a:ext cx="713232" cy="713232"/>
          </a:xfrm>
          <a:prstGeom prst="rect">
            <a:avLst/>
          </a:prstGeom>
        </p:spPr>
      </p:pic>
      <p:pic>
        <p:nvPicPr>
          <p:cNvPr id="59" name="Picture 58" descr="Stethoscope-icon-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84" y="5848387"/>
            <a:ext cx="713232" cy="713232"/>
          </a:xfrm>
          <a:prstGeom prst="rect">
            <a:avLst/>
          </a:prstGeom>
        </p:spPr>
      </p:pic>
      <p:pic>
        <p:nvPicPr>
          <p:cNvPr id="60" name="Picture 59" descr="stethoscope-icon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776" y="5908759"/>
            <a:ext cx="713232" cy="713232"/>
          </a:xfrm>
          <a:prstGeom prst="rect">
            <a:avLst/>
          </a:prstGeom>
        </p:spPr>
      </p:pic>
      <p:pic>
        <p:nvPicPr>
          <p:cNvPr id="61" name="Picture 60" descr="syringe-ico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90" y="5886837"/>
            <a:ext cx="713232" cy="713232"/>
          </a:xfrm>
          <a:prstGeom prst="rect">
            <a:avLst/>
          </a:prstGeom>
        </p:spPr>
      </p:pic>
      <p:pic>
        <p:nvPicPr>
          <p:cNvPr id="62" name="Picture 61" descr="Tools-icon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15" y="4670787"/>
            <a:ext cx="713232" cy="713232"/>
          </a:xfrm>
          <a:prstGeom prst="rect">
            <a:avLst/>
          </a:prstGeom>
        </p:spPr>
      </p:pic>
      <p:pic>
        <p:nvPicPr>
          <p:cNvPr id="63" name="Picture 62" descr="Utilities-icon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43" y="4688699"/>
            <a:ext cx="713232" cy="71323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75341" y="3659231"/>
            <a:ext cx="46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Other icons for represeting artifacts/resources: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35152" y="4301455"/>
            <a:ext cx="98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Generic: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235152" y="5517505"/>
            <a:ext cx="230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Specific to healthcare:</a:t>
            </a:r>
          </a:p>
        </p:txBody>
      </p:sp>
      <p:pic>
        <p:nvPicPr>
          <p:cNvPr id="18" name="Picture 17" descr="medical-suitecas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43" y="4536600"/>
            <a:ext cx="301752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8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47641" y="973845"/>
            <a:ext cx="3872700" cy="621792"/>
          </a:xfrm>
          <a:prstGeom prst="rect">
            <a:avLst/>
          </a:prstGeom>
          <a:solidFill>
            <a:srgbClr val="A5D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8959" y="1017604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4" name="Picture 3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37" y="1105196"/>
            <a:ext cx="301752" cy="301752"/>
          </a:xfrm>
          <a:prstGeom prst="rect">
            <a:avLst/>
          </a:prstGeom>
        </p:spPr>
      </p:pic>
      <p:pic>
        <p:nvPicPr>
          <p:cNvPr id="5" name="Picture 4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92" y="1105196"/>
            <a:ext cx="301752" cy="301752"/>
          </a:xfrm>
          <a:prstGeom prst="rect">
            <a:avLst/>
          </a:prstGeom>
        </p:spPr>
      </p:pic>
      <p:pic>
        <p:nvPicPr>
          <p:cNvPr id="6" name="Picture 5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42" y="1105196"/>
            <a:ext cx="301752" cy="301752"/>
          </a:xfrm>
          <a:prstGeom prst="rect">
            <a:avLst/>
          </a:prstGeom>
        </p:spPr>
      </p:pic>
      <p:pic>
        <p:nvPicPr>
          <p:cNvPr id="7" name="Picture 6" descr="medical-suiteca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24" y="1105196"/>
            <a:ext cx="301752" cy="301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05834" y="1105196"/>
            <a:ext cx="126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Active step</a:t>
            </a:r>
          </a:p>
        </p:txBody>
      </p:sp>
    </p:spTree>
    <p:extLst>
      <p:ext uri="{BB962C8B-B14F-4D97-AF65-F5344CB8AC3E}">
        <p14:creationId xmlns:p14="http://schemas.microsoft.com/office/powerpoint/2010/main" val="368144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075507" y="976711"/>
            <a:ext cx="3872700" cy="621792"/>
          </a:xfrm>
          <a:prstGeom prst="rect">
            <a:avLst/>
          </a:prstGeom>
          <a:solidFill>
            <a:srgbClr val="C8C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6825" y="102047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2142" y="1261373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11" name="Picture 10" descr="checkm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16" y="1044137"/>
            <a:ext cx="292100" cy="317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46284" y="113435"/>
            <a:ext cx="420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/>
              <a:t>Collapsing of finished leaf steps</a:t>
            </a:r>
          </a:p>
        </p:txBody>
      </p:sp>
      <p:pic>
        <p:nvPicPr>
          <p:cNvPr id="18" name="Picture 17" descr="medical-suitec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14" y="1110497"/>
            <a:ext cx="301752" cy="3017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58" y="985281"/>
            <a:ext cx="20501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Expanded 1</a:t>
            </a:r>
          </a:p>
          <a:p>
            <a:pPr algn="ctr"/>
            <a:r>
              <a:rPr lang="en-US" sz="1600" b="1"/>
              <a:t>(c</a:t>
            </a:r>
            <a:r>
              <a:rPr lang="en-US" sz="1600" b="1"/>
              <a:t>urrent visualization)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2075507" y="2794885"/>
            <a:ext cx="3872700" cy="248153"/>
          </a:xfrm>
          <a:prstGeom prst="rect">
            <a:avLst/>
          </a:prstGeom>
          <a:solidFill>
            <a:srgbClr val="C8C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6825" y="272237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29" name="Picture 28" descr="checkm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87" y="2797750"/>
            <a:ext cx="219459" cy="238542"/>
          </a:xfrm>
          <a:prstGeom prst="rect">
            <a:avLst/>
          </a:prstGeom>
        </p:spPr>
      </p:pic>
      <p:pic>
        <p:nvPicPr>
          <p:cNvPr id="30" name="Picture 29" descr="medical-suitec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59" y="2778807"/>
            <a:ext cx="226711" cy="226711"/>
          </a:xfrm>
          <a:prstGeom prst="rect">
            <a:avLst/>
          </a:prstGeom>
        </p:spPr>
      </p:pic>
      <p:sp>
        <p:nvSpPr>
          <p:cNvPr id="32" name="Rectangle 31"/>
          <p:cNvSpPr>
            <a:spLocks noChangeAspect="1"/>
          </p:cNvSpPr>
          <p:nvPr/>
        </p:nvSpPr>
        <p:spPr>
          <a:xfrm>
            <a:off x="2075507" y="2337962"/>
            <a:ext cx="3872700" cy="248153"/>
          </a:xfrm>
          <a:prstGeom prst="rect">
            <a:avLst/>
          </a:prstGeom>
          <a:solidFill>
            <a:srgbClr val="C8C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86825" y="225650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38" name="Picture 37" descr="noteBlan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08" y="1067534"/>
            <a:ext cx="301752" cy="301752"/>
          </a:xfrm>
          <a:prstGeom prst="rect">
            <a:avLst/>
          </a:prstGeom>
        </p:spPr>
      </p:pic>
      <p:pic>
        <p:nvPicPr>
          <p:cNvPr id="39" name="Picture 38" descr="noteBlan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09" y="2817466"/>
            <a:ext cx="206101" cy="20610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948207" y="2735261"/>
            <a:ext cx="3347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/>
              <a:t>Could show different combination of icons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3963" y="2287282"/>
            <a:ext cx="1729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/>
              <a:t>Show just step name</a:t>
            </a:r>
            <a:endParaRPr lang="en-US" sz="1400" i="1"/>
          </a:p>
        </p:txBody>
      </p:sp>
      <p:sp>
        <p:nvSpPr>
          <p:cNvPr id="42" name="Rounded Rectangle 41"/>
          <p:cNvSpPr/>
          <p:nvPr/>
        </p:nvSpPr>
        <p:spPr>
          <a:xfrm>
            <a:off x="2075507" y="4081514"/>
            <a:ext cx="3928456" cy="724484"/>
          </a:xfrm>
          <a:prstGeom prst="roundRect">
            <a:avLst/>
          </a:prstGeom>
          <a:solidFill>
            <a:srgbClr val="C8C8C8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075507" y="4072573"/>
            <a:ext cx="3928456" cy="2593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22601" y="401129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99706" y="4537880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46" name="Picture 45" descr="checkm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0" y="4320644"/>
            <a:ext cx="292100" cy="317500"/>
          </a:xfrm>
          <a:prstGeom prst="rect">
            <a:avLst/>
          </a:prstGeom>
        </p:spPr>
      </p:pic>
      <p:pic>
        <p:nvPicPr>
          <p:cNvPr id="47" name="Picture 46" descr="medical-suitec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78" y="4387004"/>
            <a:ext cx="301752" cy="301752"/>
          </a:xfrm>
          <a:prstGeom prst="rect">
            <a:avLst/>
          </a:prstGeom>
        </p:spPr>
      </p:pic>
      <p:pic>
        <p:nvPicPr>
          <p:cNvPr id="48" name="Picture 47" descr="noteBlan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72" y="4397705"/>
            <a:ext cx="301752" cy="301752"/>
          </a:xfrm>
          <a:prstGeom prst="rect">
            <a:avLst/>
          </a:prstGeom>
        </p:spPr>
      </p:pic>
      <p:sp>
        <p:nvSpPr>
          <p:cNvPr id="50" name="Isosceles Triangle 49"/>
          <p:cNvSpPr/>
          <p:nvPr/>
        </p:nvSpPr>
        <p:spPr>
          <a:xfrm rot="10800000">
            <a:off x="2100157" y="4156823"/>
            <a:ext cx="155448" cy="1188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100156" y="5024878"/>
            <a:ext cx="3928456" cy="259383"/>
          </a:xfrm>
          <a:prstGeom prst="roundRect">
            <a:avLst/>
          </a:prstGeom>
          <a:solidFill>
            <a:srgbClr val="C8C8C8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247250" y="494570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sp>
        <p:nvSpPr>
          <p:cNvPr id="49" name="Isosceles Triangle 48"/>
          <p:cNvSpPr/>
          <p:nvPr/>
        </p:nvSpPr>
        <p:spPr>
          <a:xfrm rot="5400000">
            <a:off x="2134150" y="5087886"/>
            <a:ext cx="155448" cy="1188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100156" y="5467494"/>
            <a:ext cx="3928456" cy="259383"/>
          </a:xfrm>
          <a:prstGeom prst="roundRect">
            <a:avLst/>
          </a:prstGeom>
          <a:solidFill>
            <a:srgbClr val="C8C8C8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247250" y="538832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sp>
        <p:nvSpPr>
          <p:cNvPr id="55" name="Isosceles Triangle 54"/>
          <p:cNvSpPr/>
          <p:nvPr/>
        </p:nvSpPr>
        <p:spPr>
          <a:xfrm rot="5400000">
            <a:off x="2134150" y="5530502"/>
            <a:ext cx="155448" cy="1188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checkm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842" y="5486437"/>
            <a:ext cx="219459" cy="238542"/>
          </a:xfrm>
          <a:prstGeom prst="rect">
            <a:avLst/>
          </a:prstGeom>
        </p:spPr>
      </p:pic>
      <p:pic>
        <p:nvPicPr>
          <p:cNvPr id="57" name="Picture 56" descr="medical-suitec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14" y="5467494"/>
            <a:ext cx="226711" cy="226711"/>
          </a:xfrm>
          <a:prstGeom prst="rect">
            <a:avLst/>
          </a:prstGeom>
        </p:spPr>
      </p:pic>
      <p:pic>
        <p:nvPicPr>
          <p:cNvPr id="58" name="Picture 57" descr="noteBlan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64" y="5506153"/>
            <a:ext cx="206101" cy="206101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 flipV="1">
            <a:off x="152046" y="3595584"/>
            <a:ext cx="8836554" cy="26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6256" y="2278338"/>
            <a:ext cx="146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Collapsed 1.1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6255" y="2697685"/>
            <a:ext cx="146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Collapsed 1.2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4902" y="421303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Expanded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1823" y="4949988"/>
            <a:ext cx="146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Collapsed 2.1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3312" y="5392604"/>
            <a:ext cx="146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Collapsed 2.2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30698" y="5447091"/>
            <a:ext cx="3129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/>
              <a:t>Might be very challenging to implement</a:t>
            </a:r>
          </a:p>
        </p:txBody>
      </p:sp>
    </p:spTree>
    <p:extLst>
      <p:ext uri="{BB962C8B-B14F-4D97-AF65-F5344CB8AC3E}">
        <p14:creationId xmlns:p14="http://schemas.microsoft.com/office/powerpoint/2010/main" val="95128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Per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" y="88168"/>
            <a:ext cx="1155471" cy="1271016"/>
          </a:xfrm>
          <a:prstGeom prst="rect">
            <a:avLst/>
          </a:prstGeom>
        </p:spPr>
      </p:pic>
      <p:pic>
        <p:nvPicPr>
          <p:cNvPr id="6" name="Picture 5" descr="d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60" y="223801"/>
            <a:ext cx="301752" cy="301752"/>
          </a:xfrm>
          <a:prstGeom prst="rect">
            <a:avLst/>
          </a:prstGeom>
        </p:spPr>
      </p:pic>
      <p:pic>
        <p:nvPicPr>
          <p:cNvPr id="7" name="Picture 6" descr="fai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76" y="223801"/>
            <a:ext cx="301752" cy="301752"/>
          </a:xfrm>
          <a:prstGeom prst="rect">
            <a:avLst/>
          </a:prstGeom>
        </p:spPr>
      </p:pic>
      <p:pic>
        <p:nvPicPr>
          <p:cNvPr id="8" name="Picture 7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22" y="223801"/>
            <a:ext cx="301752" cy="301752"/>
          </a:xfrm>
          <a:prstGeom prst="rect">
            <a:avLst/>
          </a:prstGeom>
        </p:spPr>
      </p:pic>
      <p:pic>
        <p:nvPicPr>
          <p:cNvPr id="9" name="Picture 8" descr="timestamp-don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60" y="715735"/>
            <a:ext cx="952901" cy="301752"/>
          </a:xfrm>
          <a:prstGeom prst="rect">
            <a:avLst/>
          </a:prstGeom>
        </p:spPr>
      </p:pic>
      <p:pic>
        <p:nvPicPr>
          <p:cNvPr id="10" name="Picture 9" descr="timestamp-fail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15" y="715735"/>
            <a:ext cx="952901" cy="301752"/>
          </a:xfrm>
          <a:prstGeom prst="rect">
            <a:avLst/>
          </a:prstGeom>
        </p:spPr>
      </p:pic>
      <p:sp>
        <p:nvSpPr>
          <p:cNvPr id="11" name="Rectangle 10"/>
          <p:cNvSpPr>
            <a:spLocks noChangeAspect="1"/>
          </p:cNvSpPr>
          <p:nvPr/>
        </p:nvSpPr>
        <p:spPr>
          <a:xfrm>
            <a:off x="3953196" y="223801"/>
            <a:ext cx="4485357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53196" y="94547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34536" y="1771503"/>
            <a:ext cx="4485357" cy="26778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34535" y="1887240"/>
            <a:ext cx="4485357" cy="1234306"/>
          </a:xfrm>
          <a:prstGeom prst="round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481160" y="1115262"/>
            <a:ext cx="952901" cy="319640"/>
            <a:chOff x="1481160" y="1115262"/>
            <a:chExt cx="952901" cy="319640"/>
          </a:xfrm>
        </p:grpSpPr>
        <p:pic>
          <p:nvPicPr>
            <p:cNvPr id="15" name="Picture 14" descr="timestamp-don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77215" y="1101196"/>
            <a:ext cx="952901" cy="325665"/>
            <a:chOff x="2677215" y="1091349"/>
            <a:chExt cx="952901" cy="325665"/>
          </a:xfrm>
        </p:grpSpPr>
        <p:pic>
          <p:nvPicPr>
            <p:cNvPr id="17" name="Picture 16" descr="timestamp-failed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pic>
        <p:nvPicPr>
          <p:cNvPr id="20" name="Picture 19" descr="failed-disabl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88" y="223801"/>
            <a:ext cx="301752" cy="301752"/>
          </a:xfrm>
          <a:prstGeom prst="rect">
            <a:avLst/>
          </a:prstGeom>
        </p:spPr>
      </p:pic>
      <p:pic>
        <p:nvPicPr>
          <p:cNvPr id="21" name="Picture 20" descr="done_disable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68" y="223801"/>
            <a:ext cx="301752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8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2605" y="1153981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875" y="128533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9" name="Picture 8" descr="d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52" y="1285332"/>
            <a:ext cx="301752" cy="301752"/>
          </a:xfrm>
          <a:prstGeom prst="rect">
            <a:avLst/>
          </a:prstGeom>
        </p:spPr>
      </p:pic>
      <p:pic>
        <p:nvPicPr>
          <p:cNvPr id="10" name="Picture 9" descr="fai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97" y="1285332"/>
            <a:ext cx="301752" cy="301752"/>
          </a:xfrm>
          <a:prstGeom prst="rect">
            <a:avLst/>
          </a:prstGeom>
        </p:spPr>
      </p:pic>
      <p:pic>
        <p:nvPicPr>
          <p:cNvPr id="11" name="Picture 10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91" y="1285332"/>
            <a:ext cx="301752" cy="301752"/>
          </a:xfrm>
          <a:prstGeom prst="rect">
            <a:avLst/>
          </a:prstGeom>
        </p:spPr>
      </p:pic>
      <p:sp>
        <p:nvSpPr>
          <p:cNvPr id="12" name="Rectangle 11"/>
          <p:cNvSpPr>
            <a:spLocks noChangeAspect="1"/>
          </p:cNvSpPr>
          <p:nvPr/>
        </p:nvSpPr>
        <p:spPr>
          <a:xfrm>
            <a:off x="62605" y="1928173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8875" y="2059524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6" name="Picture 15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91" y="2059524"/>
            <a:ext cx="301752" cy="30175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992703" y="2041636"/>
            <a:ext cx="952901" cy="319640"/>
            <a:chOff x="1481160" y="1115262"/>
            <a:chExt cx="952901" cy="319640"/>
          </a:xfrm>
        </p:grpSpPr>
        <p:pic>
          <p:nvPicPr>
            <p:cNvPr id="19" name="Picture 18" descr="timestamp-don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pic>
        <p:nvPicPr>
          <p:cNvPr id="21" name="Picture 20" descr="failed-disabl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97" y="2059524"/>
            <a:ext cx="301752" cy="301752"/>
          </a:xfrm>
          <a:prstGeom prst="rect">
            <a:avLst/>
          </a:prstGeom>
        </p:spPr>
      </p:pic>
      <p:sp>
        <p:nvSpPr>
          <p:cNvPr id="22" name="Rectangle 21"/>
          <p:cNvSpPr>
            <a:spLocks noChangeAspect="1"/>
          </p:cNvSpPr>
          <p:nvPr/>
        </p:nvSpPr>
        <p:spPr>
          <a:xfrm>
            <a:off x="62605" y="2717348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8875" y="2848699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24" name="Picture 23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57" y="2848699"/>
            <a:ext cx="301752" cy="301752"/>
          </a:xfrm>
          <a:prstGeom prst="rect">
            <a:avLst/>
          </a:prstGeom>
        </p:spPr>
      </p:pic>
      <p:pic>
        <p:nvPicPr>
          <p:cNvPr id="29" name="Picture 28" descr="done_disabl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03" y="2848699"/>
            <a:ext cx="301752" cy="301752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900884" y="2824786"/>
            <a:ext cx="952901" cy="325665"/>
            <a:chOff x="2677215" y="1091349"/>
            <a:chExt cx="952901" cy="325665"/>
          </a:xfrm>
        </p:grpSpPr>
        <p:pic>
          <p:nvPicPr>
            <p:cNvPr id="31" name="Picture 30" descr="timestamp-failed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33" name="Rectangle 32"/>
          <p:cNvSpPr>
            <a:spLocks noChangeAspect="1"/>
          </p:cNvSpPr>
          <p:nvPr/>
        </p:nvSpPr>
        <p:spPr>
          <a:xfrm>
            <a:off x="5196751" y="1154494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13021" y="128584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35" name="Picture 34" descr="d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49" y="1322134"/>
            <a:ext cx="301752" cy="301752"/>
          </a:xfrm>
          <a:prstGeom prst="rect">
            <a:avLst/>
          </a:prstGeom>
        </p:spPr>
      </p:pic>
      <p:pic>
        <p:nvPicPr>
          <p:cNvPr id="36" name="Picture 35" descr="fai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94" y="1322134"/>
            <a:ext cx="301752" cy="301752"/>
          </a:xfrm>
          <a:prstGeom prst="rect">
            <a:avLst/>
          </a:prstGeom>
        </p:spPr>
      </p:pic>
      <p:pic>
        <p:nvPicPr>
          <p:cNvPr id="37" name="Picture 36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88" y="1322134"/>
            <a:ext cx="301752" cy="301752"/>
          </a:xfrm>
          <a:prstGeom prst="rect">
            <a:avLst/>
          </a:prstGeom>
        </p:spPr>
      </p:pic>
      <p:sp>
        <p:nvSpPr>
          <p:cNvPr id="38" name="Rectangle 37"/>
          <p:cNvSpPr>
            <a:spLocks noChangeAspect="1"/>
          </p:cNvSpPr>
          <p:nvPr/>
        </p:nvSpPr>
        <p:spPr>
          <a:xfrm>
            <a:off x="5196751" y="1928686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13021" y="206003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40" name="Picture 39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37" y="2060037"/>
            <a:ext cx="301752" cy="301752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7126849" y="2042149"/>
            <a:ext cx="952901" cy="319640"/>
            <a:chOff x="1481160" y="1115262"/>
            <a:chExt cx="952901" cy="319640"/>
          </a:xfrm>
        </p:grpSpPr>
        <p:pic>
          <p:nvPicPr>
            <p:cNvPr id="42" name="Picture 41" descr="timestamp-don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pic>
        <p:nvPicPr>
          <p:cNvPr id="44" name="Picture 43" descr="failed-disabl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443" y="2060037"/>
            <a:ext cx="301752" cy="301752"/>
          </a:xfrm>
          <a:prstGeom prst="rect">
            <a:avLst/>
          </a:prstGeom>
        </p:spPr>
      </p:pic>
      <p:sp>
        <p:nvSpPr>
          <p:cNvPr id="45" name="Rectangle 44"/>
          <p:cNvSpPr>
            <a:spLocks noChangeAspect="1"/>
          </p:cNvSpPr>
          <p:nvPr/>
        </p:nvSpPr>
        <p:spPr>
          <a:xfrm>
            <a:off x="5196751" y="2717861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13021" y="284921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47" name="Picture 46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03" y="2849212"/>
            <a:ext cx="301752" cy="301752"/>
          </a:xfrm>
          <a:prstGeom prst="rect">
            <a:avLst/>
          </a:prstGeom>
        </p:spPr>
      </p:pic>
      <p:pic>
        <p:nvPicPr>
          <p:cNvPr id="48" name="Picture 47" descr="done_disabl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49" y="2849212"/>
            <a:ext cx="301752" cy="301752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8035030" y="2825299"/>
            <a:ext cx="952901" cy="325665"/>
            <a:chOff x="2677215" y="1091349"/>
            <a:chExt cx="952901" cy="325665"/>
          </a:xfrm>
        </p:grpSpPr>
        <p:pic>
          <p:nvPicPr>
            <p:cNvPr id="50" name="Picture 49" descr="timestamp-failed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000277" y="1217752"/>
            <a:ext cx="119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active step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1893" y="1928173"/>
            <a:ext cx="128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successfully</a:t>
            </a:r>
          </a:p>
          <a:p>
            <a:r>
              <a:rPr lang="en-US"/>
              <a:t>completed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17417" y="2691638"/>
            <a:ext cx="134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failed/prob-</a:t>
            </a:r>
          </a:p>
          <a:p>
            <a:r>
              <a:rPr lang="en-US"/>
              <a:t>lem occured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91713" y="590305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1 (current)</a:t>
            </a:r>
          </a:p>
        </p:txBody>
      </p:sp>
      <p:sp>
        <p:nvSpPr>
          <p:cNvPr id="115" name="Rectangle 114"/>
          <p:cNvSpPr>
            <a:spLocks noChangeAspect="1"/>
          </p:cNvSpPr>
          <p:nvPr/>
        </p:nvSpPr>
        <p:spPr>
          <a:xfrm>
            <a:off x="88624" y="4530007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04894" y="466135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17" name="Picture 116" descr="d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22" y="4661358"/>
            <a:ext cx="301752" cy="301752"/>
          </a:xfrm>
          <a:prstGeom prst="rect">
            <a:avLst/>
          </a:prstGeom>
        </p:spPr>
      </p:pic>
      <p:pic>
        <p:nvPicPr>
          <p:cNvPr id="118" name="Picture 117" descr="fai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67" y="4661358"/>
            <a:ext cx="301752" cy="301752"/>
          </a:xfrm>
          <a:prstGeom prst="rect">
            <a:avLst/>
          </a:prstGeom>
        </p:spPr>
      </p:pic>
      <p:pic>
        <p:nvPicPr>
          <p:cNvPr id="119" name="Picture 118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61" y="4661358"/>
            <a:ext cx="301752" cy="301752"/>
          </a:xfrm>
          <a:prstGeom prst="rect">
            <a:avLst/>
          </a:prstGeom>
        </p:spPr>
      </p:pic>
      <p:sp>
        <p:nvSpPr>
          <p:cNvPr id="120" name="Rectangle 119"/>
          <p:cNvSpPr>
            <a:spLocks noChangeAspect="1"/>
          </p:cNvSpPr>
          <p:nvPr/>
        </p:nvSpPr>
        <p:spPr>
          <a:xfrm>
            <a:off x="88624" y="5304199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04894" y="543555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22" name="Picture 121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10" y="5435550"/>
            <a:ext cx="301752" cy="301752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2018722" y="5417662"/>
            <a:ext cx="952901" cy="319640"/>
            <a:chOff x="1481160" y="1115262"/>
            <a:chExt cx="952901" cy="319640"/>
          </a:xfrm>
        </p:grpSpPr>
        <p:pic>
          <p:nvPicPr>
            <p:cNvPr id="124" name="Picture 123" descr="timestamp-don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126" name="Rectangle 125"/>
          <p:cNvSpPr>
            <a:spLocks noChangeAspect="1"/>
          </p:cNvSpPr>
          <p:nvPr/>
        </p:nvSpPr>
        <p:spPr>
          <a:xfrm>
            <a:off x="88624" y="6093374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04894" y="622472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28" name="Picture 127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22" y="6224725"/>
            <a:ext cx="301752" cy="301752"/>
          </a:xfrm>
          <a:prstGeom prst="rect">
            <a:avLst/>
          </a:prstGeom>
        </p:spPr>
      </p:pic>
      <p:grpSp>
        <p:nvGrpSpPr>
          <p:cNvPr id="129" name="Group 128"/>
          <p:cNvGrpSpPr/>
          <p:nvPr/>
        </p:nvGrpSpPr>
        <p:grpSpPr>
          <a:xfrm>
            <a:off x="2432649" y="6200812"/>
            <a:ext cx="952901" cy="325665"/>
            <a:chOff x="2677215" y="1091349"/>
            <a:chExt cx="952901" cy="325665"/>
          </a:xfrm>
        </p:grpSpPr>
        <p:pic>
          <p:nvPicPr>
            <p:cNvPr id="130" name="Picture 129" descr="timestamp-failed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131" name="TextBox 130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6671566" y="59030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413278" y="38831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441199" y="32694"/>
            <a:ext cx="411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Buttons and status indicators to the right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2060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2605" y="1207645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53739" y="137207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9" name="Picture 8" descr="d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5" y="1383651"/>
            <a:ext cx="301752" cy="301752"/>
          </a:xfrm>
          <a:prstGeom prst="rect">
            <a:avLst/>
          </a:prstGeom>
        </p:spPr>
      </p:pic>
      <p:pic>
        <p:nvPicPr>
          <p:cNvPr id="10" name="Picture 9" descr="fai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20" y="1383651"/>
            <a:ext cx="301752" cy="301752"/>
          </a:xfrm>
          <a:prstGeom prst="rect">
            <a:avLst/>
          </a:prstGeom>
        </p:spPr>
      </p:pic>
      <p:pic>
        <p:nvPicPr>
          <p:cNvPr id="11" name="Picture 10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4" y="1383651"/>
            <a:ext cx="301752" cy="301752"/>
          </a:xfrm>
          <a:prstGeom prst="rect">
            <a:avLst/>
          </a:prstGeom>
        </p:spPr>
      </p:pic>
      <p:sp>
        <p:nvSpPr>
          <p:cNvPr id="12" name="Rectangle 11"/>
          <p:cNvSpPr>
            <a:spLocks noChangeAspect="1"/>
          </p:cNvSpPr>
          <p:nvPr/>
        </p:nvSpPr>
        <p:spPr>
          <a:xfrm>
            <a:off x="62605" y="1981837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53739" y="211370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6" name="Picture 15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6" y="2143102"/>
            <a:ext cx="301752" cy="30175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90748" y="2125214"/>
            <a:ext cx="952901" cy="319640"/>
            <a:chOff x="1481160" y="1115262"/>
            <a:chExt cx="952901" cy="319640"/>
          </a:xfrm>
        </p:grpSpPr>
        <p:pic>
          <p:nvPicPr>
            <p:cNvPr id="19" name="Picture 18" descr="timestamp-don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pic>
        <p:nvPicPr>
          <p:cNvPr id="21" name="Picture 20" descr="failed-disabl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42" y="2143102"/>
            <a:ext cx="301752" cy="301752"/>
          </a:xfrm>
          <a:prstGeom prst="rect">
            <a:avLst/>
          </a:prstGeom>
        </p:spPr>
      </p:pic>
      <p:sp>
        <p:nvSpPr>
          <p:cNvPr id="22" name="Rectangle 21"/>
          <p:cNvSpPr>
            <a:spLocks noChangeAspect="1"/>
          </p:cNvSpPr>
          <p:nvPr/>
        </p:nvSpPr>
        <p:spPr>
          <a:xfrm>
            <a:off x="62605" y="2771012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53739" y="290287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24" name="Picture 23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3" y="2939678"/>
            <a:ext cx="301752" cy="301752"/>
          </a:xfrm>
          <a:prstGeom prst="rect">
            <a:avLst/>
          </a:prstGeom>
        </p:spPr>
      </p:pic>
      <p:pic>
        <p:nvPicPr>
          <p:cNvPr id="29" name="Picture 28" descr="done_disabl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9" y="2939678"/>
            <a:ext cx="301752" cy="301752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83710" y="2915765"/>
            <a:ext cx="952901" cy="325665"/>
            <a:chOff x="2677215" y="1091349"/>
            <a:chExt cx="952901" cy="325665"/>
          </a:xfrm>
        </p:grpSpPr>
        <p:pic>
          <p:nvPicPr>
            <p:cNvPr id="31" name="Picture 30" descr="timestamp-failed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000277" y="1271416"/>
            <a:ext cx="119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active step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1893" y="1981837"/>
            <a:ext cx="128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successfully</a:t>
            </a:r>
          </a:p>
          <a:p>
            <a:r>
              <a:rPr lang="en-US"/>
              <a:t>completed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17417" y="2745302"/>
            <a:ext cx="134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failed/prob-</a:t>
            </a:r>
          </a:p>
          <a:p>
            <a:r>
              <a:rPr lang="en-US"/>
              <a:t>lem occured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42049" y="652913"/>
            <a:ext cx="10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1 </a:t>
            </a:r>
          </a:p>
        </p:txBody>
      </p:sp>
      <p:sp>
        <p:nvSpPr>
          <p:cNvPr id="81" name="Rectangle 80"/>
          <p:cNvSpPr>
            <a:spLocks noChangeAspect="1"/>
          </p:cNvSpPr>
          <p:nvPr/>
        </p:nvSpPr>
        <p:spPr>
          <a:xfrm>
            <a:off x="5196751" y="1210414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387885" y="137484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83" name="Picture 82" descr="d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21" y="1386420"/>
            <a:ext cx="301752" cy="301752"/>
          </a:xfrm>
          <a:prstGeom prst="rect">
            <a:avLst/>
          </a:prstGeom>
        </p:spPr>
      </p:pic>
      <p:pic>
        <p:nvPicPr>
          <p:cNvPr id="84" name="Picture 83" descr="fai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66" y="1386420"/>
            <a:ext cx="301752" cy="301752"/>
          </a:xfrm>
          <a:prstGeom prst="rect">
            <a:avLst/>
          </a:prstGeom>
        </p:spPr>
      </p:pic>
      <p:pic>
        <p:nvPicPr>
          <p:cNvPr id="85" name="Picture 84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160" y="1386420"/>
            <a:ext cx="301752" cy="301752"/>
          </a:xfrm>
          <a:prstGeom prst="rect">
            <a:avLst/>
          </a:prstGeom>
        </p:spPr>
      </p:pic>
      <p:sp>
        <p:nvSpPr>
          <p:cNvPr id="86" name="Rectangle 85"/>
          <p:cNvSpPr>
            <a:spLocks noChangeAspect="1"/>
          </p:cNvSpPr>
          <p:nvPr/>
        </p:nvSpPr>
        <p:spPr>
          <a:xfrm>
            <a:off x="5196751" y="1984606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387885" y="211647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88" name="Picture 87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82" y="2145871"/>
            <a:ext cx="301752" cy="301752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>
            <a:off x="5324894" y="2127983"/>
            <a:ext cx="952901" cy="319640"/>
            <a:chOff x="1481160" y="1115262"/>
            <a:chExt cx="952901" cy="319640"/>
          </a:xfrm>
        </p:grpSpPr>
        <p:pic>
          <p:nvPicPr>
            <p:cNvPr id="90" name="Picture 89" descr="timestamp-don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93" name="Rectangle 92"/>
          <p:cNvSpPr>
            <a:spLocks noChangeAspect="1"/>
          </p:cNvSpPr>
          <p:nvPr/>
        </p:nvSpPr>
        <p:spPr>
          <a:xfrm>
            <a:off x="5196751" y="2773781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387885" y="290564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95" name="Picture 94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29" y="2942447"/>
            <a:ext cx="301752" cy="301752"/>
          </a:xfrm>
          <a:prstGeom prst="rect">
            <a:avLst/>
          </a:prstGeom>
        </p:spPr>
      </p:pic>
      <p:grpSp>
        <p:nvGrpSpPr>
          <p:cNvPr id="111" name="Group 110"/>
          <p:cNvGrpSpPr/>
          <p:nvPr/>
        </p:nvGrpSpPr>
        <p:grpSpPr>
          <a:xfrm>
            <a:off x="6217856" y="2918534"/>
            <a:ext cx="952901" cy="325665"/>
            <a:chOff x="2677215" y="1091349"/>
            <a:chExt cx="952901" cy="325665"/>
          </a:xfrm>
        </p:grpSpPr>
        <p:pic>
          <p:nvPicPr>
            <p:cNvPr id="135" name="Picture 134" descr="timestamp-failed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137" name="Rectangle 136"/>
          <p:cNvSpPr>
            <a:spLocks noChangeAspect="1"/>
          </p:cNvSpPr>
          <p:nvPr/>
        </p:nvSpPr>
        <p:spPr>
          <a:xfrm>
            <a:off x="62605" y="4609575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253739" y="477400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39" name="Picture 138" descr="d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5" y="4785581"/>
            <a:ext cx="301752" cy="301752"/>
          </a:xfrm>
          <a:prstGeom prst="rect">
            <a:avLst/>
          </a:prstGeom>
        </p:spPr>
      </p:pic>
      <p:pic>
        <p:nvPicPr>
          <p:cNvPr id="140" name="Picture 139" descr="fai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20" y="4785581"/>
            <a:ext cx="301752" cy="301752"/>
          </a:xfrm>
          <a:prstGeom prst="rect">
            <a:avLst/>
          </a:prstGeom>
        </p:spPr>
      </p:pic>
      <p:pic>
        <p:nvPicPr>
          <p:cNvPr id="141" name="Picture 140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4" y="4785581"/>
            <a:ext cx="301752" cy="301752"/>
          </a:xfrm>
          <a:prstGeom prst="rect">
            <a:avLst/>
          </a:prstGeom>
        </p:spPr>
      </p:pic>
      <p:sp>
        <p:nvSpPr>
          <p:cNvPr id="142" name="Rectangle 141"/>
          <p:cNvSpPr>
            <a:spLocks noChangeAspect="1"/>
          </p:cNvSpPr>
          <p:nvPr/>
        </p:nvSpPr>
        <p:spPr>
          <a:xfrm>
            <a:off x="62605" y="5383767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2253739" y="551563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44" name="Picture 143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6" y="5545032"/>
            <a:ext cx="301752" cy="301752"/>
          </a:xfrm>
          <a:prstGeom prst="rect">
            <a:avLst/>
          </a:prstGeom>
        </p:spPr>
      </p:pic>
      <p:grpSp>
        <p:nvGrpSpPr>
          <p:cNvPr id="145" name="Group 144"/>
          <p:cNvGrpSpPr/>
          <p:nvPr/>
        </p:nvGrpSpPr>
        <p:grpSpPr>
          <a:xfrm>
            <a:off x="190748" y="5527144"/>
            <a:ext cx="952901" cy="319640"/>
            <a:chOff x="1481160" y="1115262"/>
            <a:chExt cx="952901" cy="319640"/>
          </a:xfrm>
        </p:grpSpPr>
        <p:pic>
          <p:nvPicPr>
            <p:cNvPr id="146" name="Picture 145" descr="timestamp-don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148" name="Rectangle 147"/>
          <p:cNvSpPr>
            <a:spLocks noChangeAspect="1"/>
          </p:cNvSpPr>
          <p:nvPr/>
        </p:nvSpPr>
        <p:spPr>
          <a:xfrm>
            <a:off x="62605" y="6172942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2253739" y="630480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50" name="Picture 149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2" y="6358622"/>
            <a:ext cx="301752" cy="301752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607259" y="6334709"/>
            <a:ext cx="952901" cy="325665"/>
            <a:chOff x="2677215" y="1091349"/>
            <a:chExt cx="952901" cy="325665"/>
          </a:xfrm>
        </p:grpSpPr>
        <p:pic>
          <p:nvPicPr>
            <p:cNvPr id="152" name="Picture 151" descr="timestamp-failed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154" name="Rectangle 153"/>
          <p:cNvSpPr>
            <a:spLocks noChangeAspect="1"/>
          </p:cNvSpPr>
          <p:nvPr/>
        </p:nvSpPr>
        <p:spPr>
          <a:xfrm>
            <a:off x="5169731" y="4597096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7360865" y="4761529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56" name="Picture 155" descr="d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1" y="4773102"/>
            <a:ext cx="301752" cy="301752"/>
          </a:xfrm>
          <a:prstGeom prst="rect">
            <a:avLst/>
          </a:prstGeom>
        </p:spPr>
      </p:pic>
      <p:pic>
        <p:nvPicPr>
          <p:cNvPr id="157" name="Picture 156" descr="fai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46" y="4773102"/>
            <a:ext cx="301752" cy="301752"/>
          </a:xfrm>
          <a:prstGeom prst="rect">
            <a:avLst/>
          </a:prstGeom>
        </p:spPr>
      </p:pic>
      <p:pic>
        <p:nvPicPr>
          <p:cNvPr id="158" name="Picture 157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40" y="4773102"/>
            <a:ext cx="301752" cy="301752"/>
          </a:xfrm>
          <a:prstGeom prst="rect">
            <a:avLst/>
          </a:prstGeom>
        </p:spPr>
      </p:pic>
      <p:sp>
        <p:nvSpPr>
          <p:cNvPr id="159" name="Rectangle 158"/>
          <p:cNvSpPr>
            <a:spLocks noChangeAspect="1"/>
          </p:cNvSpPr>
          <p:nvPr/>
        </p:nvSpPr>
        <p:spPr>
          <a:xfrm>
            <a:off x="5169731" y="5371288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7360865" y="550315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61" name="Picture 160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62" y="5532553"/>
            <a:ext cx="301752" cy="301752"/>
          </a:xfrm>
          <a:prstGeom prst="rect">
            <a:avLst/>
          </a:prstGeom>
        </p:spPr>
      </p:pic>
      <p:grpSp>
        <p:nvGrpSpPr>
          <p:cNvPr id="162" name="Group 161"/>
          <p:cNvGrpSpPr/>
          <p:nvPr/>
        </p:nvGrpSpPr>
        <p:grpSpPr>
          <a:xfrm>
            <a:off x="5297874" y="5514665"/>
            <a:ext cx="952901" cy="319640"/>
            <a:chOff x="1481160" y="1115262"/>
            <a:chExt cx="952901" cy="319640"/>
          </a:xfrm>
        </p:grpSpPr>
        <p:pic>
          <p:nvPicPr>
            <p:cNvPr id="163" name="Picture 162" descr="timestamp-don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164" name="TextBox 163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165" name="Rectangle 164"/>
          <p:cNvSpPr>
            <a:spLocks noChangeAspect="1"/>
          </p:cNvSpPr>
          <p:nvPr/>
        </p:nvSpPr>
        <p:spPr>
          <a:xfrm>
            <a:off x="5169731" y="6160463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7360865" y="629232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67" name="Picture 166" descr="no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82" y="6340734"/>
            <a:ext cx="301752" cy="301752"/>
          </a:xfrm>
          <a:prstGeom prst="rect">
            <a:avLst/>
          </a:prstGeom>
        </p:spPr>
      </p:pic>
      <p:grpSp>
        <p:nvGrpSpPr>
          <p:cNvPr id="168" name="Group 167"/>
          <p:cNvGrpSpPr/>
          <p:nvPr/>
        </p:nvGrpSpPr>
        <p:grpSpPr>
          <a:xfrm>
            <a:off x="5319558" y="6316821"/>
            <a:ext cx="952901" cy="325665"/>
            <a:chOff x="2677215" y="1091349"/>
            <a:chExt cx="952901" cy="325665"/>
          </a:xfrm>
        </p:grpSpPr>
        <p:pic>
          <p:nvPicPr>
            <p:cNvPr id="169" name="Picture 168" descr="timestamp-failed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170" name="TextBox 169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2507179" y="32694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Buttons and status indicators to the left</a:t>
            </a:r>
            <a:endParaRPr lang="en-US" sz="1400"/>
          </a:p>
        </p:txBody>
      </p:sp>
      <p:sp>
        <p:nvSpPr>
          <p:cNvPr id="172" name="TextBox 171"/>
          <p:cNvSpPr txBox="1"/>
          <p:nvPr/>
        </p:nvSpPr>
        <p:spPr>
          <a:xfrm>
            <a:off x="6508742" y="6529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2 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59509" y="41325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3 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510044" y="4132572"/>
            <a:ext cx="10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4 </a:t>
            </a:r>
          </a:p>
        </p:txBody>
      </p:sp>
    </p:spTree>
    <p:extLst>
      <p:ext uri="{BB962C8B-B14F-4D97-AF65-F5344CB8AC3E}">
        <p14:creationId xmlns:p14="http://schemas.microsoft.com/office/powerpoint/2010/main" val="157175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10749" y="1091728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019" y="1223079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6" name="Picture 5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96" y="1223079"/>
            <a:ext cx="301752" cy="301752"/>
          </a:xfrm>
          <a:prstGeom prst="rect">
            <a:avLst/>
          </a:prstGeom>
        </p:spPr>
      </p:pic>
      <p:pic>
        <p:nvPicPr>
          <p:cNvPr id="7" name="Picture 6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41" y="1223079"/>
            <a:ext cx="301752" cy="301752"/>
          </a:xfrm>
          <a:prstGeom prst="rect">
            <a:avLst/>
          </a:prstGeom>
        </p:spPr>
      </p:pic>
      <p:pic>
        <p:nvPicPr>
          <p:cNvPr id="8" name="Picture 7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35" y="1223079"/>
            <a:ext cx="301752" cy="301752"/>
          </a:xfrm>
          <a:prstGeom prst="rect">
            <a:avLst/>
          </a:prstGeom>
        </p:spPr>
      </p:pic>
      <p:sp>
        <p:nvSpPr>
          <p:cNvPr id="9" name="Rectangle 8"/>
          <p:cNvSpPr>
            <a:spLocks noChangeAspect="1"/>
          </p:cNvSpPr>
          <p:nvPr/>
        </p:nvSpPr>
        <p:spPr>
          <a:xfrm>
            <a:off x="110749" y="1865920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09367" y="1999954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1" name="Picture 10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35" y="1997271"/>
            <a:ext cx="301752" cy="30175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78875" y="2018293"/>
            <a:ext cx="952901" cy="319640"/>
            <a:chOff x="1481160" y="1115262"/>
            <a:chExt cx="952901" cy="319640"/>
          </a:xfrm>
        </p:grpSpPr>
        <p:pic>
          <p:nvPicPr>
            <p:cNvPr id="13" name="Picture 12" descr="timestamp-do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pic>
        <p:nvPicPr>
          <p:cNvPr id="15" name="Picture 14" descr="failed-disabl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41" y="1997271"/>
            <a:ext cx="301752" cy="301752"/>
          </a:xfrm>
          <a:prstGeom prst="rect">
            <a:avLst/>
          </a:prstGeom>
        </p:spPr>
      </p:pic>
      <p:sp>
        <p:nvSpPr>
          <p:cNvPr id="16" name="Rectangle 15"/>
          <p:cNvSpPr>
            <a:spLocks noChangeAspect="1"/>
          </p:cNvSpPr>
          <p:nvPr/>
        </p:nvSpPr>
        <p:spPr>
          <a:xfrm>
            <a:off x="110749" y="2655095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09367" y="277355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8" name="Picture 17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35" y="2786446"/>
            <a:ext cx="301752" cy="301752"/>
          </a:xfrm>
          <a:prstGeom prst="rect">
            <a:avLst/>
          </a:prstGeom>
        </p:spPr>
      </p:pic>
      <p:pic>
        <p:nvPicPr>
          <p:cNvPr id="19" name="Picture 18" descr="done_disabl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81" y="2786446"/>
            <a:ext cx="301752" cy="30175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67292" y="2786446"/>
            <a:ext cx="952901" cy="325665"/>
            <a:chOff x="2677215" y="1091349"/>
            <a:chExt cx="952901" cy="325665"/>
          </a:xfrm>
        </p:grpSpPr>
        <p:pic>
          <p:nvPicPr>
            <p:cNvPr id="21" name="Picture 20" descr="timestamp-failed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23" name="Rectangle 22"/>
          <p:cNvSpPr>
            <a:spLocks noChangeAspect="1"/>
          </p:cNvSpPr>
          <p:nvPr/>
        </p:nvSpPr>
        <p:spPr>
          <a:xfrm>
            <a:off x="5196751" y="1091728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5369" y="122975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25" name="Picture 24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998" y="1223079"/>
            <a:ext cx="301752" cy="301752"/>
          </a:xfrm>
          <a:prstGeom prst="rect">
            <a:avLst/>
          </a:prstGeom>
        </p:spPr>
      </p:pic>
      <p:pic>
        <p:nvPicPr>
          <p:cNvPr id="26" name="Picture 25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443" y="1223079"/>
            <a:ext cx="301752" cy="301752"/>
          </a:xfrm>
          <a:prstGeom prst="rect">
            <a:avLst/>
          </a:prstGeom>
        </p:spPr>
      </p:pic>
      <p:pic>
        <p:nvPicPr>
          <p:cNvPr id="27" name="Picture 26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37" y="1223079"/>
            <a:ext cx="301752" cy="301752"/>
          </a:xfrm>
          <a:prstGeom prst="rect">
            <a:avLst/>
          </a:prstGeom>
        </p:spPr>
      </p:pic>
      <p:sp>
        <p:nvSpPr>
          <p:cNvPr id="28" name="Rectangle 27"/>
          <p:cNvSpPr>
            <a:spLocks noChangeAspect="1"/>
          </p:cNvSpPr>
          <p:nvPr/>
        </p:nvSpPr>
        <p:spPr>
          <a:xfrm>
            <a:off x="5196751" y="1865920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95369" y="1999954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30" name="Picture 29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37" y="1997271"/>
            <a:ext cx="301752" cy="301752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264877" y="2018293"/>
            <a:ext cx="952901" cy="319640"/>
            <a:chOff x="1481160" y="1115262"/>
            <a:chExt cx="952901" cy="319640"/>
          </a:xfrm>
        </p:grpSpPr>
        <p:pic>
          <p:nvPicPr>
            <p:cNvPr id="32" name="Picture 31" descr="timestamp-do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pic>
        <p:nvPicPr>
          <p:cNvPr id="34" name="Picture 33" descr="failed-disabl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443" y="1997271"/>
            <a:ext cx="301752" cy="301752"/>
          </a:xfrm>
          <a:prstGeom prst="rect">
            <a:avLst/>
          </a:prstGeom>
        </p:spPr>
      </p:pic>
      <p:sp>
        <p:nvSpPr>
          <p:cNvPr id="35" name="Rectangle 34"/>
          <p:cNvSpPr>
            <a:spLocks noChangeAspect="1"/>
          </p:cNvSpPr>
          <p:nvPr/>
        </p:nvSpPr>
        <p:spPr>
          <a:xfrm>
            <a:off x="5196751" y="2655095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395369" y="277355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37" name="Picture 36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37" y="2786446"/>
            <a:ext cx="301752" cy="301752"/>
          </a:xfrm>
          <a:prstGeom prst="rect">
            <a:avLst/>
          </a:prstGeom>
        </p:spPr>
      </p:pic>
      <p:pic>
        <p:nvPicPr>
          <p:cNvPr id="38" name="Picture 37" descr="done_disabl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83" y="2786446"/>
            <a:ext cx="301752" cy="301752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253294" y="2786446"/>
            <a:ext cx="952901" cy="325665"/>
            <a:chOff x="2677215" y="1091349"/>
            <a:chExt cx="952901" cy="325665"/>
          </a:xfrm>
        </p:grpSpPr>
        <p:pic>
          <p:nvPicPr>
            <p:cNvPr id="40" name="Picture 39" descr="timestamp-failed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42" name="Rectangle 41"/>
          <p:cNvSpPr>
            <a:spLocks noChangeAspect="1"/>
          </p:cNvSpPr>
          <p:nvPr/>
        </p:nvSpPr>
        <p:spPr>
          <a:xfrm>
            <a:off x="110749" y="4633997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7019" y="476534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44" name="Picture 43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96" y="4765348"/>
            <a:ext cx="301752" cy="301752"/>
          </a:xfrm>
          <a:prstGeom prst="rect">
            <a:avLst/>
          </a:prstGeom>
        </p:spPr>
      </p:pic>
      <p:pic>
        <p:nvPicPr>
          <p:cNvPr id="45" name="Picture 44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41" y="4765348"/>
            <a:ext cx="301752" cy="301752"/>
          </a:xfrm>
          <a:prstGeom prst="rect">
            <a:avLst/>
          </a:prstGeom>
        </p:spPr>
      </p:pic>
      <p:pic>
        <p:nvPicPr>
          <p:cNvPr id="46" name="Picture 45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35" y="4765348"/>
            <a:ext cx="301752" cy="301752"/>
          </a:xfrm>
          <a:prstGeom prst="rect">
            <a:avLst/>
          </a:prstGeom>
        </p:spPr>
      </p:pic>
      <p:sp>
        <p:nvSpPr>
          <p:cNvPr id="47" name="Rectangle 46"/>
          <p:cNvSpPr>
            <a:spLocks noChangeAspect="1"/>
          </p:cNvSpPr>
          <p:nvPr/>
        </p:nvSpPr>
        <p:spPr>
          <a:xfrm>
            <a:off x="110749" y="5408189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309367" y="554222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49" name="Picture 48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35" y="5539540"/>
            <a:ext cx="301752" cy="301752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178875" y="5560562"/>
            <a:ext cx="952901" cy="319640"/>
            <a:chOff x="1481160" y="1115262"/>
            <a:chExt cx="952901" cy="319640"/>
          </a:xfrm>
        </p:grpSpPr>
        <p:pic>
          <p:nvPicPr>
            <p:cNvPr id="51" name="Picture 50" descr="timestamp-do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54" name="Rectangle 53"/>
          <p:cNvSpPr>
            <a:spLocks noChangeAspect="1"/>
          </p:cNvSpPr>
          <p:nvPr/>
        </p:nvSpPr>
        <p:spPr>
          <a:xfrm>
            <a:off x="110749" y="6197364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309367" y="631582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56" name="Picture 55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35" y="6328715"/>
            <a:ext cx="301752" cy="301752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167292" y="6328715"/>
            <a:ext cx="952901" cy="325665"/>
            <a:chOff x="2677215" y="1091349"/>
            <a:chExt cx="952901" cy="325665"/>
          </a:xfrm>
        </p:grpSpPr>
        <p:pic>
          <p:nvPicPr>
            <p:cNvPr id="59" name="Picture 58" descr="timestamp-failed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61" name="Rectangle 60"/>
          <p:cNvSpPr>
            <a:spLocks noChangeAspect="1"/>
          </p:cNvSpPr>
          <p:nvPr/>
        </p:nvSpPr>
        <p:spPr>
          <a:xfrm>
            <a:off x="5196751" y="4633997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395369" y="4772019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63" name="Picture 62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998" y="4765348"/>
            <a:ext cx="301752" cy="301752"/>
          </a:xfrm>
          <a:prstGeom prst="rect">
            <a:avLst/>
          </a:prstGeom>
        </p:spPr>
      </p:pic>
      <p:pic>
        <p:nvPicPr>
          <p:cNvPr id="64" name="Picture 63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443" y="4765348"/>
            <a:ext cx="301752" cy="301752"/>
          </a:xfrm>
          <a:prstGeom prst="rect">
            <a:avLst/>
          </a:prstGeom>
        </p:spPr>
      </p:pic>
      <p:pic>
        <p:nvPicPr>
          <p:cNvPr id="65" name="Picture 64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37" y="4765348"/>
            <a:ext cx="301752" cy="301752"/>
          </a:xfrm>
          <a:prstGeom prst="rect">
            <a:avLst/>
          </a:prstGeom>
        </p:spPr>
      </p:pic>
      <p:sp>
        <p:nvSpPr>
          <p:cNvPr id="66" name="Rectangle 65"/>
          <p:cNvSpPr>
            <a:spLocks noChangeAspect="1"/>
          </p:cNvSpPr>
          <p:nvPr/>
        </p:nvSpPr>
        <p:spPr>
          <a:xfrm>
            <a:off x="5196751" y="5408189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395369" y="554222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68" name="Picture 67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37" y="5539540"/>
            <a:ext cx="301752" cy="301752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5264877" y="5560562"/>
            <a:ext cx="952901" cy="319640"/>
            <a:chOff x="1481160" y="1115262"/>
            <a:chExt cx="952901" cy="319640"/>
          </a:xfrm>
        </p:grpSpPr>
        <p:pic>
          <p:nvPicPr>
            <p:cNvPr id="70" name="Picture 69" descr="timestamp-do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73" name="Rectangle 72"/>
          <p:cNvSpPr>
            <a:spLocks noChangeAspect="1"/>
          </p:cNvSpPr>
          <p:nvPr/>
        </p:nvSpPr>
        <p:spPr>
          <a:xfrm>
            <a:off x="5196751" y="6197364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395369" y="631582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75" name="Picture 74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37" y="6328715"/>
            <a:ext cx="301752" cy="301752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5253294" y="6328715"/>
            <a:ext cx="952901" cy="325665"/>
            <a:chOff x="2677215" y="1091349"/>
            <a:chExt cx="952901" cy="325665"/>
          </a:xfrm>
        </p:grpSpPr>
        <p:pic>
          <p:nvPicPr>
            <p:cNvPr id="78" name="Picture 77" descr="timestamp-failed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542053" y="536641"/>
            <a:ext cx="10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71571" y="53664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4007" y="396264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30469" y="3990516"/>
            <a:ext cx="10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18174" y="32694"/>
            <a:ext cx="475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Buttons to the right, status indicators to the left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9131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10749" y="1091728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4583" y="1223079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6" name="Picture 5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5" y="1223079"/>
            <a:ext cx="301752" cy="301752"/>
          </a:xfrm>
          <a:prstGeom prst="rect">
            <a:avLst/>
          </a:prstGeom>
        </p:spPr>
      </p:pic>
      <p:pic>
        <p:nvPicPr>
          <p:cNvPr id="7" name="Picture 6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20" y="1223079"/>
            <a:ext cx="301752" cy="301752"/>
          </a:xfrm>
          <a:prstGeom prst="rect">
            <a:avLst/>
          </a:prstGeom>
        </p:spPr>
      </p:pic>
      <p:pic>
        <p:nvPicPr>
          <p:cNvPr id="8" name="Picture 7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4" y="1223079"/>
            <a:ext cx="301752" cy="301752"/>
          </a:xfrm>
          <a:prstGeom prst="rect">
            <a:avLst/>
          </a:prstGeom>
        </p:spPr>
      </p:pic>
      <p:sp>
        <p:nvSpPr>
          <p:cNvPr id="9" name="Rectangle 8"/>
          <p:cNvSpPr>
            <a:spLocks noChangeAspect="1"/>
          </p:cNvSpPr>
          <p:nvPr/>
        </p:nvSpPr>
        <p:spPr>
          <a:xfrm>
            <a:off x="110749" y="1865920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4583" y="1999954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1" name="Picture 10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1" y="2018293"/>
            <a:ext cx="301752" cy="30175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763657" y="1976276"/>
            <a:ext cx="952901" cy="319640"/>
            <a:chOff x="1481160" y="1115262"/>
            <a:chExt cx="952901" cy="319640"/>
          </a:xfrm>
        </p:grpSpPr>
        <p:pic>
          <p:nvPicPr>
            <p:cNvPr id="13" name="Picture 12" descr="timestamp-do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pic>
        <p:nvPicPr>
          <p:cNvPr id="15" name="Picture 14" descr="failed-disabl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7" y="2018293"/>
            <a:ext cx="301752" cy="301752"/>
          </a:xfrm>
          <a:prstGeom prst="rect">
            <a:avLst/>
          </a:prstGeom>
        </p:spPr>
      </p:pic>
      <p:sp>
        <p:nvSpPr>
          <p:cNvPr id="16" name="Rectangle 15"/>
          <p:cNvSpPr>
            <a:spLocks noChangeAspect="1"/>
          </p:cNvSpPr>
          <p:nvPr/>
        </p:nvSpPr>
        <p:spPr>
          <a:xfrm>
            <a:off x="110749" y="2655095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34583" y="277355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8" name="Picture 17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1" y="2810359"/>
            <a:ext cx="301752" cy="301752"/>
          </a:xfrm>
          <a:prstGeom prst="rect">
            <a:avLst/>
          </a:prstGeom>
        </p:spPr>
      </p:pic>
      <p:pic>
        <p:nvPicPr>
          <p:cNvPr id="19" name="Picture 18" descr="done_disabl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7" y="2810359"/>
            <a:ext cx="301752" cy="30175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763657" y="2810359"/>
            <a:ext cx="952901" cy="325665"/>
            <a:chOff x="2677215" y="1091349"/>
            <a:chExt cx="952901" cy="325665"/>
          </a:xfrm>
        </p:grpSpPr>
        <p:pic>
          <p:nvPicPr>
            <p:cNvPr id="21" name="Picture 20" descr="timestamp-failed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542053" y="536641"/>
            <a:ext cx="10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18175" y="32694"/>
            <a:ext cx="475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Buttons to the left, status indicators to the right</a:t>
            </a:r>
            <a:endParaRPr lang="en-US" sz="1400"/>
          </a:p>
        </p:txBody>
      </p:sp>
      <p:sp>
        <p:nvSpPr>
          <p:cNvPr id="85" name="Rectangle 84"/>
          <p:cNvSpPr>
            <a:spLocks noChangeAspect="1"/>
          </p:cNvSpPr>
          <p:nvPr/>
        </p:nvSpPr>
        <p:spPr>
          <a:xfrm>
            <a:off x="5128243" y="1091728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52077" y="1223079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87" name="Picture 86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369" y="1223079"/>
            <a:ext cx="301752" cy="301752"/>
          </a:xfrm>
          <a:prstGeom prst="rect">
            <a:avLst/>
          </a:prstGeom>
        </p:spPr>
      </p:pic>
      <p:pic>
        <p:nvPicPr>
          <p:cNvPr id="88" name="Picture 87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14" y="1223079"/>
            <a:ext cx="301752" cy="301752"/>
          </a:xfrm>
          <a:prstGeom prst="rect">
            <a:avLst/>
          </a:prstGeom>
        </p:spPr>
      </p:pic>
      <p:pic>
        <p:nvPicPr>
          <p:cNvPr id="89" name="Picture 88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08" y="1223079"/>
            <a:ext cx="301752" cy="301752"/>
          </a:xfrm>
          <a:prstGeom prst="rect">
            <a:avLst/>
          </a:prstGeom>
        </p:spPr>
      </p:pic>
      <p:sp>
        <p:nvSpPr>
          <p:cNvPr id="90" name="Rectangle 89"/>
          <p:cNvSpPr>
            <a:spLocks noChangeAspect="1"/>
          </p:cNvSpPr>
          <p:nvPr/>
        </p:nvSpPr>
        <p:spPr>
          <a:xfrm>
            <a:off x="5128243" y="1865920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452077" y="1999954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92" name="Picture 91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65" y="2018293"/>
            <a:ext cx="301752" cy="301752"/>
          </a:xfrm>
          <a:prstGeom prst="rect">
            <a:avLst/>
          </a:prstGeom>
        </p:spPr>
      </p:pic>
      <p:grpSp>
        <p:nvGrpSpPr>
          <p:cNvPr id="93" name="Group 92"/>
          <p:cNvGrpSpPr/>
          <p:nvPr/>
        </p:nvGrpSpPr>
        <p:grpSpPr>
          <a:xfrm>
            <a:off x="7781151" y="1976276"/>
            <a:ext cx="952901" cy="319640"/>
            <a:chOff x="1481160" y="1115262"/>
            <a:chExt cx="952901" cy="319640"/>
          </a:xfrm>
        </p:grpSpPr>
        <p:pic>
          <p:nvPicPr>
            <p:cNvPr id="94" name="Picture 93" descr="timestamp-do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97" name="Rectangle 96"/>
          <p:cNvSpPr>
            <a:spLocks noChangeAspect="1"/>
          </p:cNvSpPr>
          <p:nvPr/>
        </p:nvSpPr>
        <p:spPr>
          <a:xfrm>
            <a:off x="5128243" y="2655095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452077" y="277355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99" name="Picture 98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75" y="2810359"/>
            <a:ext cx="301752" cy="301752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7781151" y="2810359"/>
            <a:ext cx="952901" cy="325665"/>
            <a:chOff x="2677215" y="1091349"/>
            <a:chExt cx="952901" cy="325665"/>
          </a:xfrm>
        </p:grpSpPr>
        <p:pic>
          <p:nvPicPr>
            <p:cNvPr id="102" name="Picture 101" descr="timestamp-failed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6558896" y="53664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64899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spect="1"/>
          </p:cNvSpPr>
          <p:nvPr/>
        </p:nvSpPr>
        <p:spPr>
          <a:xfrm>
            <a:off x="110749" y="877071"/>
            <a:ext cx="3872700" cy="70605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7019" y="83848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26" name="Picture 25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6" y="1212963"/>
            <a:ext cx="301752" cy="301752"/>
          </a:xfrm>
          <a:prstGeom prst="rect">
            <a:avLst/>
          </a:prstGeom>
        </p:spPr>
      </p:pic>
      <p:pic>
        <p:nvPicPr>
          <p:cNvPr id="27" name="Picture 26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31" y="1212963"/>
            <a:ext cx="301752" cy="301752"/>
          </a:xfrm>
          <a:prstGeom prst="rect">
            <a:avLst/>
          </a:prstGeom>
        </p:spPr>
      </p:pic>
      <p:pic>
        <p:nvPicPr>
          <p:cNvPr id="28" name="Picture 27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5" y="1212963"/>
            <a:ext cx="301752" cy="30175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251038" y="469155"/>
            <a:ext cx="10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1</a:t>
            </a:r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110749" y="1691352"/>
            <a:ext cx="3872700" cy="7060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27019" y="165276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48" name="Picture 47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05" y="2027244"/>
            <a:ext cx="301752" cy="301752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297486" y="2009356"/>
            <a:ext cx="952901" cy="319640"/>
            <a:chOff x="1481160" y="1115262"/>
            <a:chExt cx="952901" cy="319640"/>
          </a:xfrm>
        </p:grpSpPr>
        <p:pic>
          <p:nvPicPr>
            <p:cNvPr id="50" name="Picture 49" descr="timestamp-do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52" name="Rectangle 51"/>
          <p:cNvSpPr>
            <a:spLocks noChangeAspect="1"/>
          </p:cNvSpPr>
          <p:nvPr/>
        </p:nvSpPr>
        <p:spPr>
          <a:xfrm>
            <a:off x="110749" y="2549809"/>
            <a:ext cx="3872700" cy="7060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27019" y="251122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55" name="Picture 54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5" y="2885701"/>
            <a:ext cx="301752" cy="301752"/>
          </a:xfrm>
          <a:prstGeom prst="rect">
            <a:avLst/>
          </a:prstGeom>
        </p:spPr>
      </p:pic>
      <p:pic>
        <p:nvPicPr>
          <p:cNvPr id="62" name="Picture 61" descr="done_disabl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8" y="2873542"/>
            <a:ext cx="301752" cy="301752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1205006" y="2856618"/>
            <a:ext cx="952901" cy="325665"/>
            <a:chOff x="2677215" y="1091349"/>
            <a:chExt cx="952901" cy="325665"/>
          </a:xfrm>
        </p:grpSpPr>
        <p:pic>
          <p:nvPicPr>
            <p:cNvPr id="64" name="Picture 63" descr="timestamp-failed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66" name="Rectangle 65"/>
          <p:cNvSpPr>
            <a:spLocks noChangeAspect="1"/>
          </p:cNvSpPr>
          <p:nvPr/>
        </p:nvSpPr>
        <p:spPr>
          <a:xfrm>
            <a:off x="5128620" y="883266"/>
            <a:ext cx="3872700" cy="70605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244890" y="84468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68" name="Picture 67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57" y="1219158"/>
            <a:ext cx="301752" cy="301752"/>
          </a:xfrm>
          <a:prstGeom prst="rect">
            <a:avLst/>
          </a:prstGeom>
        </p:spPr>
      </p:pic>
      <p:pic>
        <p:nvPicPr>
          <p:cNvPr id="69" name="Picture 68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02" y="1219158"/>
            <a:ext cx="301752" cy="301752"/>
          </a:xfrm>
          <a:prstGeom prst="rect">
            <a:avLst/>
          </a:prstGeom>
        </p:spPr>
      </p:pic>
      <p:pic>
        <p:nvPicPr>
          <p:cNvPr id="70" name="Picture 69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96" y="1219158"/>
            <a:ext cx="301752" cy="301752"/>
          </a:xfrm>
          <a:prstGeom prst="rect">
            <a:avLst/>
          </a:prstGeom>
        </p:spPr>
      </p:pic>
      <p:sp>
        <p:nvSpPr>
          <p:cNvPr id="71" name="Rectangle 70"/>
          <p:cNvSpPr>
            <a:spLocks noChangeAspect="1"/>
          </p:cNvSpPr>
          <p:nvPr/>
        </p:nvSpPr>
        <p:spPr>
          <a:xfrm>
            <a:off x="5128620" y="1697547"/>
            <a:ext cx="3872700" cy="7060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244890" y="165896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74" name="Picture 73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76" y="2033439"/>
            <a:ext cx="301752" cy="301752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5315357" y="2015551"/>
            <a:ext cx="952901" cy="319640"/>
            <a:chOff x="1481160" y="1115262"/>
            <a:chExt cx="952901" cy="319640"/>
          </a:xfrm>
        </p:grpSpPr>
        <p:pic>
          <p:nvPicPr>
            <p:cNvPr id="76" name="Picture 75" descr="timestamp-do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78" name="Rectangle 77"/>
          <p:cNvSpPr>
            <a:spLocks noChangeAspect="1"/>
          </p:cNvSpPr>
          <p:nvPr/>
        </p:nvSpPr>
        <p:spPr>
          <a:xfrm>
            <a:off x="5128620" y="2556004"/>
            <a:ext cx="3872700" cy="7060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244890" y="251742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80" name="Picture 79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76" y="2838730"/>
            <a:ext cx="301752" cy="301752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5315357" y="2838730"/>
            <a:ext cx="952901" cy="325665"/>
            <a:chOff x="2677215" y="1091349"/>
            <a:chExt cx="952901" cy="325665"/>
          </a:xfrm>
        </p:grpSpPr>
        <p:pic>
          <p:nvPicPr>
            <p:cNvPr id="83" name="Picture 82" descr="timestamp-failed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446806" y="47535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2</a:t>
            </a:r>
          </a:p>
        </p:txBody>
      </p:sp>
      <p:pic>
        <p:nvPicPr>
          <p:cNvPr id="86" name="Picture 85" descr="failed-disabl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79" y="2015381"/>
            <a:ext cx="301752" cy="301752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7069" y="3269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Two rows</a:t>
            </a:r>
            <a:endParaRPr lang="en-US" sz="1400"/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>
            <a:off x="110749" y="4451668"/>
            <a:ext cx="3872700" cy="70605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27019" y="4413084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90" name="Picture 89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6" y="4787560"/>
            <a:ext cx="301752" cy="301752"/>
          </a:xfrm>
          <a:prstGeom prst="rect">
            <a:avLst/>
          </a:prstGeom>
        </p:spPr>
      </p:pic>
      <p:pic>
        <p:nvPicPr>
          <p:cNvPr id="91" name="Picture 90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68" y="4787560"/>
            <a:ext cx="301752" cy="301752"/>
          </a:xfrm>
          <a:prstGeom prst="rect">
            <a:avLst/>
          </a:prstGeom>
        </p:spPr>
      </p:pic>
      <p:pic>
        <p:nvPicPr>
          <p:cNvPr id="92" name="Picture 91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24" y="4636684"/>
            <a:ext cx="301752" cy="301752"/>
          </a:xfrm>
          <a:prstGeom prst="rect">
            <a:avLst/>
          </a:prstGeom>
        </p:spPr>
      </p:pic>
      <p:sp>
        <p:nvSpPr>
          <p:cNvPr id="93" name="Rectangle 92"/>
          <p:cNvSpPr>
            <a:spLocks noChangeAspect="1"/>
          </p:cNvSpPr>
          <p:nvPr/>
        </p:nvSpPr>
        <p:spPr>
          <a:xfrm>
            <a:off x="110749" y="5248061"/>
            <a:ext cx="3872700" cy="7060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27019" y="520947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95" name="Picture 94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24" y="5433077"/>
            <a:ext cx="301752" cy="301752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297486" y="5566065"/>
            <a:ext cx="952901" cy="319640"/>
            <a:chOff x="1481160" y="1115262"/>
            <a:chExt cx="952901" cy="319640"/>
          </a:xfrm>
        </p:grpSpPr>
        <p:pic>
          <p:nvPicPr>
            <p:cNvPr id="97" name="Picture 96" descr="timestamp-do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100" name="Rectangle 99"/>
          <p:cNvSpPr>
            <a:spLocks noChangeAspect="1"/>
          </p:cNvSpPr>
          <p:nvPr/>
        </p:nvSpPr>
        <p:spPr>
          <a:xfrm>
            <a:off x="110749" y="6020522"/>
            <a:ext cx="3872700" cy="7060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27019" y="598193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02" name="Picture 101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24" y="6250258"/>
            <a:ext cx="301752" cy="301752"/>
          </a:xfrm>
          <a:prstGeom prst="rect">
            <a:avLst/>
          </a:prstGeom>
        </p:spPr>
      </p:pic>
      <p:grpSp>
        <p:nvGrpSpPr>
          <p:cNvPr id="106" name="Group 105"/>
          <p:cNvGrpSpPr/>
          <p:nvPr/>
        </p:nvGrpSpPr>
        <p:grpSpPr>
          <a:xfrm>
            <a:off x="277174" y="6318972"/>
            <a:ext cx="952901" cy="325665"/>
            <a:chOff x="2677215" y="1091349"/>
            <a:chExt cx="952901" cy="325665"/>
          </a:xfrm>
        </p:grpSpPr>
        <p:pic>
          <p:nvPicPr>
            <p:cNvPr id="107" name="Picture 106" descr="timestamp-failed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126" name="Rectangle 125"/>
          <p:cNvSpPr>
            <a:spLocks noChangeAspect="1"/>
          </p:cNvSpPr>
          <p:nvPr/>
        </p:nvSpPr>
        <p:spPr>
          <a:xfrm>
            <a:off x="5128620" y="4451668"/>
            <a:ext cx="3872700" cy="70605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5244890" y="4413084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28" name="Picture 127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57" y="4787560"/>
            <a:ext cx="301752" cy="301752"/>
          </a:xfrm>
          <a:prstGeom prst="rect">
            <a:avLst/>
          </a:prstGeom>
        </p:spPr>
      </p:pic>
      <p:pic>
        <p:nvPicPr>
          <p:cNvPr id="129" name="Picture 128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02" y="4787560"/>
            <a:ext cx="301752" cy="301752"/>
          </a:xfrm>
          <a:prstGeom prst="rect">
            <a:avLst/>
          </a:prstGeom>
        </p:spPr>
      </p:pic>
      <p:pic>
        <p:nvPicPr>
          <p:cNvPr id="130" name="Picture 129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96" y="4787560"/>
            <a:ext cx="301752" cy="301752"/>
          </a:xfrm>
          <a:prstGeom prst="rect">
            <a:avLst/>
          </a:prstGeom>
        </p:spPr>
      </p:pic>
      <p:sp>
        <p:nvSpPr>
          <p:cNvPr id="131" name="Rectangle 130"/>
          <p:cNvSpPr>
            <a:spLocks noChangeAspect="1"/>
          </p:cNvSpPr>
          <p:nvPr/>
        </p:nvSpPr>
        <p:spPr>
          <a:xfrm>
            <a:off x="5128620" y="5248061"/>
            <a:ext cx="3872700" cy="7060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244890" y="520947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33" name="Picture 132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96" y="5572090"/>
            <a:ext cx="301752" cy="301752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7953802" y="5423987"/>
            <a:ext cx="952901" cy="319640"/>
            <a:chOff x="1481160" y="1115262"/>
            <a:chExt cx="952901" cy="319640"/>
          </a:xfrm>
        </p:grpSpPr>
        <p:pic>
          <p:nvPicPr>
            <p:cNvPr id="135" name="Picture 134" descr="timestamp-do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60" y="1133150"/>
              <a:ext cx="952901" cy="301752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1760974" y="1115262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138" name="Rectangle 137"/>
          <p:cNvSpPr>
            <a:spLocks noChangeAspect="1"/>
          </p:cNvSpPr>
          <p:nvPr/>
        </p:nvSpPr>
        <p:spPr>
          <a:xfrm>
            <a:off x="5128620" y="6044130"/>
            <a:ext cx="3872700" cy="7060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244890" y="600554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40" name="Picture 139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96" y="6368159"/>
            <a:ext cx="301752" cy="301752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7953802" y="6193726"/>
            <a:ext cx="952901" cy="325665"/>
            <a:chOff x="2677215" y="1091349"/>
            <a:chExt cx="952901" cy="325665"/>
          </a:xfrm>
        </p:grpSpPr>
        <p:pic>
          <p:nvPicPr>
            <p:cNvPr id="145" name="Picture 144" descr="timestamp-failed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215" y="1115262"/>
              <a:ext cx="952901" cy="301752"/>
            </a:xfrm>
            <a:prstGeom prst="rect">
              <a:avLst/>
            </a:prstGeom>
          </p:spPr>
        </p:pic>
        <p:sp>
          <p:nvSpPr>
            <p:cNvPr id="146" name="TextBox 145"/>
            <p:cNvSpPr txBox="1"/>
            <p:nvPr/>
          </p:nvSpPr>
          <p:spPr>
            <a:xfrm>
              <a:off x="2968752" y="1091349"/>
              <a:ext cx="5966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10:30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379054" y="408233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3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446806" y="4083575"/>
            <a:ext cx="10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4</a:t>
            </a:r>
          </a:p>
        </p:txBody>
      </p:sp>
    </p:spTree>
    <p:extLst>
      <p:ext uri="{BB962C8B-B14F-4D97-AF65-F5344CB8AC3E}">
        <p14:creationId xmlns:p14="http://schemas.microsoft.com/office/powerpoint/2010/main" val="275424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2883" y="536641"/>
            <a:ext cx="10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1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60292" y="1196035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882" y="132738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7" name="Picture 6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40" y="1327386"/>
            <a:ext cx="301752" cy="301752"/>
          </a:xfrm>
          <a:prstGeom prst="rect">
            <a:avLst/>
          </a:prstGeom>
        </p:spPr>
      </p:pic>
      <p:pic>
        <p:nvPicPr>
          <p:cNvPr id="8" name="Picture 7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85" y="1327386"/>
            <a:ext cx="301752" cy="301752"/>
          </a:xfrm>
          <a:prstGeom prst="rect">
            <a:avLst/>
          </a:prstGeom>
        </p:spPr>
      </p:pic>
      <p:pic>
        <p:nvPicPr>
          <p:cNvPr id="9" name="Picture 8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79" y="1327386"/>
            <a:ext cx="301752" cy="301752"/>
          </a:xfrm>
          <a:prstGeom prst="rect">
            <a:avLst/>
          </a:prstGeom>
        </p:spPr>
      </p:pic>
      <p:sp>
        <p:nvSpPr>
          <p:cNvPr id="10" name="Rectangle 9"/>
          <p:cNvSpPr>
            <a:spLocks noChangeAspect="1"/>
          </p:cNvSpPr>
          <p:nvPr/>
        </p:nvSpPr>
        <p:spPr>
          <a:xfrm>
            <a:off x="60292" y="1970227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4882" y="210157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2" name="Picture 11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79" y="2101578"/>
            <a:ext cx="301752" cy="301752"/>
          </a:xfrm>
          <a:prstGeom prst="rect">
            <a:avLst/>
          </a:prstGeom>
        </p:spPr>
      </p:pic>
      <p:sp>
        <p:nvSpPr>
          <p:cNvPr id="13" name="Rectangle 12"/>
          <p:cNvSpPr>
            <a:spLocks noChangeAspect="1"/>
          </p:cNvSpPr>
          <p:nvPr/>
        </p:nvSpPr>
        <p:spPr>
          <a:xfrm>
            <a:off x="60292" y="2759402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4882" y="289075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5" name="Picture 14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79" y="2866840"/>
            <a:ext cx="301752" cy="3017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29082" y="2284242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17" name="Picture 16" descr="checkmar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" y="2067006"/>
            <a:ext cx="292100" cy="317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29082" y="3086838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19" name="Picture 18" descr="redX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" y="2913839"/>
            <a:ext cx="304800" cy="241300"/>
          </a:xfrm>
          <a:prstGeom prst="rect">
            <a:avLst/>
          </a:prstGeom>
        </p:spPr>
      </p:pic>
      <p:sp>
        <p:nvSpPr>
          <p:cNvPr id="20" name="Rectangle 19"/>
          <p:cNvSpPr>
            <a:spLocks noChangeAspect="1"/>
          </p:cNvSpPr>
          <p:nvPr/>
        </p:nvSpPr>
        <p:spPr>
          <a:xfrm>
            <a:off x="5158902" y="1196035"/>
            <a:ext cx="3872700" cy="621792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23492" y="132738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22" name="Picture 21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250" y="1327386"/>
            <a:ext cx="301752" cy="301752"/>
          </a:xfrm>
          <a:prstGeom prst="rect">
            <a:avLst/>
          </a:prstGeom>
        </p:spPr>
      </p:pic>
      <p:pic>
        <p:nvPicPr>
          <p:cNvPr id="23" name="Picture 22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695" y="1327386"/>
            <a:ext cx="301752" cy="301752"/>
          </a:xfrm>
          <a:prstGeom prst="rect">
            <a:avLst/>
          </a:prstGeom>
        </p:spPr>
      </p:pic>
      <p:pic>
        <p:nvPicPr>
          <p:cNvPr id="24" name="Picture 23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89" y="1327386"/>
            <a:ext cx="301752" cy="301752"/>
          </a:xfrm>
          <a:prstGeom prst="rect">
            <a:avLst/>
          </a:prstGeom>
        </p:spPr>
      </p:pic>
      <p:sp>
        <p:nvSpPr>
          <p:cNvPr id="25" name="Rectangle 24"/>
          <p:cNvSpPr>
            <a:spLocks noChangeAspect="1"/>
          </p:cNvSpPr>
          <p:nvPr/>
        </p:nvSpPr>
        <p:spPr>
          <a:xfrm>
            <a:off x="5158902" y="1970227"/>
            <a:ext cx="3872700" cy="621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23492" y="210157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</a:rPr>
              <a:t>step name</a:t>
            </a:r>
          </a:p>
        </p:txBody>
      </p:sp>
      <p:pic>
        <p:nvPicPr>
          <p:cNvPr id="27" name="Picture 26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89" y="2101578"/>
            <a:ext cx="301752" cy="301752"/>
          </a:xfrm>
          <a:prstGeom prst="rect">
            <a:avLst/>
          </a:prstGeom>
        </p:spPr>
      </p:pic>
      <p:sp>
        <p:nvSpPr>
          <p:cNvPr id="28" name="Rectangle 27"/>
          <p:cNvSpPr>
            <a:spLocks noChangeAspect="1"/>
          </p:cNvSpPr>
          <p:nvPr/>
        </p:nvSpPr>
        <p:spPr>
          <a:xfrm>
            <a:off x="5158902" y="2759402"/>
            <a:ext cx="3872700" cy="621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423492" y="289075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step name</a:t>
            </a:r>
          </a:p>
        </p:txBody>
      </p:sp>
      <p:pic>
        <p:nvPicPr>
          <p:cNvPr id="30" name="Picture 29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89" y="2866840"/>
            <a:ext cx="301752" cy="30175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069528" y="2284242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32" name="Picture 31" descr="checkmar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02" y="2067006"/>
            <a:ext cx="292100" cy="3175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528" y="3086838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34" name="Picture 33" descr="redX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02" y="2913839"/>
            <a:ext cx="304800" cy="2413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469311" y="68904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3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5183289" y="4222352"/>
            <a:ext cx="3872700" cy="621792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47879" y="435370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38" name="Picture 37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37" y="4353703"/>
            <a:ext cx="301752" cy="301752"/>
          </a:xfrm>
          <a:prstGeom prst="rect">
            <a:avLst/>
          </a:prstGeom>
        </p:spPr>
      </p:pic>
      <p:pic>
        <p:nvPicPr>
          <p:cNvPr id="39" name="Picture 38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82" y="4353703"/>
            <a:ext cx="301752" cy="301752"/>
          </a:xfrm>
          <a:prstGeom prst="rect">
            <a:avLst/>
          </a:prstGeom>
        </p:spPr>
      </p:pic>
      <p:pic>
        <p:nvPicPr>
          <p:cNvPr id="40" name="Picture 39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76" y="4353703"/>
            <a:ext cx="301752" cy="301752"/>
          </a:xfrm>
          <a:prstGeom prst="rect">
            <a:avLst/>
          </a:prstGeom>
        </p:spPr>
      </p:pic>
      <p:sp>
        <p:nvSpPr>
          <p:cNvPr id="41" name="Rectangle 40"/>
          <p:cNvSpPr>
            <a:spLocks noChangeAspect="1"/>
          </p:cNvSpPr>
          <p:nvPr/>
        </p:nvSpPr>
        <p:spPr>
          <a:xfrm>
            <a:off x="5183289" y="4996544"/>
            <a:ext cx="3872700" cy="621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47879" y="512789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>
                    <a:lumMod val="50000"/>
                  </a:schemeClr>
                </a:solidFill>
              </a:rPr>
              <a:t>step name</a:t>
            </a:r>
          </a:p>
        </p:txBody>
      </p:sp>
      <p:pic>
        <p:nvPicPr>
          <p:cNvPr id="43" name="Picture 42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76" y="5127895"/>
            <a:ext cx="301752" cy="301752"/>
          </a:xfrm>
          <a:prstGeom prst="rect">
            <a:avLst/>
          </a:prstGeom>
        </p:spPr>
      </p:pic>
      <p:sp>
        <p:nvSpPr>
          <p:cNvPr id="44" name="Rectangle 43"/>
          <p:cNvSpPr>
            <a:spLocks noChangeAspect="1"/>
          </p:cNvSpPr>
          <p:nvPr/>
        </p:nvSpPr>
        <p:spPr>
          <a:xfrm>
            <a:off x="5183289" y="5785719"/>
            <a:ext cx="3872700" cy="621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47879" y="591707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7F7F7F"/>
                </a:solidFill>
              </a:rPr>
              <a:t>step name</a:t>
            </a:r>
          </a:p>
        </p:txBody>
      </p:sp>
      <p:pic>
        <p:nvPicPr>
          <p:cNvPr id="46" name="Picture 45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76" y="5893157"/>
            <a:ext cx="301752" cy="30175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093915" y="5310559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48" name="Picture 47" descr="checkmar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89" y="5093323"/>
            <a:ext cx="292100" cy="317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093915" y="6113155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50" name="Picture 49" descr="redX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89" y="5940156"/>
            <a:ext cx="304800" cy="24130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967903" y="1263324"/>
            <a:ext cx="119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active step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69519" y="1973745"/>
            <a:ext cx="128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successfully</a:t>
            </a:r>
          </a:p>
          <a:p>
            <a:r>
              <a:rPr lang="en-US"/>
              <a:t>completed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85043" y="2737210"/>
            <a:ext cx="134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failed/prob-</a:t>
            </a:r>
          </a:p>
          <a:p>
            <a:r>
              <a:rPr lang="en-US"/>
              <a:t>lem occured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06579" y="374609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01453" y="3834326"/>
            <a:ext cx="10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4</a:t>
            </a:r>
          </a:p>
        </p:txBody>
      </p:sp>
      <p:sp>
        <p:nvSpPr>
          <p:cNvPr id="96" name="Rectangle 95"/>
          <p:cNvSpPr>
            <a:spLocks noChangeAspect="1"/>
          </p:cNvSpPr>
          <p:nvPr/>
        </p:nvSpPr>
        <p:spPr>
          <a:xfrm>
            <a:off x="60292" y="4204995"/>
            <a:ext cx="3872700" cy="62179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24882" y="433634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98" name="Picture 97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" y="4373148"/>
            <a:ext cx="301752" cy="301752"/>
          </a:xfrm>
          <a:prstGeom prst="rect">
            <a:avLst/>
          </a:prstGeom>
        </p:spPr>
      </p:pic>
      <p:pic>
        <p:nvPicPr>
          <p:cNvPr id="99" name="Picture 98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85" y="4336346"/>
            <a:ext cx="301752" cy="301752"/>
          </a:xfrm>
          <a:prstGeom prst="rect">
            <a:avLst/>
          </a:prstGeom>
        </p:spPr>
      </p:pic>
      <p:pic>
        <p:nvPicPr>
          <p:cNvPr id="100" name="Picture 99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79" y="4336346"/>
            <a:ext cx="301752" cy="301752"/>
          </a:xfrm>
          <a:prstGeom prst="rect">
            <a:avLst/>
          </a:prstGeom>
        </p:spPr>
      </p:pic>
      <p:sp>
        <p:nvSpPr>
          <p:cNvPr id="101" name="Rectangle 100"/>
          <p:cNvSpPr>
            <a:spLocks noChangeAspect="1"/>
          </p:cNvSpPr>
          <p:nvPr/>
        </p:nvSpPr>
        <p:spPr>
          <a:xfrm>
            <a:off x="60292" y="4979187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24882" y="511053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03" name="Picture 102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79" y="5110538"/>
            <a:ext cx="301752" cy="301752"/>
          </a:xfrm>
          <a:prstGeom prst="rect">
            <a:avLst/>
          </a:prstGeom>
        </p:spPr>
      </p:pic>
      <p:sp>
        <p:nvSpPr>
          <p:cNvPr id="104" name="Rectangle 103"/>
          <p:cNvSpPr>
            <a:spLocks noChangeAspect="1"/>
          </p:cNvSpPr>
          <p:nvPr/>
        </p:nvSpPr>
        <p:spPr>
          <a:xfrm>
            <a:off x="60292" y="5768362"/>
            <a:ext cx="3872700" cy="6217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24882" y="589971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06" name="Picture 105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79" y="5875800"/>
            <a:ext cx="301752" cy="301752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-29082" y="5293202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108" name="Picture 107" descr="checkmar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" y="5075966"/>
            <a:ext cx="292100" cy="31750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-29082" y="6095798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110" name="Picture 109" descr="redX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" y="5922799"/>
            <a:ext cx="3048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1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44117" y="625035"/>
            <a:ext cx="3872700" cy="70605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4365" y="58645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6" name="Picture 5" descr="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2" y="960927"/>
            <a:ext cx="301752" cy="301752"/>
          </a:xfrm>
          <a:prstGeom prst="rect">
            <a:avLst/>
          </a:prstGeom>
        </p:spPr>
      </p:pic>
      <p:pic>
        <p:nvPicPr>
          <p:cNvPr id="7" name="Picture 6" descr="f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4" y="960927"/>
            <a:ext cx="301752" cy="301752"/>
          </a:xfrm>
          <a:prstGeom prst="rect">
            <a:avLst/>
          </a:prstGeom>
        </p:spPr>
      </p:pic>
      <p:pic>
        <p:nvPicPr>
          <p:cNvPr id="8" name="Picture 7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92" y="810051"/>
            <a:ext cx="301752" cy="301752"/>
          </a:xfrm>
          <a:prstGeom prst="rect">
            <a:avLst/>
          </a:prstGeom>
        </p:spPr>
      </p:pic>
      <p:sp>
        <p:nvSpPr>
          <p:cNvPr id="9" name="Rectangle 8"/>
          <p:cNvSpPr>
            <a:spLocks noChangeAspect="1"/>
          </p:cNvSpPr>
          <p:nvPr/>
        </p:nvSpPr>
        <p:spPr>
          <a:xfrm>
            <a:off x="144117" y="1421428"/>
            <a:ext cx="3872700" cy="7060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4365" y="1382844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1" name="Picture 10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92" y="1606444"/>
            <a:ext cx="301752" cy="301752"/>
          </a:xfrm>
          <a:prstGeom prst="rect">
            <a:avLst/>
          </a:prstGeom>
        </p:spPr>
      </p:pic>
      <p:sp>
        <p:nvSpPr>
          <p:cNvPr id="12" name="Rectangle 11"/>
          <p:cNvSpPr>
            <a:spLocks noChangeAspect="1"/>
          </p:cNvSpPr>
          <p:nvPr/>
        </p:nvSpPr>
        <p:spPr>
          <a:xfrm>
            <a:off x="144117" y="2193889"/>
            <a:ext cx="3872700" cy="7060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4365" y="215530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step name</a:t>
            </a:r>
          </a:p>
        </p:txBody>
      </p:sp>
      <p:pic>
        <p:nvPicPr>
          <p:cNvPr id="14" name="Picture 13" descr="no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92" y="2423625"/>
            <a:ext cx="301752" cy="3017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8505" y="1714258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16" name="Picture 15" descr="checkmar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7" y="1679811"/>
            <a:ext cx="292100" cy="317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6210" y="2466926"/>
            <a:ext cx="57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10:30</a:t>
            </a:r>
          </a:p>
        </p:txBody>
      </p:sp>
      <p:pic>
        <p:nvPicPr>
          <p:cNvPr id="18" name="Picture 17" descr="redX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7" y="2492930"/>
            <a:ext cx="304800" cy="2413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42883" y="141640"/>
            <a:ext cx="10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Option 5</a:t>
            </a:r>
          </a:p>
        </p:txBody>
      </p:sp>
    </p:spTree>
    <p:extLst>
      <p:ext uri="{BB962C8B-B14F-4D97-AF65-F5344CB8AC3E}">
        <p14:creationId xmlns:p14="http://schemas.microsoft.com/office/powerpoint/2010/main" val="86048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605</Words>
  <Application>Microsoft Macintosh PowerPoint</Application>
  <PresentationFormat>On-screen Show (4:3)</PresentationFormat>
  <Paragraphs>223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C</dc:creator>
  <cp:lastModifiedBy>S C</cp:lastModifiedBy>
  <cp:revision>69</cp:revision>
  <dcterms:created xsi:type="dcterms:W3CDTF">2013-09-25T17:25:10Z</dcterms:created>
  <dcterms:modified xsi:type="dcterms:W3CDTF">2013-12-12T21:17:45Z</dcterms:modified>
</cp:coreProperties>
</file>