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6" r:id="rId7"/>
    <p:sldId id="258" r:id="rId8"/>
    <p:sldId id="259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7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89DA-F701-4BE9-AF62-C600F4D4C144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F624-1FA1-4337-B2C8-4EC999DD1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nts132/mts/main_AMC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07" y="2014887"/>
            <a:ext cx="6000750" cy="138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965" y="81116"/>
            <a:ext cx="9829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1.MR</a:t>
            </a:r>
            <a:r>
              <a:rPr lang="zh-CN" altLang="en-US" dirty="0" smtClean="0"/>
              <a:t>报警工具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代码文件名</a:t>
            </a:r>
            <a:r>
              <a:rPr lang="en-US" altLang="zh-CN" dirty="0"/>
              <a:t>:alarm\</a:t>
            </a:r>
            <a:r>
              <a:rPr lang="en-US" altLang="zh-CN" dirty="0" err="1"/>
              <a:t>monitor_moxa_channel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报警工具读取信息来源</a:t>
            </a:r>
            <a:r>
              <a:rPr lang="en-US" altLang="zh-CN" dirty="0" smtClean="0"/>
              <a:t>:1.moxa: C:\Users\Public\Documents\Moxa\MXAOPC\ServerLog\</a:t>
            </a:r>
          </a:p>
          <a:p>
            <a:r>
              <a:rPr lang="en-US" altLang="zh-CN" dirty="0" smtClean="0"/>
              <a:t>				       \\ +</a:t>
            </a:r>
            <a:r>
              <a:rPr lang="en-US" altLang="zh-CN" dirty="0" smtClean="0">
                <a:solidFill>
                  <a:srgbClr val="FF0000"/>
                </a:solidFill>
              </a:rPr>
              <a:t>mini PC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+\share\alert\alert_log.csv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2.focas: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focas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CAM:</a:t>
            </a:r>
            <a:r>
              <a:rPr lang="zh-CN" altLang="en-US" dirty="0" smtClean="0"/>
              <a:t>读取</a:t>
            </a:r>
            <a:r>
              <a:rPr lang="en-US" altLang="zh-CN" dirty="0"/>
              <a:t>[</a:t>
            </a:r>
            <a:r>
              <a:rPr lang="en-US" altLang="zh-CN" dirty="0" err="1" smtClean="0"/>
              <a:t>MRS_MCAlarmSet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的报警设置</a:t>
            </a:r>
            <a:r>
              <a:rPr lang="en-US" altLang="zh-CN" dirty="0" smtClean="0"/>
              <a:t>,</a:t>
            </a:r>
            <a:r>
              <a:rPr lang="en-US" altLang="zh-CN" dirty="0"/>
              <a:t> [</a:t>
            </a:r>
            <a:r>
              <a:rPr lang="en-US" altLang="zh-CN" dirty="0" err="1" smtClean="0"/>
              <a:t>MRS_MCAlarmLog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中插入报警记录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1098" y="3575458"/>
            <a:ext cx="4958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报警设置页面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网址</a:t>
            </a:r>
            <a:r>
              <a:rPr lang="en-US" altLang="zh-CN" dirty="0"/>
              <a:t>: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algnts132/</a:t>
            </a:r>
            <a:r>
              <a:rPr lang="en-US" altLang="zh-CN" dirty="0" err="1" smtClean="0">
                <a:hlinkClick r:id="rId3"/>
              </a:rPr>
              <a:t>mts</a:t>
            </a:r>
            <a:r>
              <a:rPr lang="en-US" altLang="zh-CN" dirty="0" smtClean="0">
                <a:hlinkClick r:id="rId3"/>
              </a:rPr>
              <a:t>/main_AMC.aspx</a:t>
            </a:r>
            <a:endParaRPr lang="en-US" altLang="zh-CN" dirty="0" smtClean="0"/>
          </a:p>
          <a:p>
            <a:pPr lvl="1"/>
            <a:r>
              <a:rPr lang="zh-CN" altLang="en-US" dirty="0"/>
              <a:t>数据库</a:t>
            </a:r>
            <a:r>
              <a:rPr lang="en-US" altLang="zh-CN" dirty="0" smtClean="0"/>
              <a:t>CAM: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MRS_MCAlarmSet</a:t>
            </a:r>
            <a:r>
              <a:rPr lang="en-US" altLang="zh-CN" dirty="0"/>
              <a:t>]</a:t>
            </a:r>
            <a:r>
              <a:rPr lang="zh-CN" altLang="en-US" dirty="0"/>
              <a:t>的设置</a:t>
            </a: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07" y="4567871"/>
            <a:ext cx="4257675" cy="194087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07" y="4720271"/>
            <a:ext cx="4257675" cy="19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3837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12.moxaAPI</a:t>
            </a:r>
            <a:r>
              <a:rPr lang="zh-CN" altLang="en-US" dirty="0" smtClean="0"/>
              <a:t>测试工具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代码文件名</a:t>
            </a:r>
            <a:r>
              <a:rPr lang="en-US" altLang="zh-CN" dirty="0"/>
              <a:t>: </a:t>
            </a:r>
            <a:r>
              <a:rPr lang="en-US" altLang="zh-CN" dirty="0" smtClean="0"/>
              <a:t>MOXAAPITEST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测试锁机和蜂鸣器</a:t>
            </a: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404937"/>
            <a:ext cx="7058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77011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工具部署服务器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AMC:amccadbat_10   </a:t>
            </a:r>
          </a:p>
          <a:p>
            <a:pPr lvl="1"/>
            <a:r>
              <a:rPr lang="en-US" altLang="zh-CN" dirty="0" smtClean="0"/>
              <a:t>ALG:ALGBATCH03</a:t>
            </a:r>
          </a:p>
          <a:p>
            <a:pPr lvl="1"/>
            <a:r>
              <a:rPr lang="en-US" altLang="zh-CN" dirty="0" err="1" smtClean="0"/>
              <a:t>ATH:mxaopcvm.athex.asmpt.com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password:asmpt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工具部署路径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Focas</a:t>
            </a:r>
            <a:r>
              <a:rPr lang="zh-CN" altLang="en-US" dirty="0" smtClean="0"/>
              <a:t>收集工具</a:t>
            </a:r>
            <a:r>
              <a:rPr lang="en-US" altLang="zh-CN" dirty="0"/>
              <a:t>:C:\</a:t>
            </a:r>
            <a:r>
              <a:rPr lang="en-US" altLang="zh-CN" dirty="0" err="1" smtClean="0"/>
              <a:t>FocasMC_Status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Focas_new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Moxa</a:t>
            </a:r>
            <a:r>
              <a:rPr lang="zh-CN" altLang="en-US" dirty="0" smtClean="0"/>
              <a:t>收集工具</a:t>
            </a:r>
            <a:r>
              <a:rPr lang="en-US" altLang="zh-CN" dirty="0"/>
              <a:t>:C:\</a:t>
            </a:r>
            <a:r>
              <a:rPr lang="en-US" altLang="zh-CN" dirty="0" err="1" smtClean="0"/>
              <a:t>monitormoxa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振动收集工具</a:t>
            </a:r>
            <a:r>
              <a:rPr lang="en-US" altLang="zh-CN" dirty="0"/>
              <a:t>:C:\</a:t>
            </a:r>
            <a:r>
              <a:rPr lang="en-US" altLang="zh-CN" dirty="0" err="1" smtClean="0"/>
              <a:t>fft</a:t>
            </a:r>
            <a:r>
              <a:rPr lang="en-US" altLang="zh-CN" dirty="0" smtClean="0"/>
              <a:t>-cache</a:t>
            </a:r>
          </a:p>
          <a:p>
            <a:pPr lvl="1"/>
            <a:r>
              <a:rPr lang="zh-CN" altLang="en-US" dirty="0" smtClean="0"/>
              <a:t>报警工具</a:t>
            </a:r>
            <a:r>
              <a:rPr lang="en-US" altLang="zh-CN" dirty="0" smtClean="0"/>
              <a:t>:C</a:t>
            </a:r>
            <a:r>
              <a:rPr lang="en-US" altLang="zh-CN" dirty="0"/>
              <a:t>:\</a:t>
            </a:r>
            <a:r>
              <a:rPr lang="en-US" altLang="zh-CN" dirty="0" err="1" smtClean="0"/>
              <a:t>moxaalarm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自动锁机工具</a:t>
            </a:r>
            <a:r>
              <a:rPr lang="en-US" altLang="zh-CN" dirty="0" smtClean="0"/>
              <a:t>:C</a:t>
            </a:r>
            <a:r>
              <a:rPr lang="en-US" altLang="zh-CN" dirty="0"/>
              <a:t>:\</a:t>
            </a:r>
            <a:r>
              <a:rPr lang="en-US" altLang="zh-CN" dirty="0" smtClean="0"/>
              <a:t>MOXACTRL  </a:t>
            </a:r>
            <a:r>
              <a:rPr lang="zh-CN" altLang="en-US" dirty="0" smtClean="0"/>
              <a:t>现在只有</a:t>
            </a:r>
            <a:r>
              <a:rPr lang="en-US" altLang="zh-CN" dirty="0" smtClean="0"/>
              <a:t>AMC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Scada</a:t>
            </a:r>
            <a:r>
              <a:rPr lang="zh-CN" altLang="en-US" dirty="0" smtClean="0"/>
              <a:t>显示工具</a:t>
            </a:r>
            <a:r>
              <a:rPr lang="en-US" altLang="zh-CN" dirty="0" smtClean="0"/>
              <a:t>:C</a:t>
            </a:r>
            <a:r>
              <a:rPr lang="en-US" altLang="zh-CN" dirty="0"/>
              <a:t>:\</a:t>
            </a:r>
            <a:r>
              <a:rPr lang="en-US" altLang="zh-CN" dirty="0" smtClean="0"/>
              <a:t>DNC\MOXA\Debug</a:t>
            </a:r>
          </a:p>
          <a:p>
            <a:pPr lvl="1"/>
            <a:r>
              <a:rPr lang="en-US" altLang="zh-CN" dirty="0" err="1" smtClean="0"/>
              <a:t>moxaAPI</a:t>
            </a:r>
            <a:r>
              <a:rPr lang="zh-CN" altLang="en-US" dirty="0" smtClean="0"/>
              <a:t>测试工具</a:t>
            </a:r>
            <a:r>
              <a:rPr lang="en-US" altLang="zh-CN" dirty="0"/>
              <a:t>:C:\</a:t>
            </a:r>
            <a:r>
              <a:rPr lang="en-US" altLang="zh-CN" dirty="0" smtClean="0"/>
              <a:t>MOXAAPITEST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>
                <a:solidFill>
                  <a:srgbClr val="FF0000"/>
                </a:solidFill>
              </a:rPr>
              <a:t>:API</a:t>
            </a:r>
            <a:r>
              <a:rPr lang="zh-CN" altLang="en-US" dirty="0" smtClean="0">
                <a:solidFill>
                  <a:srgbClr val="FF0000"/>
                </a:solidFill>
              </a:rPr>
              <a:t>方式收集工具代码</a:t>
            </a:r>
            <a:r>
              <a:rPr lang="en-US" altLang="zh-CN" dirty="0">
                <a:solidFill>
                  <a:srgbClr val="FF0000"/>
                </a:solidFill>
              </a:rPr>
              <a:t>(CollectFromAOPC20190918)</a:t>
            </a:r>
            <a:r>
              <a:rPr lang="zh-CN" altLang="en-US" dirty="0" smtClean="0">
                <a:solidFill>
                  <a:srgbClr val="FF0000"/>
                </a:solidFill>
              </a:rPr>
              <a:t>已给</a:t>
            </a:r>
            <a:r>
              <a:rPr lang="en-US" altLang="zh-CN" dirty="0" err="1" smtClean="0">
                <a:solidFill>
                  <a:srgbClr val="FF0000"/>
                </a:solidFill>
              </a:rPr>
              <a:t>moxa</a:t>
            </a:r>
            <a:r>
              <a:rPr lang="zh-CN" altLang="en-US" dirty="0" smtClean="0">
                <a:solidFill>
                  <a:srgbClr val="FF0000"/>
                </a:solidFill>
              </a:rPr>
              <a:t>公司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378" y="247042"/>
            <a:ext cx="577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报警记录页面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数据库</a:t>
            </a:r>
            <a:r>
              <a:rPr lang="en-US" altLang="zh-CN" dirty="0"/>
              <a:t>CAM: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 [</a:t>
            </a:r>
            <a:r>
              <a:rPr lang="en-US" altLang="zh-CN" dirty="0" err="1"/>
              <a:t>MRS_MCAlarmLog</a:t>
            </a:r>
            <a:r>
              <a:rPr lang="en-US" altLang="zh-CN" dirty="0" smtClean="0"/>
              <a:t>]</a:t>
            </a:r>
            <a:r>
              <a:rPr lang="zh-CN" altLang="en-US" dirty="0" smtClean="0"/>
              <a:t>报警</a:t>
            </a:r>
            <a:r>
              <a:rPr lang="zh-CN" altLang="en-US" dirty="0"/>
              <a:t>记录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11" y="1071181"/>
            <a:ext cx="5624468" cy="217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11" y="5093769"/>
            <a:ext cx="7745980" cy="1525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378" y="3423928"/>
            <a:ext cx="549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设备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数据库</a:t>
            </a:r>
            <a:r>
              <a:rPr lang="en-US" altLang="zh-CN" dirty="0"/>
              <a:t>CAM: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cnc_type_property_value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AOPC_IP</a:t>
            </a:r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FF0000"/>
                </a:solidFill>
              </a:rPr>
              <a:t>moxa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  FFT_RMS_IP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mini pc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70" y="4391514"/>
            <a:ext cx="570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378" y="247042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机床状态监控数据查询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数据库</a:t>
            </a:r>
            <a:r>
              <a:rPr lang="en-US" altLang="zh-CN" dirty="0"/>
              <a:t>CAM: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moxa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8" y="1086993"/>
            <a:ext cx="5554589" cy="1656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08" y="3700581"/>
            <a:ext cx="5751576" cy="28490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482" y="2866721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报警信息查询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algnts132/</a:t>
            </a:r>
            <a:r>
              <a:rPr lang="en-US" altLang="zh-CN" dirty="0" err="1" smtClean="0"/>
              <a:t>stjCAM</a:t>
            </a:r>
            <a:r>
              <a:rPr lang="en-US" altLang="zh-CN" dirty="0" smtClean="0"/>
              <a:t>:</a:t>
            </a:r>
            <a:r>
              <a:rPr lang="zh-CN" altLang="en-US" dirty="0" smtClean="0"/>
              <a:t>读取数据表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MRS_MCSys_AlarmInfo</a:t>
            </a:r>
            <a:r>
              <a:rPr lang="en-US" altLang="zh-CN" dirty="0" smtClean="0"/>
              <a:t>],[</a:t>
            </a:r>
            <a:r>
              <a:rPr lang="en-US" altLang="zh-CN" dirty="0" err="1" smtClean="0"/>
              <a:t>MRS_MCSys_AlarmNoList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5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5" y="2865013"/>
            <a:ext cx="5953125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426" y="472839"/>
            <a:ext cx="95189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.Focas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代码文件名</a:t>
            </a:r>
            <a:r>
              <a:rPr lang="en-US" altLang="zh-CN" dirty="0"/>
              <a:t>:</a:t>
            </a:r>
            <a:r>
              <a:rPr lang="en-US" altLang="zh-CN" dirty="0" err="1"/>
              <a:t>FocasMC_Status_CSharp_C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监控数据插入</a:t>
            </a:r>
            <a:r>
              <a:rPr lang="en-US" altLang="zh-CN" dirty="0" err="1" smtClean="0"/>
              <a:t>moxa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绑定端口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J02:20001  J22:20002  J31:20000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L23:20000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H12:20000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其他连接本工具的工具：</a:t>
            </a:r>
            <a:r>
              <a:rPr lang="en-US" altLang="zh-CN" dirty="0" smtClean="0"/>
              <a:t>MR</a:t>
            </a:r>
            <a:r>
              <a:rPr lang="zh-CN" altLang="en-US" dirty="0" smtClean="0"/>
              <a:t>报警工具，</a:t>
            </a:r>
            <a:r>
              <a:rPr lang="zh-CN" altLang="en-US" dirty="0" smtClean="0">
                <a:solidFill>
                  <a:srgbClr val="FF0000"/>
                </a:solidFill>
              </a:rPr>
              <a:t>机床连接状态</a:t>
            </a:r>
            <a:r>
              <a:rPr lang="zh-CN" altLang="en-US" dirty="0" smtClean="0">
                <a:solidFill>
                  <a:srgbClr val="FF0000"/>
                </a:solidFill>
              </a:rPr>
              <a:t>监控（席宁）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SCADA</a:t>
            </a:r>
            <a:r>
              <a:rPr lang="zh-CN" altLang="en-US" dirty="0" smtClean="0"/>
              <a:t>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6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8076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.MOXA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代码文件名</a:t>
            </a:r>
            <a:r>
              <a:rPr lang="en-US" altLang="zh-CN" dirty="0"/>
              <a:t>: </a:t>
            </a:r>
            <a:r>
              <a:rPr lang="en-US" altLang="zh-CN" dirty="0" err="1"/>
              <a:t>monitor_moxa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监控数据插入</a:t>
            </a:r>
            <a:r>
              <a:rPr lang="en-US" altLang="zh-CN" dirty="0" err="1" smtClean="0"/>
              <a:t>moxa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绑定端口</a:t>
            </a:r>
            <a:r>
              <a:rPr lang="en-US" altLang="zh-CN" dirty="0" smtClean="0"/>
              <a:t>:22001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读取文档路径</a:t>
            </a:r>
            <a:r>
              <a:rPr lang="en-US" altLang="zh-CN" dirty="0" smtClean="0"/>
              <a:t>:C:\Users\Public\Documents\</a:t>
            </a:r>
            <a:r>
              <a:rPr lang="en-US" altLang="zh-CN" dirty="0" err="1" smtClean="0"/>
              <a:t>Moxa</a:t>
            </a:r>
            <a:r>
              <a:rPr lang="en-US" altLang="zh-CN" dirty="0" smtClean="0"/>
              <a:t>\MXAOPC\</a:t>
            </a:r>
            <a:r>
              <a:rPr lang="en-US" altLang="zh-CN" dirty="0" err="1" smtClean="0"/>
              <a:t>ServerLog</a:t>
            </a:r>
            <a:r>
              <a:rPr lang="en-US" altLang="zh-CN" dirty="0" smtClean="0"/>
              <a:t>\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写入文档路径</a:t>
            </a:r>
            <a:r>
              <a:rPr lang="en-US" altLang="zh-CN" dirty="0" smtClean="0"/>
              <a:t>:C:\DNC\MOXA\latestfile.txt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83" y="2555061"/>
            <a:ext cx="5581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45" y="2484565"/>
            <a:ext cx="4781550" cy="1419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810" y="161748"/>
            <a:ext cx="7582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振动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代码文件名</a:t>
            </a:r>
            <a:r>
              <a:rPr lang="en-US" altLang="zh-CN" dirty="0"/>
              <a:t>: </a:t>
            </a:r>
            <a:r>
              <a:rPr lang="en-US" altLang="zh-CN" dirty="0" err="1"/>
              <a:t>fft_vibration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监控振动数据</a:t>
            </a:r>
            <a:r>
              <a:rPr lang="zh-CN" altLang="en-US" dirty="0"/>
              <a:t>插入</a:t>
            </a:r>
            <a:r>
              <a:rPr lang="en-US" altLang="zh-CN" dirty="0" err="1"/>
              <a:t>moxa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读取文档路径</a:t>
            </a:r>
            <a:r>
              <a:rPr lang="en-US" altLang="zh-CN" dirty="0" smtClean="0"/>
              <a:t>:\\+</a:t>
            </a:r>
            <a:r>
              <a:rPr lang="en-US" altLang="zh-CN" dirty="0" smtClean="0">
                <a:solidFill>
                  <a:srgbClr val="FF0000"/>
                </a:solidFill>
              </a:rPr>
              <a:t>mini PC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+\share\accelerometer\fft-latest.csv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  \\+</a:t>
            </a:r>
            <a:r>
              <a:rPr lang="en-US" altLang="zh-CN" dirty="0" smtClean="0">
                <a:solidFill>
                  <a:srgbClr val="FF0000"/>
                </a:solidFill>
              </a:rPr>
              <a:t>mini PC 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+\share\accelerometer\rms-latest.csv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写入文档路径</a:t>
            </a:r>
            <a:r>
              <a:rPr lang="en-US" altLang="zh-CN" dirty="0" smtClean="0"/>
              <a:t>:C:\DNC\MOXA\vibration_fft.txt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  C:\DNC\MOXA\vibration.txt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88" y="3500721"/>
            <a:ext cx="5782548" cy="2857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954" y="4306859"/>
            <a:ext cx="4400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mini pc</a:t>
            </a:r>
            <a:r>
              <a:rPr lang="zh-CN" altLang="en-US" dirty="0" smtClean="0"/>
              <a:t>设备有问题导致，</a:t>
            </a:r>
            <a:endParaRPr lang="en-US" altLang="zh-CN" dirty="0" smtClean="0"/>
          </a:p>
          <a:p>
            <a:r>
              <a:rPr lang="zh-CN" altLang="en-US" dirty="0" smtClean="0"/>
              <a:t>工具只能先从设备拷贝出来文档，</a:t>
            </a:r>
            <a:endParaRPr lang="en-US" altLang="zh-CN" dirty="0" smtClean="0"/>
          </a:p>
          <a:p>
            <a:r>
              <a:rPr lang="zh-CN" altLang="en-US" dirty="0" smtClean="0"/>
              <a:t>然后再读取，而且经过一段时间后，</a:t>
            </a:r>
            <a:endParaRPr lang="en-US" altLang="zh-CN" dirty="0" smtClean="0"/>
          </a:p>
          <a:p>
            <a:r>
              <a:rPr lang="zh-CN" altLang="en-US" dirty="0" smtClean="0"/>
              <a:t>拷贝出来的文档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如右图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会变成空文档，</a:t>
            </a:r>
            <a:endParaRPr lang="en-US" altLang="zh-CN" dirty="0" smtClean="0"/>
          </a:p>
          <a:p>
            <a:r>
              <a:rPr lang="zh-CN" altLang="en-US" dirty="0" smtClean="0"/>
              <a:t>这个时候需要重启工具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4365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自动锁机工具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代码</a:t>
            </a:r>
            <a:r>
              <a:rPr lang="zh-CN" altLang="en-US" dirty="0"/>
              <a:t>文件名</a:t>
            </a:r>
            <a:r>
              <a:rPr lang="en-US" altLang="zh-CN" dirty="0"/>
              <a:t>: MOXAAPITEST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mr_master_list</a:t>
            </a:r>
            <a:r>
              <a:rPr lang="zh-CN" altLang="en-US" dirty="0" smtClean="0"/>
              <a:t>机床锁机状态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插入锁机记录</a:t>
            </a:r>
            <a:r>
              <a:rPr lang="en-US" altLang="zh-CN" dirty="0" err="1" smtClean="0"/>
              <a:t>MRS_MCLockLog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工具有两个记录文档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工具的操作纪录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目前已设置锁定的机床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26" y="2592666"/>
            <a:ext cx="5467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67986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11.SCADA</a:t>
            </a:r>
            <a:r>
              <a:rPr lang="zh-CN" altLang="en-US" dirty="0" smtClean="0"/>
              <a:t>显示工具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代码文件名</a:t>
            </a:r>
            <a:r>
              <a:rPr lang="en-US" altLang="zh-CN" dirty="0"/>
              <a:t>:</a:t>
            </a:r>
            <a:r>
              <a:rPr lang="en-US" altLang="zh-CN" dirty="0" err="1"/>
              <a:t>CNC_Task_Manager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工具部署路径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1.amccadbat_10:C:\DNC\MOXA\Debug\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2.ALGBATCH03:  C:\DNC\MOXA\Debug\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3. mxaopcvm.athex.asmpt.com:13 C\DNC\MOXA\Debug\</a:t>
            </a: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信息来源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1.moxa:moxa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2.focas:focas</a:t>
            </a:r>
            <a:r>
              <a:rPr lang="zh-CN" altLang="en-US" dirty="0" smtClean="0"/>
              <a:t>收集工具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振动和</a:t>
            </a:r>
            <a:r>
              <a:rPr lang="en-US" altLang="zh-CN" dirty="0" smtClean="0"/>
              <a:t>FFT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(MINI PC):</a:t>
            </a:r>
            <a:r>
              <a:rPr lang="zh-CN" altLang="en-US" dirty="0" smtClean="0"/>
              <a:t>振动收集工具</a:t>
            </a: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7" y="3300204"/>
            <a:ext cx="4559121" cy="31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2" y="437882"/>
            <a:ext cx="1117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11.SCADA</a:t>
            </a:r>
            <a:r>
              <a:rPr lang="zh-CN" altLang="en-US" dirty="0" smtClean="0"/>
              <a:t>显示工具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刷新</a:t>
            </a:r>
            <a:r>
              <a:rPr lang="en-US" altLang="zh-CN" dirty="0" err="1" smtClean="0"/>
              <a:t>aopc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发出请求到</a:t>
            </a:r>
            <a:r>
              <a:rPr lang="en-US" altLang="zh-CN" dirty="0" err="1" smtClean="0"/>
              <a:t>moxa</a:t>
            </a:r>
            <a:r>
              <a:rPr lang="zh-CN" altLang="en-US" dirty="0" smtClean="0"/>
              <a:t>收集工具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moxa</a:t>
            </a:r>
            <a:r>
              <a:rPr lang="zh-CN" altLang="en-US" dirty="0" smtClean="0"/>
              <a:t>收集工具通过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读取机床</a:t>
            </a:r>
            <a:r>
              <a:rPr lang="en-US" altLang="zh-CN" dirty="0" err="1" smtClean="0"/>
              <a:t>moxa</a:t>
            </a:r>
            <a:r>
              <a:rPr lang="zh-CN" altLang="en-US" dirty="0"/>
              <a:t>中</a:t>
            </a:r>
            <a:r>
              <a:rPr lang="zh-CN" altLang="en-US" dirty="0" smtClean="0"/>
              <a:t>状态并返回数据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zh-CN" altLang="en-US" dirty="0" smtClean="0"/>
              <a:t>需要读取</a:t>
            </a:r>
            <a:r>
              <a:rPr lang="en-US" altLang="zh-CN" dirty="0" err="1" smtClean="0"/>
              <a:t>moxa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在第二页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有介绍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7" y="1998613"/>
            <a:ext cx="3714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193</Words>
  <Application>Microsoft Office PowerPoint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Jing Long</dc:creator>
  <cp:lastModifiedBy>Gao Ying Wei</cp:lastModifiedBy>
  <cp:revision>26</cp:revision>
  <dcterms:created xsi:type="dcterms:W3CDTF">2020-01-02T09:09:40Z</dcterms:created>
  <dcterms:modified xsi:type="dcterms:W3CDTF">2020-01-13T06:59:39Z</dcterms:modified>
</cp:coreProperties>
</file>