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01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8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7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6.wmf"/><Relationship Id="rId15" Type="http://schemas.openxmlformats.org/officeDocument/2006/relationships/oleObject" Target="../embeddings/oleObject10.bin"/><Relationship Id="rId14" Type="http://schemas.openxmlformats.org/officeDocument/2006/relationships/oleObject" Target="../embeddings/oleObject9.bin"/><Relationship Id="rId13" Type="http://schemas.openxmlformats.org/officeDocument/2006/relationships/oleObject" Target="../embeddings/oleObject8.bin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sv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083560" y="3558540"/>
            <a:ext cx="490855" cy="49085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93390" y="3465195"/>
            <a:ext cx="680720" cy="68072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05760" y="3377565"/>
            <a:ext cx="843915" cy="84391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爆炸形 2 10"/>
          <p:cNvSpPr/>
          <p:nvPr/>
        </p:nvSpPr>
        <p:spPr>
          <a:xfrm>
            <a:off x="3259455" y="3728085"/>
            <a:ext cx="142240" cy="142240"/>
          </a:xfrm>
          <a:prstGeom prst="irregularSeal2">
            <a:avLst/>
          </a:prstGeom>
          <a:ln w="3175"/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05175" y="3776345"/>
            <a:ext cx="54000" cy="5400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342005" y="2524125"/>
            <a:ext cx="2708275" cy="1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402330" y="3213735"/>
            <a:ext cx="99060" cy="352425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01390" y="3970020"/>
            <a:ext cx="281940" cy="238125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328670" y="3553460"/>
            <a:ext cx="1816100" cy="250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122545" y="3530600"/>
            <a:ext cx="46800" cy="4680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716145" y="3120390"/>
            <a:ext cx="46800" cy="4680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890135" y="3039110"/>
            <a:ext cx="46800" cy="4680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1" idx="1"/>
            <a:endCxn id="20" idx="5"/>
          </p:cNvCxnSpPr>
          <p:nvPr/>
        </p:nvCxnSpPr>
        <p:spPr>
          <a:xfrm>
            <a:off x="4723130" y="3127375"/>
            <a:ext cx="439420" cy="44323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912360" y="3061970"/>
            <a:ext cx="241300" cy="49022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17460000">
            <a:off x="4811395" y="3205480"/>
            <a:ext cx="224155" cy="157480"/>
          </a:xfrm>
          <a:prstGeom prst="arc">
            <a:avLst>
              <a:gd name="adj1" fmla="val 16238451"/>
              <a:gd name="adj2" fmla="val 117826"/>
            </a:avLst>
          </a:prstGeom>
          <a:ln w="63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 rot="11940000">
            <a:off x="5869940" y="2574925"/>
            <a:ext cx="224155" cy="157480"/>
          </a:xfrm>
          <a:prstGeom prst="arc">
            <a:avLst>
              <a:gd name="adj1" fmla="val 16238451"/>
              <a:gd name="adj2" fmla="val 117826"/>
            </a:avLst>
          </a:prstGeom>
          <a:ln w="63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901440" y="2447925"/>
            <a:ext cx="2194560" cy="148590"/>
          </a:xfrm>
          <a:custGeom>
            <a:avLst/>
            <a:gdLst>
              <a:gd name="connisteX0" fmla="*/ 0 w 2194560"/>
              <a:gd name="connsiteY0" fmla="*/ 148590 h 148590"/>
              <a:gd name="connisteX1" fmla="*/ 2194560 w 2194560"/>
              <a:gd name="connsiteY1" fmla="*/ 0 h 1485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2194560" h="148590">
                <a:moveTo>
                  <a:pt x="0" y="148590"/>
                </a:moveTo>
                <a:cubicBezTo>
                  <a:pt x="731520" y="99060"/>
                  <a:pt x="1463040" y="49530"/>
                  <a:pt x="2194560" y="0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653280" y="2541905"/>
            <a:ext cx="1497965" cy="1500505"/>
          </a:xfrm>
          <a:custGeom>
            <a:avLst/>
            <a:gdLst>
              <a:gd name="connisteX0" fmla="*/ 0 w 1518920"/>
              <a:gd name="connsiteY0" fmla="*/ 1518920 h 1518920"/>
              <a:gd name="connisteX1" fmla="*/ 1518920 w 1518920"/>
              <a:gd name="connsiteY1" fmla="*/ 0 h 15189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518920" h="1518920">
                <a:moveTo>
                  <a:pt x="0" y="1518920"/>
                </a:moveTo>
                <a:cubicBezTo>
                  <a:pt x="506095" y="1012825"/>
                  <a:pt x="1012825" y="506095"/>
                  <a:pt x="1518920" y="0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6092190" y="2446655"/>
            <a:ext cx="76011" cy="99060"/>
          </a:xfrm>
          <a:custGeom>
            <a:avLst/>
            <a:gdLst>
              <a:gd name="connsiteX0" fmla="*/ 0 w 119"/>
              <a:gd name="connsiteY0" fmla="*/ 0 h 156"/>
              <a:gd name="connsiteX1" fmla="*/ 75 w 119"/>
              <a:gd name="connsiteY1" fmla="*/ 12 h 156"/>
              <a:gd name="connsiteX2" fmla="*/ 114 w 119"/>
              <a:gd name="connsiteY2" fmla="*/ 45 h 156"/>
              <a:gd name="connsiteX3" fmla="*/ 117 w 119"/>
              <a:gd name="connsiteY3" fmla="*/ 99 h 156"/>
              <a:gd name="connsiteX4" fmla="*/ 93 w 119"/>
              <a:gd name="connsiteY4" fmla="*/ 156 h 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" h="156">
                <a:moveTo>
                  <a:pt x="0" y="0"/>
                </a:moveTo>
                <a:cubicBezTo>
                  <a:pt x="13" y="2"/>
                  <a:pt x="56" y="5"/>
                  <a:pt x="75" y="12"/>
                </a:cubicBezTo>
                <a:cubicBezTo>
                  <a:pt x="94" y="20"/>
                  <a:pt x="111" y="21"/>
                  <a:pt x="114" y="45"/>
                </a:cubicBezTo>
                <a:cubicBezTo>
                  <a:pt x="121" y="60"/>
                  <a:pt x="121" y="81"/>
                  <a:pt x="117" y="99"/>
                </a:cubicBezTo>
                <a:cubicBezTo>
                  <a:pt x="114" y="118"/>
                  <a:pt x="97" y="147"/>
                  <a:pt x="93" y="156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6168390" y="2346325"/>
            <a:ext cx="255270" cy="132715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942205" y="3030855"/>
            <a:ext cx="46990" cy="78105"/>
            <a:chOff x="7783" y="4773"/>
            <a:chExt cx="74" cy="123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7815" y="4773"/>
              <a:ext cx="42" cy="9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7783" y="4862"/>
              <a:ext cx="71" cy="35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9480000">
            <a:off x="5077460" y="3515995"/>
            <a:ext cx="46990" cy="78105"/>
            <a:chOff x="7783" y="4773"/>
            <a:chExt cx="74" cy="123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7815" y="4773"/>
              <a:ext cx="42" cy="9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7783" y="4862"/>
              <a:ext cx="71" cy="35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529580" y="2861310"/>
            <a:ext cx="566420" cy="581660"/>
            <a:chOff x="8708" y="4506"/>
            <a:chExt cx="892" cy="916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8708" y="4506"/>
              <a:ext cx="736" cy="7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8788" y="4590"/>
              <a:ext cx="736" cy="7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8864" y="4666"/>
              <a:ext cx="736" cy="7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9076" y="4882"/>
              <a:ext cx="424" cy="412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 rot="13320000">
            <a:off x="5135880" y="2030095"/>
            <a:ext cx="566420" cy="581660"/>
            <a:chOff x="8708" y="4506"/>
            <a:chExt cx="892" cy="916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8708" y="4506"/>
              <a:ext cx="736" cy="7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8788" y="4590"/>
              <a:ext cx="736" cy="7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8864" y="4666"/>
              <a:ext cx="736" cy="7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9076" y="4882"/>
              <a:ext cx="424" cy="412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66" name="任意多边形 65"/>
          <p:cNvSpPr/>
          <p:nvPr/>
        </p:nvSpPr>
        <p:spPr>
          <a:xfrm>
            <a:off x="5071110" y="3227070"/>
            <a:ext cx="95885" cy="935355"/>
          </a:xfrm>
          <a:custGeom>
            <a:avLst/>
            <a:gdLst>
              <a:gd name="connisteX0" fmla="*/ 0 w 95819"/>
              <a:gd name="connsiteY0" fmla="*/ 0 h 935355"/>
              <a:gd name="connisteX1" fmla="*/ 32385 w 95819"/>
              <a:gd name="connsiteY1" fmla="*/ 95250 h 935355"/>
              <a:gd name="connisteX2" fmla="*/ 62865 w 95819"/>
              <a:gd name="connsiteY2" fmla="*/ 232410 h 935355"/>
              <a:gd name="connisteX3" fmla="*/ 93345 w 95819"/>
              <a:gd name="connsiteY3" fmla="*/ 451485 h 935355"/>
              <a:gd name="connisteX4" fmla="*/ 91440 w 95819"/>
              <a:gd name="connsiteY4" fmla="*/ 628650 h 935355"/>
              <a:gd name="connisteX5" fmla="*/ 83820 w 95819"/>
              <a:gd name="connsiteY5" fmla="*/ 790575 h 935355"/>
              <a:gd name="connisteX6" fmla="*/ 60960 w 95819"/>
              <a:gd name="connsiteY6" fmla="*/ 935355 h 93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95820" h="935355">
                <a:moveTo>
                  <a:pt x="0" y="0"/>
                </a:moveTo>
                <a:cubicBezTo>
                  <a:pt x="5715" y="16510"/>
                  <a:pt x="19685" y="48895"/>
                  <a:pt x="32385" y="95250"/>
                </a:cubicBezTo>
                <a:cubicBezTo>
                  <a:pt x="45085" y="141605"/>
                  <a:pt x="50800" y="161290"/>
                  <a:pt x="62865" y="232410"/>
                </a:cubicBezTo>
                <a:cubicBezTo>
                  <a:pt x="74930" y="303530"/>
                  <a:pt x="87630" y="372110"/>
                  <a:pt x="93345" y="451485"/>
                </a:cubicBezTo>
                <a:cubicBezTo>
                  <a:pt x="99060" y="530860"/>
                  <a:pt x="93345" y="560705"/>
                  <a:pt x="91440" y="628650"/>
                </a:cubicBezTo>
                <a:cubicBezTo>
                  <a:pt x="89535" y="696595"/>
                  <a:pt x="90170" y="728980"/>
                  <a:pt x="83820" y="790575"/>
                </a:cubicBezTo>
                <a:cubicBezTo>
                  <a:pt x="77470" y="852170"/>
                  <a:pt x="65405" y="909320"/>
                  <a:pt x="60960" y="935355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71227" y="2929471"/>
          <a:ext cx="1031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AxMath" r:id="rId1" imgW="1143000" imgH="1143000" progId="Equation.AxMath">
                  <p:embed/>
                </p:oleObj>
              </mc:Choice>
              <mc:Fallback>
                <p:oleObj name="AxMath" r:id="rId1" imgW="1143000" imgH="1143000" progId="Equation.AxMath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1227" y="2929471"/>
                        <a:ext cx="10318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49140" y="3010116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AxMath" r:id="rId3" imgW="1143000" imgH="1143000" progId="Equation.AxMath">
                  <p:embed/>
                </p:oleObj>
              </mc:Choice>
              <mc:Fallback>
                <p:oleObj name="AxMath" r:id="rId3" imgW="1143000" imgH="1143000" progId="Equation.AxMath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9140" y="3010116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022692" y="2970393"/>
          <a:ext cx="1476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AxMath" r:id="rId5" imgW="1143000" imgH="1143000" progId="Equation.AxMath">
                  <p:embed/>
                </p:oleObj>
              </mc:Choice>
              <mc:Fallback>
                <p:oleObj name="AxMath" r:id="rId5" imgW="1143000" imgH="1143000" progId="Equation.AxMath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2692" y="2970393"/>
                        <a:ext cx="14763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266531" y="3527553"/>
          <a:ext cx="1349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AxMath" r:id="rId7" imgW="1143000" imgH="1143000" progId="Equation.AxMath">
                  <p:embed/>
                </p:oleObj>
              </mc:Choice>
              <mc:Fallback>
                <p:oleObj name="AxMath" r:id="rId7" imgW="1143000" imgH="1143000" progId="Equation.AxMath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6531" y="3527553"/>
                        <a:ext cx="13493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845016" y="3322369"/>
          <a:ext cx="1031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AxMath" r:id="rId9" imgW="1143000" imgH="1143000" progId="Equation.AxMath">
                  <p:embed/>
                </p:oleObj>
              </mc:Choice>
              <mc:Fallback>
                <p:oleObj name="AxMath" r:id="rId9" imgW="1143000" imgH="1143000" progId="Equation.AxMath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45016" y="3322369"/>
                        <a:ext cx="10318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891878" y="3148965"/>
          <a:ext cx="1349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AxMath" r:id="rId10" imgW="1143000" imgH="1143000" progId="Equation.AxMath">
                  <p:embed/>
                </p:oleObj>
              </mc:Choice>
              <mc:Fallback>
                <p:oleObj name="AxMath" r:id="rId10" imgW="1143000" imgH="1143000" progId="Equation.AxMath">
                  <p:embed/>
                  <p:pic>
                    <p:nvPicPr>
                      <p:cNvPr id="0" name="图片 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91878" y="3148965"/>
                        <a:ext cx="13493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918627" y="2517893"/>
          <a:ext cx="1349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AxMath" r:id="rId12" imgW="1143000" imgH="1143000" progId="Equation.AxMath">
                  <p:embed/>
                </p:oleObj>
              </mc:Choice>
              <mc:Fallback>
                <p:oleObj name="AxMath" r:id="rId12" imgW="1143000" imgH="1143000" progId="Equation.AxMath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18627" y="2517893"/>
                        <a:ext cx="13493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321368" y="3861117"/>
          <a:ext cx="1349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AxMath" r:id="rId13" imgW="1143000" imgH="1143000" progId="Equation.AxMath">
                  <p:embed/>
                </p:oleObj>
              </mc:Choice>
              <mc:Fallback>
                <p:oleObj name="AxMath" r:id="rId13" imgW="1143000" imgH="1143000" progId="Equation.AxMath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1368" y="3861117"/>
                        <a:ext cx="13493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540044" y="1935480"/>
          <a:ext cx="1031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AxMath" r:id="rId14" imgW="1143000" imgH="1143000" progId="Equation.AxMath">
                  <p:embed/>
                </p:oleObj>
              </mc:Choice>
              <mc:Fallback>
                <p:oleObj name="AxMath" r:id="rId14" imgW="1143000" imgH="1143000" progId="Equation.AxMath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0044" y="1935480"/>
                        <a:ext cx="10318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6186412" y="2222084"/>
          <a:ext cx="126804" cy="19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AxMath" r:id="rId15" imgW="1143000" imgH="1143000" progId="Equation.AxMath">
                  <p:embed/>
                </p:oleObj>
              </mc:Choice>
              <mc:Fallback>
                <p:oleObj name="AxMath" r:id="rId15" imgW="1143000" imgH="1143000" progId="Equation.AxMath">
                  <p:embed/>
                  <p:pic>
                    <p:nvPicPr>
                      <p:cNvPr id="0" name="图片 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86412" y="2222084"/>
                        <a:ext cx="126804" cy="19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3879532" y="3907200"/>
          <a:ext cx="446723" cy="2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AxMath" r:id="rId17" imgW="1143000" imgH="1143000" progId="Equation.AxMath">
                  <p:embed/>
                </p:oleObj>
              </mc:Choice>
              <mc:Fallback>
                <p:oleObj name="AxMath" r:id="rId17" imgW="1143000" imgH="1143000" progId="Equation.AxMath">
                  <p:embed/>
                  <p:pic>
                    <p:nvPicPr>
                      <p:cNvPr id="0" name="图片 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79532" y="3907200"/>
                        <a:ext cx="446723" cy="200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183779" y="2346698"/>
          <a:ext cx="429259" cy="19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AxMath" r:id="rId19" imgW="1143000" imgH="1143000" progId="Equation.AxMath">
                  <p:embed/>
                </p:oleObj>
              </mc:Choice>
              <mc:Fallback>
                <p:oleObj name="AxMath" r:id="rId19" imgW="1143000" imgH="1143000" progId="Equation.AxMath">
                  <p:embed/>
                  <p:pic>
                    <p:nvPicPr>
                      <p:cNvPr id="0" name="图片 4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83779" y="2346698"/>
                        <a:ext cx="429259" cy="19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 rot="19794456">
            <a:off x="5113260" y="25916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弹道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>
            <a:off x="3495675" y="953770"/>
            <a:ext cx="4956810" cy="3462655"/>
            <a:chOff x="5505" y="1502"/>
            <a:chExt cx="7806" cy="5453"/>
          </a:xfrm>
        </p:grpSpPr>
        <p:sp>
          <p:nvSpPr>
            <p:cNvPr id="6" name="椭圆 5"/>
            <p:cNvSpPr/>
            <p:nvPr>
              <p:custDataLst>
                <p:tags r:id="rId1"/>
              </p:custDataLst>
            </p:nvPr>
          </p:nvSpPr>
          <p:spPr>
            <a:xfrm>
              <a:off x="7046" y="2166"/>
              <a:ext cx="662" cy="6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710" y="1830"/>
              <a:ext cx="1342" cy="13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382" y="1502"/>
              <a:ext cx="1985" cy="198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6" idx="0"/>
            </p:cNvCxnSpPr>
            <p:nvPr>
              <p:custDataLst>
                <p:tags r:id="rId2"/>
              </p:custDataLst>
            </p:nvPr>
          </p:nvCxnSpPr>
          <p:spPr>
            <a:xfrm flipH="1" flipV="1">
              <a:off x="7377" y="2166"/>
              <a:ext cx="2" cy="34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7" idx="7"/>
            </p:cNvCxnSpPr>
            <p:nvPr>
              <p:custDataLst>
                <p:tags r:id="rId3"/>
              </p:custDataLst>
            </p:nvPr>
          </p:nvCxnSpPr>
          <p:spPr>
            <a:xfrm flipV="1">
              <a:off x="7381" y="2027"/>
              <a:ext cx="474" cy="48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 flipV="1">
              <a:off x="7377" y="2110"/>
              <a:ext cx="896" cy="39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7140" y="2121"/>
              <a:ext cx="24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7313" y="1830"/>
              <a:ext cx="5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7835" y="1814"/>
              <a:ext cx="5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3c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17" y="2081"/>
              <a:ext cx="318" cy="434"/>
              <a:chOff x="5617" y="2081"/>
              <a:chExt cx="318" cy="434"/>
            </a:xfrm>
          </p:grpSpPr>
          <p:sp>
            <p:nvSpPr>
              <p:cNvPr id="15" name="文本框 1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636" y="2081"/>
                <a:ext cx="24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5617" y="2477"/>
                <a:ext cx="318" cy="0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7" name="椭圆 16"/>
            <p:cNvSpPr/>
            <p:nvPr>
              <p:custDataLst>
                <p:tags r:id="rId9"/>
              </p:custDataLst>
            </p:nvPr>
          </p:nvSpPr>
          <p:spPr>
            <a:xfrm>
              <a:off x="9822" y="2182"/>
              <a:ext cx="662" cy="6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10"/>
              </p:custDataLst>
            </p:nvPr>
          </p:nvSpPr>
          <p:spPr>
            <a:xfrm>
              <a:off x="6190" y="5037"/>
              <a:ext cx="662" cy="6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691" y="1838"/>
              <a:ext cx="1342" cy="13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747" y="4293"/>
              <a:ext cx="2044" cy="20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200" y="4367"/>
              <a:ext cx="2017" cy="201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2" y="1526"/>
              <a:ext cx="1985" cy="198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190" y="4704"/>
              <a:ext cx="1342" cy="134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9482" y="4670"/>
              <a:ext cx="1342" cy="134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505" y="4974"/>
              <a:ext cx="318" cy="434"/>
              <a:chOff x="5617" y="2081"/>
              <a:chExt cx="318" cy="434"/>
            </a:xfrm>
          </p:grpSpPr>
          <p:sp>
            <p:nvSpPr>
              <p:cNvPr id="28" name="文本框 2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636" y="2081"/>
                <a:ext cx="24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>
                <a:off x="5617" y="2477"/>
                <a:ext cx="318" cy="0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8575" y="4974"/>
              <a:ext cx="318" cy="434"/>
              <a:chOff x="5617" y="2081"/>
              <a:chExt cx="318" cy="434"/>
            </a:xfrm>
          </p:grpSpPr>
          <p:sp>
            <p:nvSpPr>
              <p:cNvPr id="31" name="文本框 3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636" y="2081"/>
                <a:ext cx="24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>
                <a:off x="5617" y="2477"/>
                <a:ext cx="318" cy="0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8920" y="2113"/>
              <a:ext cx="318" cy="434"/>
              <a:chOff x="5617" y="2081"/>
              <a:chExt cx="318" cy="434"/>
            </a:xfrm>
          </p:grpSpPr>
          <p:sp>
            <p:nvSpPr>
              <p:cNvPr id="34" name="文本框 3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5636" y="2081"/>
                <a:ext cx="24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 flipH="1">
                <a:off x="5617" y="2477"/>
                <a:ext cx="318" cy="0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9" name="椭圆 18"/>
            <p:cNvSpPr/>
            <p:nvPr>
              <p:custDataLst>
                <p:tags r:id="rId14"/>
              </p:custDataLst>
            </p:nvPr>
          </p:nvSpPr>
          <p:spPr>
            <a:xfrm>
              <a:off x="9176" y="5021"/>
              <a:ext cx="647" cy="64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10119" y="2258"/>
              <a:ext cx="221" cy="29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0352" y="2012"/>
              <a:ext cx="414" cy="49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10618" y="1767"/>
              <a:ext cx="614" cy="72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18" idx="7"/>
            </p:cNvCxnSpPr>
            <p:nvPr/>
          </p:nvCxnSpPr>
          <p:spPr>
            <a:xfrm flipV="1">
              <a:off x="6489" y="5134"/>
              <a:ext cx="266" cy="27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24" idx="7"/>
            </p:cNvCxnSpPr>
            <p:nvPr/>
          </p:nvCxnSpPr>
          <p:spPr>
            <a:xfrm flipV="1">
              <a:off x="6895" y="4901"/>
              <a:ext cx="440" cy="4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21" idx="7"/>
            </p:cNvCxnSpPr>
            <p:nvPr/>
          </p:nvCxnSpPr>
          <p:spPr>
            <a:xfrm flipV="1">
              <a:off x="7240" y="4662"/>
              <a:ext cx="682" cy="70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 flipV="1">
              <a:off x="10200" y="4474"/>
              <a:ext cx="612" cy="89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 flipV="1">
              <a:off x="9768" y="4769"/>
              <a:ext cx="403" cy="58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9320" y="5081"/>
              <a:ext cx="180" cy="27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15"/>
              </p:custDataLst>
            </p:nvPr>
          </p:nvSpPr>
          <p:spPr>
            <a:xfrm>
              <a:off x="9984" y="2112"/>
              <a:ext cx="292" cy="3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6"/>
              </p:custDataLst>
            </p:nvPr>
          </p:nvSpPr>
          <p:spPr>
            <a:xfrm>
              <a:off x="6394" y="4929"/>
              <a:ext cx="292" cy="3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17"/>
              </p:custDataLst>
            </p:nvPr>
          </p:nvSpPr>
          <p:spPr>
            <a:xfrm>
              <a:off x="9320" y="4950"/>
              <a:ext cx="292" cy="3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8"/>
              </p:custDataLst>
            </p:nvPr>
          </p:nvSpPr>
          <p:spPr>
            <a:xfrm>
              <a:off x="10256" y="1872"/>
              <a:ext cx="5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722" y="4769"/>
              <a:ext cx="5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9838" y="4670"/>
              <a:ext cx="5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21"/>
              </p:custDataLst>
            </p:nvPr>
          </p:nvSpPr>
          <p:spPr>
            <a:xfrm>
              <a:off x="10923" y="1872"/>
              <a:ext cx="5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3c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22"/>
              </p:custDataLst>
            </p:nvPr>
          </p:nvSpPr>
          <p:spPr>
            <a:xfrm>
              <a:off x="7240" y="4587"/>
              <a:ext cx="5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3c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3"/>
              </p:custDataLst>
            </p:nvPr>
          </p:nvSpPr>
          <p:spPr>
            <a:xfrm>
              <a:off x="10349" y="4415"/>
              <a:ext cx="51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3c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8946" y="3852"/>
              <a:ext cx="2148" cy="1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942" y="5340"/>
              <a:ext cx="2414" cy="16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 rot="19500000">
              <a:off x="9179" y="4291"/>
              <a:ext cx="131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latin typeface="宋体" panose="02010600030101010101" pitchFamily="2" charset="-122"/>
                  <a:ea typeface="宋体" panose="02010600030101010101" pitchFamily="2" charset="-122"/>
                </a:rPr>
                <a:t>马赫波波形</a:t>
              </a:r>
              <a:endParaRPr lang="zh-CN" altLang="en-US" sz="9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53" y="4848"/>
              <a:ext cx="885" cy="3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900">
                  <a:latin typeface="宋体" panose="02010600030101010101" pitchFamily="2" charset="-122"/>
                  <a:ea typeface="宋体" panose="02010600030101010101" pitchFamily="2" charset="-122"/>
                </a:rPr>
                <a:t>马赫角</a:t>
              </a:r>
              <a:endParaRPr lang="zh-CN" altLang="en-US" sz="9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911" y="3364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(a) v=0                                                      (b) v&lt;c 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  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909" y="626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(c) v=c                                                  (b) v&gt;c 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   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-869950" y="-1091565"/>
            <a:ext cx="14758035" cy="10414635"/>
            <a:chOff x="-1785" y="-2828"/>
            <a:chExt cx="23241" cy="16401"/>
          </a:xfrm>
        </p:grpSpPr>
        <p:sp>
          <p:nvSpPr>
            <p:cNvPr id="5" name="弧形 4"/>
            <p:cNvSpPr/>
            <p:nvPr/>
          </p:nvSpPr>
          <p:spPr>
            <a:xfrm rot="1740000">
              <a:off x="68" y="673"/>
              <a:ext cx="6571" cy="657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>
            <a:xfrm rot="12360000">
              <a:off x="9656" y="-1811"/>
              <a:ext cx="6571" cy="657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弧形 6"/>
            <p:cNvSpPr/>
            <p:nvPr/>
          </p:nvSpPr>
          <p:spPr>
            <a:xfrm rot="4860000">
              <a:off x="-1785" y="-2828"/>
              <a:ext cx="9014" cy="9014"/>
            </a:xfrm>
            <a:prstGeom prst="arc">
              <a:avLst>
                <a:gd name="adj1" fmla="val 16279300"/>
                <a:gd name="adj2" fmla="val 0"/>
              </a:avLst>
            </a:prstGeom>
            <a:ln w="28575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 rot="16200000">
              <a:off x="8126" y="4559"/>
              <a:ext cx="9014" cy="9014"/>
            </a:xfrm>
            <a:prstGeom prst="arc">
              <a:avLst>
                <a:gd name="adj1" fmla="val 16279300"/>
                <a:gd name="adj2" fmla="val 0"/>
              </a:avLst>
            </a:prstGeom>
            <a:ln w="28575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991" y="3559"/>
              <a:ext cx="400" cy="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736" y="2101"/>
              <a:ext cx="400" cy="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919" y="6911"/>
              <a:ext cx="400" cy="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4002" y="1436"/>
              <a:ext cx="400" cy="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3" name="图片 12" descr="星星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427" y="3736"/>
              <a:ext cx="385" cy="385"/>
            </a:xfrm>
            <a:prstGeom prst="rect">
              <a:avLst/>
            </a:prstGeom>
          </p:spPr>
        </p:pic>
        <p:pic>
          <p:nvPicPr>
            <p:cNvPr id="14" name="图片 13" descr="星星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17" y="3005"/>
              <a:ext cx="385" cy="38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5056" y="1308"/>
              <a:ext cx="640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参考点</a:t>
              </a:r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40" y="2867"/>
              <a:ext cx="640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未知点</a:t>
              </a:r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endCxn id="9" idx="6"/>
            </p:cNvCxnSpPr>
            <p:nvPr/>
          </p:nvCxnSpPr>
          <p:spPr>
            <a:xfrm flipH="1" flipV="1">
              <a:off x="5391" y="3759"/>
              <a:ext cx="1217" cy="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0" idx="3"/>
            </p:cNvCxnSpPr>
            <p:nvPr/>
          </p:nvCxnSpPr>
          <p:spPr>
            <a:xfrm flipV="1">
              <a:off x="6636" y="2442"/>
              <a:ext cx="4159" cy="1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1" idx="1"/>
            </p:cNvCxnSpPr>
            <p:nvPr/>
          </p:nvCxnSpPr>
          <p:spPr>
            <a:xfrm>
              <a:off x="6624" y="3912"/>
              <a:ext cx="3354" cy="3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0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1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2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3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4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5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6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7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8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19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2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20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21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22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23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24.xml><?xml version="1.0" encoding="utf-8"?>
<p:tagLst xmlns:p="http://schemas.openxmlformats.org/presentationml/2006/main">
  <p:tag name="COMMONDATA" val="eyJoZGlkIjoiMTEzNjBjOTQ4OWI2ZGY0M2JiYWY1NTEwYTRhM2JhMWYifQ=="/>
</p:tagLst>
</file>

<file path=ppt/tags/tag3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4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5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6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7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8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ags/tag9.xml><?xml version="1.0" encoding="utf-8"?>
<p:tagLst xmlns:p="http://schemas.openxmlformats.org/presentationml/2006/main">
  <p:tag name="KSO_WM_DIAGRAM_VIRTUALLY_FRAME" val="{&quot;height&quot;:50.7,&quot;left&quot;:281.8,&quot;top&quot;:90.7,&quot;width&quot;:135.8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宽屏</PresentationFormat>
  <Paragraphs>46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 yu</dc:creator>
  <cp:lastModifiedBy>粑粑人</cp:lastModifiedBy>
  <cp:revision>11</cp:revision>
  <dcterms:created xsi:type="dcterms:W3CDTF">2023-08-09T12:44:00Z</dcterms:created>
  <dcterms:modified xsi:type="dcterms:W3CDTF">2024-05-21T10:36:31Z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