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77" r:id="rId4"/>
    <p:sldId id="280" r:id="rId5"/>
    <p:sldId id="282" r:id="rId6"/>
    <p:sldId id="281" r:id="rId7"/>
    <p:sldId id="284" r:id="rId8"/>
    <p:sldId id="283" r:id="rId9"/>
    <p:sldId id="275" r:id="rId10"/>
  </p:sldIdLst>
  <p:sldSz cx="9144000" cy="5143500" type="screen16x9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/>
    <p:restoredTop sz="89151"/>
  </p:normalViewPr>
  <p:slideViewPr>
    <p:cSldViewPr snapToGrid="0" snapToObjects="1">
      <p:cViewPr varScale="1">
        <p:scale>
          <a:sx n="83" d="100"/>
          <a:sy n="83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https://</a:t>
            </a:r>
            <a:r>
              <a:rPr lang="en-US" sz="1100" b="0" i="0" u="none" strike="noStrike" cap="none" dirty="0" err="1"/>
              <a:t>www.thisismetis.com</a:t>
            </a:r>
            <a:r>
              <a:rPr lang="en-US" sz="1100" b="0" i="0" u="none" strike="noStrike" cap="none" dirty="0"/>
              <a:t>/blog/metis-student-post-goes-viral-shows-13-million-pro-repeal-net-neutrality-comments-were-faked</a:t>
            </a: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437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6918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One analogy is the hosting service is the plot of land where your house is and the URL is its address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158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 err="1"/>
              <a:t>Github</a:t>
            </a:r>
            <a:r>
              <a:rPr lang="en-US" sz="1100" b="0" i="0" u="none" strike="noStrike" cap="none" dirty="0"/>
              <a:t> is what we’ll walk through and what most of our students choose.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We will walk through a Jekyll example. Students can also choose Pelican (both Cliff and John use this). Setup steps are here: https://</a:t>
            </a:r>
            <a:r>
              <a:rPr lang="en-US" sz="1100" b="0" i="0" u="none" strike="noStrike" cap="none" dirty="0" err="1"/>
              <a:t>matthewdevaney.com</a:t>
            </a:r>
            <a:r>
              <a:rPr lang="en-US" sz="1100" b="0" i="0" u="none" strike="noStrike" cap="none" dirty="0"/>
              <a:t>/posts/2019/03/04/build-a-blog-with-pelican-and-python-pt-1-installation-theme/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Medium is another popular option since you get a built in audience.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 err="1"/>
              <a:t>Wix</a:t>
            </a:r>
            <a:r>
              <a:rPr lang="en-US" sz="1100" b="0" i="0" u="none" strike="noStrike" cap="none" dirty="0"/>
              <a:t> is for those who want to make a beautiful, custom site.</a:t>
            </a:r>
          </a:p>
        </p:txBody>
      </p:sp>
    </p:spTree>
    <p:extLst>
      <p:ext uri="{BB962C8B-B14F-4D97-AF65-F5344CB8AC3E}">
        <p14:creationId xmlns:p14="http://schemas.microsoft.com/office/powerpoint/2010/main" val="268475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 err="1"/>
              <a:t>Wordpress</a:t>
            </a:r>
            <a:r>
              <a:rPr lang="en-US" sz="1100" b="0" i="0" u="none" strike="noStrike" cap="none" dirty="0"/>
              <a:t> – 31% of the web uses </a:t>
            </a:r>
            <a:r>
              <a:rPr lang="en-US" sz="1100" b="0" i="0" u="none" strike="noStrike" cap="none" dirty="0" err="1"/>
              <a:t>Wordpress</a:t>
            </a:r>
            <a:r>
              <a:rPr lang="en-US" sz="1100" b="0" i="0" u="none" strike="noStrike" cap="none" dirty="0"/>
              <a:t>. It’s open source content management. (Note: don’t use </a:t>
            </a:r>
            <a:r>
              <a:rPr lang="en-US" sz="1100" b="0" i="0" u="none" strike="noStrike" cap="none" dirty="0" err="1"/>
              <a:t>wordpress.com</a:t>
            </a:r>
            <a:r>
              <a:rPr lang="en-US" sz="1100" b="0" i="0" u="none" strike="noStrike" cap="none" dirty="0"/>
              <a:t>! That is a for-profit company.)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From scratch is not recommended unless you have extensive experience in web design.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With </a:t>
            </a:r>
            <a:r>
              <a:rPr lang="en-US" sz="1100" b="0" i="0" u="none" strike="noStrike" cap="none" dirty="0" err="1"/>
              <a:t>Wix</a:t>
            </a:r>
            <a:r>
              <a:rPr lang="en-US" sz="1100" b="0" i="0" u="none" strike="noStrike" cap="none" dirty="0"/>
              <a:t> and other services, you can also pay for more space / options and / or pay for your own URL.</a:t>
            </a:r>
          </a:p>
        </p:txBody>
      </p:sp>
    </p:spTree>
    <p:extLst>
      <p:ext uri="{BB962C8B-B14F-4D97-AF65-F5344CB8AC3E}">
        <p14:creationId xmlns:p14="http://schemas.microsoft.com/office/powerpoint/2010/main" val="59362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3617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nalysis-consult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ethweidman" TargetMode="External"/><Relationship Id="rId5" Type="http://schemas.openxmlformats.org/officeDocument/2006/relationships/hyperlink" Target="https://datasciencemvp.com/" TargetMode="External"/><Relationship Id="rId4" Type="http://schemas.openxmlformats.org/officeDocument/2006/relationships/hyperlink" Target="https://cscherrer.github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lysis-consulting.com/" TargetMode="External"/><Relationship Id="rId5" Type="http://schemas.openxmlformats.org/officeDocument/2006/relationships/hyperlink" Target="http://zwmiller.com/" TargetMode="External"/><Relationship Id="rId4" Type="http://schemas.openxmlformats.org/officeDocument/2006/relationships/hyperlink" Target="http://www.adashofdata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lang="en-US" sz="5000" b="1" dirty="0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</a:t>
            </a:r>
            <a:endParaRPr sz="5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blogging important?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199"/>
            <a:ext cx="8520600" cy="35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Good practice for you to communicate your ideas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Good opportunity to showcase your work to the world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endParaRPr lang="en-US" sz="24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lvl="1" indent="-381000">
              <a:spcBef>
                <a:spcPts val="0"/>
              </a:spcBef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dirty="0">
                <a:solidFill>
                  <a:srgbClr val="434343"/>
                </a:solidFill>
                <a:latin typeface="Proxima Nova"/>
                <a:sym typeface="Proxima Nova"/>
              </a:rPr>
              <a:t>Metis students regularly get their blogs picked up by Data Science Weekly</a:t>
            </a:r>
          </a:p>
          <a:p>
            <a:pPr lvl="1" indent="-381000">
              <a:spcBef>
                <a:spcPts val="0"/>
              </a:spcBef>
              <a:buClr>
                <a:srgbClr val="434343"/>
              </a:buClr>
              <a:buSzPts val="2400"/>
              <a:buFont typeface="Proxima Nova"/>
              <a:buChar char="●"/>
            </a:pPr>
            <a:endParaRPr lang="en-US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lvl="1" indent="-381000">
              <a:spcBef>
                <a:spcPts val="0"/>
              </a:spcBef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dirty="0">
                <a:solidFill>
                  <a:srgbClr val="434343"/>
                </a:solidFill>
                <a:latin typeface="Proxima Nova"/>
                <a:sym typeface="Proxima Nova"/>
              </a:rPr>
              <a:t>A 2017 student, Jeff Kao, wrote a blog post about his NLP analysis on net neutrality and it went viral – featured in a Forbes article, quoted by </a:t>
            </a:r>
            <a:r>
              <a:rPr lang="en-US" dirty="0" err="1">
                <a:solidFill>
                  <a:srgbClr val="434343"/>
                </a:solidFill>
                <a:latin typeface="Proxima Nova"/>
                <a:sym typeface="Proxima Nova"/>
              </a:rPr>
              <a:t>NYTimes</a:t>
            </a:r>
            <a:r>
              <a:rPr lang="en-US" dirty="0">
                <a:solidFill>
                  <a:srgbClr val="434343"/>
                </a:solidFill>
                <a:latin typeface="Proxima Nova"/>
                <a:sym typeface="Proxima Nova"/>
              </a:rPr>
              <a:t> and interviewed by NPR!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will you need to do?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You are required to write one blog post for each project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 Choose your style</a:t>
            </a:r>
            <a:b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write ups, sleek visuals, fun stories, web apps, etc.</a:t>
            </a: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Show your personality! Employers will look at this.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4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will you need to do?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You are required to write one blog post for each project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 Choose your platform</a:t>
            </a:r>
            <a:b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already have a blog, feel free to continue using it</a:t>
            </a: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not, here are some blogging basics and platform choices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5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 Basics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To start a blog, you need to select: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b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</a:br>
            <a:r>
              <a:rPr lang="en-US" sz="2400" b="1" dirty="0">
                <a:solidFill>
                  <a:srgbClr val="434343"/>
                </a:solidFill>
                <a:latin typeface="Proxima Nova"/>
                <a:sym typeface="Proxima Nova"/>
              </a:rPr>
              <a:t>1. A hosting service</a:t>
            </a:r>
            <a:b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</a:b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    This is where the code and files for your blog live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sz="24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b="1" dirty="0">
                <a:solidFill>
                  <a:srgbClr val="434343"/>
                </a:solidFill>
                <a:latin typeface="Proxima Nova"/>
                <a:sym typeface="Proxima Nova"/>
              </a:rPr>
              <a:t>2. A web address or URL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    This is how people can find your blog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6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 Platforms (Free)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C402E9-E5FF-344F-AF7A-6AD09F88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1591"/>
              </p:ext>
            </p:extLst>
          </p:nvPr>
        </p:nvGraphicFramePr>
        <p:xfrm>
          <a:off x="644948" y="1469387"/>
          <a:ext cx="7854104" cy="2536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040">
                  <a:extLst>
                    <a:ext uri="{9D8B030D-6E8A-4147-A177-3AD203B41FA5}">
                      <a16:colId xmlns:a16="http://schemas.microsoft.com/office/drawing/2014/main" val="97131616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119721952"/>
                    </a:ext>
                  </a:extLst>
                </a:gridCol>
                <a:gridCol w="1765004">
                  <a:extLst>
                    <a:ext uri="{9D8B030D-6E8A-4147-A177-3AD203B41FA5}">
                      <a16:colId xmlns:a16="http://schemas.microsoft.com/office/drawing/2014/main" val="2789941951"/>
                    </a:ext>
                  </a:extLst>
                </a:gridCol>
                <a:gridCol w="1807535">
                  <a:extLst>
                    <a:ext uri="{9D8B030D-6E8A-4147-A177-3AD203B41FA5}">
                      <a16:colId xmlns:a16="http://schemas.microsoft.com/office/drawing/2014/main" val="2170817661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990320826"/>
                    </a:ext>
                  </a:extLst>
                </a:gridCol>
              </a:tblGrid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Platform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Hosting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17577" marR="117577" marT="58789" marB="58789" anchor="ctr"/>
                </a:tc>
                <a:extLst>
                  <a:ext uri="{0D108BD9-81ED-4DB2-BD59-A6C34878D82A}">
                    <a16:rowId xmlns:a16="http://schemas.microsoft.com/office/drawing/2014/main" val="1580926897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Github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workflow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For the tech-savvy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(free)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name.github.io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4"/>
                        </a:rPr>
                        <a:t>Chad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(Jekyll)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5"/>
                        </a:rPr>
                        <a:t>Cliff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(Pelican)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16662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Easy to post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Audience included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Medium (free)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medium.com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/name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6"/>
                        </a:rPr>
                        <a:t>Seth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25550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(and others)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Drag and drop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Beautiful design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(free)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wix.com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/name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7"/>
                        </a:rPr>
                        <a:t>Roberto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9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26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 Platforms ($)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C402E9-E5FF-344F-AF7A-6AD09F88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90508"/>
              </p:ext>
            </p:extLst>
          </p:nvPr>
        </p:nvGraphicFramePr>
        <p:xfrm>
          <a:off x="644948" y="1469386"/>
          <a:ext cx="7854104" cy="21097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040">
                  <a:extLst>
                    <a:ext uri="{9D8B030D-6E8A-4147-A177-3AD203B41FA5}">
                      <a16:colId xmlns:a16="http://schemas.microsoft.com/office/drawing/2014/main" val="97131616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119721952"/>
                    </a:ext>
                  </a:extLst>
                </a:gridCol>
                <a:gridCol w="1765004">
                  <a:extLst>
                    <a:ext uri="{9D8B030D-6E8A-4147-A177-3AD203B41FA5}">
                      <a16:colId xmlns:a16="http://schemas.microsoft.com/office/drawing/2014/main" val="2789941951"/>
                    </a:ext>
                  </a:extLst>
                </a:gridCol>
                <a:gridCol w="1807535">
                  <a:extLst>
                    <a:ext uri="{9D8B030D-6E8A-4147-A177-3AD203B41FA5}">
                      <a16:colId xmlns:a16="http://schemas.microsoft.com/office/drawing/2014/main" val="2170817661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990320826"/>
                    </a:ext>
                  </a:extLst>
                </a:gridCol>
              </a:tblGrid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Platform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Hosting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17577" marR="117577" marT="58789" marB="58789" anchor="ctr"/>
                </a:tc>
                <a:extLst>
                  <a:ext uri="{0D108BD9-81ED-4DB2-BD59-A6C34878D82A}">
                    <a16:rowId xmlns:a16="http://schemas.microsoft.com/office/drawing/2014/main" val="1580926897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WordPress.org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Customizable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Analytics dashboard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  <a:b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Bluehost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, AWS)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GoDaddy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4"/>
                        </a:rPr>
                        <a:t>Alice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86620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From scratch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Difficult to start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Customizable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Bluehost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, AWS)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GoDaddy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5"/>
                        </a:rPr>
                        <a:t>Zach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11314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(and others)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Drag and drop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Beautiful design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services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services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6"/>
                        </a:rPr>
                        <a:t>Roberto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0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Today’s Exercise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We are all going to create a </a:t>
            </a:r>
            <a:r>
              <a:rPr lang="en-US" sz="2400" dirty="0" err="1">
                <a:solidFill>
                  <a:srgbClr val="434343"/>
                </a:solidFill>
                <a:latin typeface="Proxima Nova"/>
                <a:sym typeface="Proxima Nova"/>
              </a:rPr>
              <a:t>github.io</a:t>
            </a: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 blog today.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sz="24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You are welcome afterwards to choose another platform like Medium, </a:t>
            </a:r>
            <a:r>
              <a:rPr lang="en-US" sz="2400" dirty="0" err="1">
                <a:solidFill>
                  <a:srgbClr val="434343"/>
                </a:solidFill>
                <a:latin typeface="Proxima Nova"/>
                <a:sym typeface="Proxima Nova"/>
              </a:rPr>
              <a:t>WordPress.org</a:t>
            </a: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, etc.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8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"/>
              <a:buNone/>
            </a:pPr>
            <a:r>
              <a:rPr lang="en" sz="6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/>
          </a:p>
        </p:txBody>
      </p:sp>
      <p:cxnSp>
        <p:nvCxnSpPr>
          <p:cNvPr id="261" name="Google Shape;261;p32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479</Words>
  <Application>Microsoft Macintosh PowerPoint</Application>
  <PresentationFormat>On-screen Show 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simple-dark-2</vt:lpstr>
      <vt:lpstr>Blogging</vt:lpstr>
      <vt:lpstr>Why is blogging important?</vt:lpstr>
      <vt:lpstr>What will you need to do?</vt:lpstr>
      <vt:lpstr>What will you need to do?</vt:lpstr>
      <vt:lpstr>Blogging Basics</vt:lpstr>
      <vt:lpstr>Blogging Platforms (Free)</vt:lpstr>
      <vt:lpstr>Blogging Platforms ($)</vt:lpstr>
      <vt:lpstr>Today’s Exercise</vt:lpstr>
      <vt:lpstr>QUESTIONS?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Blogs</dc:title>
  <cp:lastModifiedBy>Alice Zhao</cp:lastModifiedBy>
  <cp:revision>45</cp:revision>
  <dcterms:modified xsi:type="dcterms:W3CDTF">2019-06-28T15:49:51Z</dcterms:modified>
</cp:coreProperties>
</file>