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4" r:id="rId3"/>
    <p:sldId id="295" r:id="rId4"/>
    <p:sldId id="293" r:id="rId5"/>
    <p:sldId id="296" r:id="rId6"/>
    <p:sldId id="265" r:id="rId7"/>
    <p:sldId id="286" r:id="rId8"/>
    <p:sldId id="287" r:id="rId9"/>
    <p:sldId id="288" r:id="rId10"/>
    <p:sldId id="290" r:id="rId11"/>
    <p:sldId id="289" r:id="rId12"/>
    <p:sldId id="291" r:id="rId13"/>
    <p:sldId id="292" r:id="rId14"/>
  </p:sldIdLst>
  <p:sldSz cx="9144000" cy="6858000" type="screen4x3"/>
  <p:notesSz cx="6858000" cy="9144000"/>
  <p:embeddedFontLst>
    <p:embeddedFont>
      <p:font typeface="Roboto Slab" panose="02010600030101010101" charset="0"/>
      <p:regular r:id="rId16"/>
      <p:bold r:id="rId17"/>
    </p:embeddedFont>
    <p:embeddedFont>
      <p:font typeface="Source Sans Pro" panose="0201060003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51CFD3-A121-408E-900B-15BD42751923}">
  <a:tblStyle styleId="{B251CFD3-A121-408E-900B-15BD427519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6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1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373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188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96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65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7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51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91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7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16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14384" y="1792150"/>
            <a:ext cx="7520016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AI</a:t>
            </a:r>
            <a:r>
              <a:rPr lang="zh-CN" altLang="en-US" dirty="0" smtClean="0"/>
              <a:t>众包网站原型设计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及</a:t>
            </a:r>
            <a:r>
              <a:rPr lang="zh-CN" altLang="en-US" dirty="0"/>
              <a:t>微</a:t>
            </a:r>
            <a:r>
              <a:rPr lang="zh-CN" altLang="en-US" dirty="0" smtClean="0"/>
              <a:t>服务构建</a:t>
            </a:r>
            <a:endParaRPr dirty="0"/>
          </a:p>
        </p:txBody>
      </p:sp>
      <p:sp>
        <p:nvSpPr>
          <p:cNvPr id="3" name="Google Shape;86;p14"/>
          <p:cNvSpPr txBox="1">
            <a:spLocks/>
          </p:cNvSpPr>
          <p:nvPr/>
        </p:nvSpPr>
        <p:spPr>
          <a:xfrm>
            <a:off x="3796500" y="4517000"/>
            <a:ext cx="56421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zh-CN" altLang="en-US" sz="2400" dirty="0" smtClean="0"/>
              <a:t>陈伟业 张晋 李凯诗 张英杰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Kubernetes: Load Balancing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98D712AB-F617-4BE1-AA56-D8BEAC719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1467" y="4205671"/>
            <a:ext cx="8753390" cy="120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Ribbon: forwarding requests to the proper replica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How to find the service replicas ? Eureka Server!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D24A39-3CA6-4695-982B-97C53AF0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5" y="1450400"/>
            <a:ext cx="8885714" cy="914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0FC10E-A2C0-482C-8151-3DC0C2C5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67" y="2811161"/>
            <a:ext cx="8673483" cy="12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Kubernetes: Auto Scaling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98D712AB-F617-4BE1-AA56-D8BEAC719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8525" y="4223426"/>
            <a:ext cx="7799852" cy="120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Horizontal-pod-</a:t>
            </a:r>
            <a:r>
              <a:rPr lang="en-US" dirty="0" err="1"/>
              <a:t>autoscaler</a:t>
            </a:r>
            <a:endParaRPr lang="en-US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Add service pod when CPU utilization &gt; 80%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7F6F87-A318-4666-8F57-6FD4A205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5" y="1867184"/>
            <a:ext cx="8323809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Kubernetes: Distributed Tracing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98D712AB-F617-4BE1-AA56-D8BEAC719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060" y="4906619"/>
            <a:ext cx="8753390" cy="120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 err="1"/>
              <a:t>Zipkin</a:t>
            </a:r>
            <a:r>
              <a:rPr lang="en-US" dirty="0"/>
              <a:t>: trace every access to the registered services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72E08-20AE-4F5B-AEBB-AC55CB94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" y="1239700"/>
            <a:ext cx="9144000" cy="34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Kubernetes:  Service Monitor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98D712AB-F617-4BE1-AA56-D8BEAC719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42043" y="5785449"/>
            <a:ext cx="9845336" cy="120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 smtClean="0"/>
              <a:t>Prometheus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Grafana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EBE44C-B473-49B6-BF15-19B545D8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177"/>
            <a:ext cx="9144000" cy="44972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" y="1107522"/>
            <a:ext cx="9117584" cy="45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AI</a:t>
            </a:r>
            <a:r>
              <a:rPr lang="zh-CN" altLang="en-US" sz="3600" dirty="0" smtClean="0"/>
              <a:t>众包：用户调研（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27" y="938171"/>
            <a:ext cx="5783867" cy="41433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9828" y="5081489"/>
            <a:ext cx="7282867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spcBef>
                <a:spcPts val="600"/>
              </a:spcBef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zh-CN" alt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大部分用户愿意参与一些众包项目</a:t>
            </a:r>
            <a:endParaRPr lang="en-US" altLang="zh-C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19100">
              <a:spcBef>
                <a:spcPts val="600"/>
              </a:spcBef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zh-CN" alt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用户更关心的</a:t>
            </a:r>
            <a:r>
              <a:rPr lang="zh-CN" alt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是自己能够完成的任务，所以</a:t>
            </a:r>
            <a:r>
              <a:rPr lang="zh-CN" alt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平台应该要考虑辅助用户找到最合适</a:t>
            </a:r>
            <a:r>
              <a:rPr lang="zh-CN" alt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的任务。</a:t>
            </a:r>
          </a:p>
        </p:txBody>
      </p:sp>
    </p:spTree>
    <p:extLst>
      <p:ext uri="{BB962C8B-B14F-4D97-AF65-F5344CB8AC3E}">
        <p14:creationId xmlns:p14="http://schemas.microsoft.com/office/powerpoint/2010/main" val="21417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AI</a:t>
            </a:r>
            <a:r>
              <a:rPr lang="zh-CN" altLang="en-US" sz="3600" dirty="0" smtClean="0"/>
              <a:t>众包：用户调研（</a:t>
            </a:r>
            <a:r>
              <a:rPr lang="en-US" altLang="zh-CN" sz="3600" dirty="0"/>
              <a:t>2</a:t>
            </a:r>
            <a:r>
              <a:rPr lang="zh-CN" altLang="en-US" sz="3600" dirty="0" smtClean="0"/>
              <a:t>）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矩形 3"/>
          <p:cNvSpPr/>
          <p:nvPr/>
        </p:nvSpPr>
        <p:spPr>
          <a:xfrm>
            <a:off x="649828" y="5081489"/>
            <a:ext cx="7282867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spcBef>
                <a:spcPts val="600"/>
              </a:spcBef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zh-CN" alt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</a:rPr>
              <a:t>对于面向学生的众包平台，大部分众包任务的金额不宜过高，应当加大和推荐金额在</a:t>
            </a:r>
            <a:r>
              <a:rPr lang="en-US" altLang="zh-CN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</a:rPr>
              <a:t>100-500</a:t>
            </a:r>
            <a:r>
              <a:rPr lang="zh-CN" alt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</a:rPr>
              <a:t>任务的比例，例如</a:t>
            </a:r>
            <a:r>
              <a:rPr lang="zh-CN" alt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</a:rPr>
              <a:t>图片标记等。</a:t>
            </a:r>
            <a:endParaRPr lang="zh-CN" alt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3" y="1255838"/>
            <a:ext cx="8101615" cy="3315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7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Web Prototype &amp; </a:t>
            </a:r>
            <a:r>
              <a:rPr lang="en-US" sz="3600" dirty="0" err="1" smtClean="0"/>
              <a:t>Microservices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矩形 8"/>
          <p:cNvSpPr/>
          <p:nvPr/>
        </p:nvSpPr>
        <p:spPr>
          <a:xfrm>
            <a:off x="649828" y="5587666"/>
            <a:ext cx="7282867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spcBef>
                <a:spcPts val="600"/>
              </a:spcBef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-US" altLang="zh-CN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Microservice</a:t>
            </a:r>
            <a:r>
              <a:rPr lang="en-US" altLang="zh-CN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1) Image upload and download</a:t>
            </a:r>
            <a:endParaRPr lang="en-US" altLang="zh-C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19100">
              <a:spcBef>
                <a:spcPts val="600"/>
              </a:spcBef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-US" altLang="zh-CN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Microservice</a:t>
            </a:r>
            <a:r>
              <a:rPr lang="en-US" altLang="zh-CN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2) CRUD of crowd sourcing tasks</a:t>
            </a:r>
            <a:endParaRPr lang="zh-CN" altLang="en-US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8" y="952066"/>
            <a:ext cx="7710445" cy="463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1" y="966749"/>
            <a:ext cx="8776583" cy="46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3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workflow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82776"/>
            <a:ext cx="9042400" cy="47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CI/CD: Jenkins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0F5798-390B-4C4F-9F6F-DBD10947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" y="1214333"/>
            <a:ext cx="5176430" cy="5330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51EF5E-8205-4FB4-87EE-5AAA25D3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914" y="1605623"/>
            <a:ext cx="5208169" cy="4650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Kubernetes: </a:t>
            </a:r>
            <a:r>
              <a:rPr lang="en-US" sz="3600" dirty="0"/>
              <a:t>C</a:t>
            </a:r>
            <a:r>
              <a:rPr lang="en-US" sz="3600" dirty="0" smtClean="0"/>
              <a:t>luster Configuration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B7777C-1EAF-4117-93AD-5C1FE21D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8" y="1304372"/>
            <a:ext cx="8953084" cy="46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Kubernetes: Eureka Server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8647E5-2454-40AB-A3C8-FAECA3A2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7653"/>
            <a:ext cx="9144000" cy="4488000"/>
          </a:xfrm>
          <a:prstGeom prst="rect">
            <a:avLst/>
          </a:prstGeom>
        </p:spPr>
      </p:pic>
      <p:sp>
        <p:nvSpPr>
          <p:cNvPr id="9" name="Google Shape;111;p17">
            <a:extLst>
              <a:ext uri="{FF2B5EF4-FFF2-40B4-BE49-F238E27FC236}">
                <a16:creationId xmlns:a16="http://schemas.microsoft.com/office/drawing/2014/main" id="{344B77C8-23E8-4BFA-91D0-0C1567BA9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6078" y="5403006"/>
            <a:ext cx="7571700" cy="120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Eureka Server: 202.120.40.8:30732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Services register with private IPs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0" y="127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Kubernetes: Microservices</a:t>
            </a:r>
            <a:endParaRPr sz="3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98D712AB-F617-4BE1-AA56-D8BEAC719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8525" y="4796199"/>
            <a:ext cx="7571700" cy="120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One service entry, two services replicas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Only the service entry is exposed to public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2C512B-A4D9-4C49-B635-41315C24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5" y="1373178"/>
            <a:ext cx="8295238" cy="10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988AB8-DDAB-4C98-B6D1-D262DBAB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25" y="2957700"/>
            <a:ext cx="8285714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226</Words>
  <Application>Microsoft Office PowerPoint</Application>
  <PresentationFormat>全屏显示(4:3)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Roboto Slab</vt:lpstr>
      <vt:lpstr>Source Sans Pro</vt:lpstr>
      <vt:lpstr>Arial</vt:lpstr>
      <vt:lpstr>Cordelia template</vt:lpstr>
      <vt:lpstr>AI众包网站原型设计  及微服务构建</vt:lpstr>
      <vt:lpstr>AI众包：用户调研（1）</vt:lpstr>
      <vt:lpstr>AI众包：用户调研（2）</vt:lpstr>
      <vt:lpstr>Web Prototype &amp; Microservices</vt:lpstr>
      <vt:lpstr>Git workflow</vt:lpstr>
      <vt:lpstr>CI/CD: Jenkins</vt:lpstr>
      <vt:lpstr>Kubernetes: Cluster Configuration</vt:lpstr>
      <vt:lpstr>Kubernetes: Eureka Server</vt:lpstr>
      <vt:lpstr>Kubernetes: Microservices</vt:lpstr>
      <vt:lpstr>Kubernetes: Load Balancing</vt:lpstr>
      <vt:lpstr>Kubernetes: Auto Scaling</vt:lpstr>
      <vt:lpstr>Kubernetes: Distributed Tracing</vt:lpstr>
      <vt:lpstr>Kubernetes:  Service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Vorringer</cp:lastModifiedBy>
  <cp:revision>32</cp:revision>
  <dcterms:modified xsi:type="dcterms:W3CDTF">2019-06-28T05:21:57Z</dcterms:modified>
</cp:coreProperties>
</file>