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7" r:id="rId5"/>
    <p:sldId id="264" r:id="rId6"/>
    <p:sldId id="265" r:id="rId7"/>
    <p:sldId id="258" r:id="rId9"/>
    <p:sldId id="259" r:id="rId10"/>
    <p:sldId id="260" r:id="rId11"/>
    <p:sldId id="261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这哥们在</a:t>
            </a:r>
            <a:r>
              <a:rPr lang="en-US" altLang="zh-CN"/>
              <a:t>2012</a:t>
            </a:r>
            <a:r>
              <a:rPr lang="zh-CN" altLang="en-US"/>
              <a:t>年夏天得到了去</a:t>
            </a:r>
            <a:r>
              <a:rPr lang="en-US" altLang="zh-CN"/>
              <a:t>Intel</a:t>
            </a:r>
            <a:r>
              <a:rPr lang="zh-CN" altLang="en-US"/>
              <a:t>实习的机会，工作的内容就是开发</a:t>
            </a:r>
            <a:r>
              <a:rPr lang="en-US" altLang="zh-CN"/>
              <a:t>node-webkit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node-webkit在最初发布的时候（2011年），并不是面向开发桌面应用程序，而是一个Node.js模块，可以创建一个WebKit窗口。</a:t>
            </a:r>
            <a:endParaRPr lang="zh-CN" altLang="en-US">
              <a:sym typeface="+mn-ea"/>
            </a:endParaRPr>
          </a:p>
          <a:p>
            <a:r>
              <a:rPr lang="zh-CN" altLang="en-US"/>
              <a:t>后来，他尝试将</a:t>
            </a:r>
            <a:r>
              <a:rPr lang="en-US" altLang="zh-CN"/>
              <a:t>node-webkit</a:t>
            </a:r>
            <a:r>
              <a:rPr lang="zh-CN" altLang="en-US"/>
              <a:t>转变成一个开发桌面应用的工具。</a:t>
            </a:r>
            <a:endParaRPr lang="zh-CN" altLang="en-US"/>
          </a:p>
          <a:p>
            <a:r>
              <a:rPr lang="zh-CN" altLang="en-US"/>
              <a:t>在他</a:t>
            </a:r>
            <a:r>
              <a:rPr lang="zh-CN" altLang="en-US"/>
              <a:t>为node-webkit工作半年之后，2012年底，这个项目开始吸引越来越多的注意力，也开始引起Intel一定程度的注意。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node-webkit</a:t>
            </a:r>
            <a:r>
              <a:rPr lang="zh-CN" altLang="en-US"/>
              <a:t>的原作者rogerwang此时也</a:t>
            </a:r>
            <a:r>
              <a:rPr lang="zh-CN" altLang="en-US"/>
              <a:t>得到了机会放下其他的工作，开始全职维护node-webkit。</a:t>
            </a:r>
            <a:endParaRPr lang="zh-CN" altLang="en-US"/>
          </a:p>
          <a:p>
            <a:r>
              <a:rPr lang="en-US" altLang="zh-CN"/>
              <a:t>ChengZhao</a:t>
            </a:r>
            <a:r>
              <a:rPr lang="zh-CN" altLang="en-US"/>
              <a:t>也失去了对该项目的控制，无法再原来那样有足够的自由去开发新功功能，修改</a:t>
            </a:r>
            <a:r>
              <a:rPr lang="en-US" altLang="zh-CN"/>
              <a:t>bug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/>
              <a:t>而恰巧GitHub正在秘密开发</a:t>
            </a:r>
            <a:r>
              <a:rPr lang="en-US" altLang="zh-CN"/>
              <a:t>Atom</a:t>
            </a:r>
            <a:r>
              <a:rPr lang="zh-CN" altLang="en-US"/>
              <a:t>编辑器，所以他主动联系加入了GitHub。</a:t>
            </a:r>
            <a:endParaRPr lang="zh-CN" altLang="en-US"/>
          </a:p>
          <a:p>
            <a:r>
              <a:rPr lang="zh-CN" altLang="en-US"/>
              <a:t>他尝试将</a:t>
            </a:r>
            <a:r>
              <a:rPr lang="en-US" altLang="zh-CN"/>
              <a:t>Atom</a:t>
            </a:r>
            <a:r>
              <a:rPr lang="zh-CN" altLang="en-US"/>
              <a:t>迁移到</a:t>
            </a:r>
            <a:r>
              <a:rPr lang="en-US" altLang="zh-CN"/>
              <a:t>node-webkit</a:t>
            </a:r>
            <a:r>
              <a:rPr lang="zh-CN" altLang="en-US"/>
              <a:t>，坑太多，不稳定，无法满足需求，于是经过讨论，决定重新开发一套框架，这就是</a:t>
            </a:r>
            <a:r>
              <a:rPr lang="en-US" altLang="zh-CN"/>
              <a:t>Electron</a:t>
            </a:r>
            <a:r>
              <a:rPr lang="zh-CN" altLang="en-US"/>
              <a:t>的前身</a:t>
            </a:r>
            <a:r>
              <a:rPr lang="en-US" altLang="zh-CN"/>
              <a:t>Atom-shell</a:t>
            </a:r>
            <a:r>
              <a:rPr lang="zh-CN" altLang="en-US"/>
              <a:t>。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60805"/>
          </a:xfrm>
        </p:spPr>
        <p:txBody>
          <a:bodyPr/>
          <a:p>
            <a:r>
              <a:rPr lang="en-US" altLang="zh-CN"/>
              <a:t>Electron</a:t>
            </a:r>
            <a:r>
              <a:rPr lang="zh-CN" altLang="en-US"/>
              <a:t>入门介绍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84115"/>
            <a:ext cx="9144000" cy="577215"/>
          </a:xfrm>
        </p:spPr>
        <p:txBody>
          <a:bodyPr/>
          <a:p>
            <a:pPr algn="r"/>
            <a:r>
              <a:rPr lang="zh-CN" altLang="en-US"/>
              <a:t>曾宪龙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调试</a:t>
            </a:r>
            <a:r>
              <a:rPr lang="en-US" altLang="zh-CN"/>
              <a:t>web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对于页面中运行的</a:t>
            </a:r>
            <a:r>
              <a:rPr lang="en-US" altLang="zh-CN"/>
              <a:t>js</a:t>
            </a:r>
            <a:r>
              <a:rPr lang="zh-CN" altLang="en-US"/>
              <a:t>进行调试非常简单，直接使用浏览器的DevTools就行了。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注意：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BrowserWindow</a:t>
            </a:r>
            <a:r>
              <a:rPr lang="zh-CN" altLang="en-US" sz="2000"/>
              <a:t>对象的webPreferences配置中devTools如果配置成了</a:t>
            </a:r>
            <a:r>
              <a:rPr lang="en-US" altLang="zh-CN" sz="2000"/>
              <a:t>false</a:t>
            </a:r>
            <a:r>
              <a:rPr lang="zh-CN" altLang="en-US" sz="2000"/>
              <a:t>，那么</a:t>
            </a:r>
            <a:r>
              <a:rPr lang="zh-CN" altLang="en-US" sz="2000">
                <a:sym typeface="+mn-ea"/>
              </a:rPr>
              <a:t>DevTools就用不了了。默认是开启的。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/>
              <a:t>调试主进程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vscode</a:t>
            </a:r>
            <a:r>
              <a:rPr lang="zh-CN" altLang="en-US"/>
              <a:t>进行调试，太方便了！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2370455"/>
            <a:ext cx="9728200" cy="4365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2565"/>
            <a:ext cx="9144000" cy="1229995"/>
          </a:xfrm>
        </p:spPr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655762"/>
          </a:xfrm>
        </p:spPr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880"/>
          </a:xfrm>
        </p:spPr>
        <p:txBody>
          <a:bodyPr/>
          <a:p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5625"/>
            <a:ext cx="11316970" cy="4351655"/>
          </a:xfrm>
        </p:spPr>
        <p:txBody>
          <a:bodyPr/>
          <a:p>
            <a:r>
              <a:rPr lang="zh-CN" altLang="en-US"/>
              <a:t>The Electron framework lets you write cross-platform desktop applications using JavaScript, HTML and CSS.</a:t>
            </a:r>
            <a:endParaRPr lang="zh-CN" altLang="en-US"/>
          </a:p>
          <a:p>
            <a:r>
              <a:rPr lang="zh-CN" altLang="en-US"/>
              <a:t> It is based on Node.js and Chromium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If you can build a website, you can build a desktop application too.</a:t>
            </a:r>
            <a:endParaRPr lang="en-US" altLang="zh-CN"/>
          </a:p>
          <a:p>
            <a:r>
              <a:rPr lang="en-US" altLang="zh-CN"/>
              <a:t>Electron began as a framework in the text editor Atom of GitHub in 2013, and was open source in spring 2014.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前生今世</a:t>
            </a:r>
            <a:endParaRPr lang="zh-CN" altLang="en-US"/>
          </a:p>
        </p:txBody>
      </p:sp>
      <p:pic>
        <p:nvPicPr>
          <p:cNvPr id="4" name="图片 3" descr="{E3136462-68B8-60AE-6F63-B62D418C4159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1294130"/>
            <a:ext cx="10058400" cy="5385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上面视频截图中这哥们是谁？</a:t>
            </a:r>
            <a:endParaRPr lang="zh-CN" altLang="en-US"/>
          </a:p>
        </p:txBody>
      </p:sp>
      <p:pic>
        <p:nvPicPr>
          <p:cNvPr id="4" name="内容占位符 3" descr="QQ图片201803161110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3460" y="1691005"/>
            <a:ext cx="4004945" cy="38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71210" y="1776730"/>
            <a:ext cx="26581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Zhao </a:t>
            </a:r>
            <a:r>
              <a:rPr lang="en-US" altLang="zh-CN"/>
              <a:t>Cheng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https://github.com/zcbenz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360" y="391160"/>
            <a:ext cx="1029843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5755"/>
            <a:ext cx="10515600" cy="1325563"/>
          </a:xfrm>
        </p:spPr>
        <p:txBody>
          <a:bodyPr/>
          <a:p>
            <a:r>
              <a:rPr lang="zh-CN" altLang="en-US"/>
              <a:t>谁在用？</a:t>
            </a:r>
            <a:endParaRPr lang="zh-CN" altLang="en-US"/>
          </a:p>
        </p:txBody>
      </p:sp>
      <p:pic>
        <p:nvPicPr>
          <p:cNvPr id="4" name="内容占位符 3" descr="ato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2863215"/>
            <a:ext cx="1333500" cy="1428750"/>
          </a:xfrm>
          <a:prstGeom prst="rect">
            <a:avLst/>
          </a:prstGeom>
        </p:spPr>
      </p:pic>
      <p:pic>
        <p:nvPicPr>
          <p:cNvPr id="6" name="图片 5" descr="insomn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55" y="2767965"/>
            <a:ext cx="1333500" cy="1524000"/>
          </a:xfrm>
          <a:prstGeom prst="rect">
            <a:avLst/>
          </a:prstGeom>
        </p:spPr>
      </p:pic>
      <p:pic>
        <p:nvPicPr>
          <p:cNvPr id="7" name="图片 6" descr="vs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55" y="2767965"/>
            <a:ext cx="1333500" cy="1524000"/>
          </a:xfrm>
          <a:prstGeom prst="rect">
            <a:avLst/>
          </a:prstGeom>
        </p:spPr>
      </p:pic>
      <p:pic>
        <p:nvPicPr>
          <p:cNvPr id="8" name="图片 7" descr="gi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405" y="2720340"/>
            <a:ext cx="13335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怎么用？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首选方式，在项目中作为开发依赖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npm install electron --save-dev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其次，也可以全局安装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npm install electron -g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node_modules/.bin/electron 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或者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electron 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WPS 演示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Electron入门介绍</vt:lpstr>
      <vt:lpstr>是什么？</vt:lpstr>
      <vt:lpstr>PowerPoint 演示文稿</vt:lpstr>
      <vt:lpstr>PowerPoint 演示文稿</vt:lpstr>
      <vt:lpstr>PowerPoint 演示文稿</vt:lpstr>
      <vt:lpstr>谁在用？</vt:lpstr>
      <vt:lpstr>怎么用？</vt:lpstr>
      <vt:lpstr>安装</vt:lpstr>
      <vt:lpstr>运行</vt:lpstr>
      <vt:lpstr>调试web页面</vt:lpstr>
      <vt:lpstr>调试主进程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Aimee</cp:lastModifiedBy>
  <cp:revision>41</cp:revision>
  <dcterms:created xsi:type="dcterms:W3CDTF">2015-05-05T08:02:00Z</dcterms:created>
  <dcterms:modified xsi:type="dcterms:W3CDTF">2018-03-16T06:39:26Z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