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72" r:id="rId3"/>
    <p:sldId id="375" r:id="rId4"/>
    <p:sldId id="342" r:id="rId5"/>
    <p:sldId id="361" r:id="rId6"/>
    <p:sldId id="354" r:id="rId7"/>
    <p:sldId id="362" r:id="rId8"/>
    <p:sldId id="353" r:id="rId9"/>
    <p:sldId id="355" r:id="rId10"/>
    <p:sldId id="356" r:id="rId11"/>
    <p:sldId id="348" r:id="rId12"/>
    <p:sldId id="386" r:id="rId13"/>
    <p:sldId id="364" r:id="rId14"/>
    <p:sldId id="360" r:id="rId15"/>
    <p:sldId id="365" r:id="rId16"/>
    <p:sldId id="367" r:id="rId17"/>
    <p:sldId id="358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9" r:id="rId29"/>
    <p:sldId id="387" r:id="rId30"/>
    <p:sldId id="388" r:id="rId31"/>
    <p:sldId id="368" r:id="rId32"/>
    <p:sldId id="369" r:id="rId33"/>
    <p:sldId id="390" r:id="rId34"/>
    <p:sldId id="37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>
    <p:extLst>
      <p:ext uri="{19B8F6BF-5375-455C-9EA6-DF929625EA0E}">
        <p15:presenceInfo xmlns:p15="http://schemas.microsoft.com/office/powerpoint/2012/main" userId="sim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CC8"/>
    <a:srgbClr val="8064A2"/>
    <a:srgbClr val="626EA7"/>
    <a:srgbClr val="5F9DAC"/>
    <a:srgbClr val="5DB18E"/>
    <a:srgbClr val="9BBB59"/>
    <a:srgbClr val="5FB65B"/>
    <a:srgbClr val="56B65F"/>
    <a:srgbClr val="2C5BF2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87384" autoAdjust="0"/>
  </p:normalViewPr>
  <p:slideViewPr>
    <p:cSldViewPr>
      <p:cViewPr varScale="1">
        <p:scale>
          <a:sx n="74" d="100"/>
          <a:sy n="74" d="100"/>
        </p:scale>
        <p:origin x="5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软件产业统计数据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投资</c:v>
                </c:pt>
                <c:pt idx="1">
                  <c:v>生产效率</c:v>
                </c:pt>
                <c:pt idx="2">
                  <c:v>需求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2</c:v>
                </c:pt>
                <c:pt idx="1">
                  <c:v>0.35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273782160"/>
        <c:axId val="273781600"/>
        <c:axId val="0"/>
      </c:bar3DChart>
      <c:catAx>
        <c:axId val="273782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3781600"/>
        <c:crosses val="autoZero"/>
        <c:auto val="1"/>
        <c:lblAlgn val="ctr"/>
        <c:lblOffset val="100"/>
        <c:noMultiLvlLbl val="0"/>
      </c:catAx>
      <c:valAx>
        <c:axId val="27378160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378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5EA0D-9703-407F-BF92-6EFB943C1BB7}" type="doc">
      <dgm:prSet loTypeId="urn:microsoft.com/office/officeart/2005/8/layout/process1" loCatId="process" qsTypeId="urn:microsoft.com/office/officeart/2005/8/quickstyle/3d3" qsCatId="3D" csTypeId="urn:microsoft.com/office/officeart/2005/8/colors/colorful1" csCatId="colorful" phldr="1"/>
      <dgm:spPr/>
    </dgm:pt>
    <dgm:pt modelId="{DFA34685-3AB2-4F9A-862B-00D7D59FC21A}">
      <dgm:prSet phldrT="[文本]"/>
      <dgm:spPr/>
      <dgm:t>
        <a:bodyPr/>
        <a:lstStyle/>
        <a:p>
          <a:r>
            <a:rPr lang="zh-CN" altLang="en-US" b="1" dirty="0" smtClean="0"/>
            <a:t>结构化（</a:t>
          </a:r>
          <a:r>
            <a:rPr lang="en-US" altLang="zh-CN" b="1" dirty="0" smtClean="0"/>
            <a:t>SASD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C0245632-8E37-4B47-92AF-C86DF7C1F7AC}" type="parTrans" cxnId="{65472692-252E-414A-8536-258E45565E8B}">
      <dgm:prSet/>
      <dgm:spPr/>
      <dgm:t>
        <a:bodyPr/>
        <a:lstStyle/>
        <a:p>
          <a:endParaRPr lang="zh-CN" altLang="en-US"/>
        </a:p>
      </dgm:t>
    </dgm:pt>
    <dgm:pt modelId="{4DBB78F6-55CB-4CAB-8514-16BFDECAB512}" type="sibTrans" cxnId="{65472692-252E-414A-8536-258E45565E8B}">
      <dgm:prSet/>
      <dgm:spPr/>
      <dgm:t>
        <a:bodyPr/>
        <a:lstStyle/>
        <a:p>
          <a:endParaRPr lang="zh-CN" altLang="en-US"/>
        </a:p>
      </dgm:t>
    </dgm:pt>
    <dgm:pt modelId="{A04DE958-8637-48BF-A97D-33116978CC00}">
      <dgm:prSet phldrT="[文本]"/>
      <dgm:spPr/>
      <dgm:t>
        <a:bodyPr/>
        <a:lstStyle/>
        <a:p>
          <a:r>
            <a:rPr lang="zh-CN" altLang="en-US" b="1" dirty="0" smtClean="0"/>
            <a:t>面向对象（</a:t>
          </a:r>
          <a:r>
            <a:rPr lang="en-US" altLang="zh-CN" b="1" dirty="0" smtClean="0"/>
            <a:t>OOAD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98DB0688-99D9-49F8-A048-E018A5431817}" type="parTrans" cxnId="{B1702B3E-6BEB-48EB-B604-067BDA7827B3}">
      <dgm:prSet/>
      <dgm:spPr/>
      <dgm:t>
        <a:bodyPr/>
        <a:lstStyle/>
        <a:p>
          <a:endParaRPr lang="zh-CN" altLang="en-US"/>
        </a:p>
      </dgm:t>
    </dgm:pt>
    <dgm:pt modelId="{15BCB2E0-63D2-4B09-AEF3-BCB53EF38491}" type="sibTrans" cxnId="{B1702B3E-6BEB-48EB-B604-067BDA7827B3}">
      <dgm:prSet/>
      <dgm:spPr/>
      <dgm:t>
        <a:bodyPr/>
        <a:lstStyle/>
        <a:p>
          <a:endParaRPr lang="zh-CN" altLang="en-US"/>
        </a:p>
      </dgm:t>
    </dgm:pt>
    <dgm:pt modelId="{65DC7C35-6A41-4293-9E79-4D87205CFE3E}">
      <dgm:prSet phldrT="[文本]"/>
      <dgm:spPr/>
      <dgm:t>
        <a:bodyPr/>
        <a:lstStyle/>
        <a:p>
          <a:r>
            <a:rPr lang="zh-CN" altLang="en-US" b="1" dirty="0" smtClean="0"/>
            <a:t>基于构件（</a:t>
          </a:r>
          <a:r>
            <a:rPr lang="en-US" altLang="zh-CN" b="1" dirty="0" smtClean="0"/>
            <a:t>CBSD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065F9697-68A2-4A80-936B-18BED8F2468C}" type="parTrans" cxnId="{65633D15-A28B-44C5-B0B7-AF1814C8E76D}">
      <dgm:prSet/>
      <dgm:spPr/>
      <dgm:t>
        <a:bodyPr/>
        <a:lstStyle/>
        <a:p>
          <a:endParaRPr lang="zh-CN" altLang="en-US"/>
        </a:p>
      </dgm:t>
    </dgm:pt>
    <dgm:pt modelId="{BE50C840-5BF3-4159-8079-94655941C6A2}" type="sibTrans" cxnId="{65633D15-A28B-44C5-B0B7-AF1814C8E76D}">
      <dgm:prSet/>
      <dgm:spPr/>
      <dgm:t>
        <a:bodyPr/>
        <a:lstStyle/>
        <a:p>
          <a:endParaRPr lang="zh-CN" altLang="en-US"/>
        </a:p>
      </dgm:t>
    </dgm:pt>
    <dgm:pt modelId="{10FA8CB3-4E13-425B-8A50-0201FFD18FA2}">
      <dgm:prSet phldrT="[文本]"/>
      <dgm:spPr/>
      <dgm:t>
        <a:bodyPr/>
        <a:lstStyle/>
        <a:p>
          <a:r>
            <a:rPr lang="zh-CN" altLang="en-US" b="1" dirty="0" smtClean="0"/>
            <a:t>面向服务（</a:t>
          </a:r>
          <a:r>
            <a:rPr lang="en-US" altLang="zh-CN" b="1" dirty="0" smtClean="0"/>
            <a:t>SOA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A6AEC61F-8A9D-4EFD-9457-9D98A222D2D7}" type="parTrans" cxnId="{BD6DF2AF-FD22-4377-A94F-67F1E9F2574E}">
      <dgm:prSet/>
      <dgm:spPr/>
      <dgm:t>
        <a:bodyPr/>
        <a:lstStyle/>
        <a:p>
          <a:endParaRPr lang="zh-CN" altLang="en-US"/>
        </a:p>
      </dgm:t>
    </dgm:pt>
    <dgm:pt modelId="{02F0F789-C5A9-42AE-9C4A-58FB4CC794CD}" type="sibTrans" cxnId="{BD6DF2AF-FD22-4377-A94F-67F1E9F2574E}">
      <dgm:prSet/>
      <dgm:spPr/>
      <dgm:t>
        <a:bodyPr/>
        <a:lstStyle/>
        <a:p>
          <a:endParaRPr lang="zh-CN" altLang="en-US"/>
        </a:p>
      </dgm:t>
    </dgm:pt>
    <dgm:pt modelId="{535E95D5-44D3-4728-A7EE-82030F82F6D3}" type="pres">
      <dgm:prSet presAssocID="{AE55EA0D-9703-407F-BF92-6EFB943C1BB7}" presName="Name0" presStyleCnt="0">
        <dgm:presLayoutVars>
          <dgm:dir/>
          <dgm:resizeHandles val="exact"/>
        </dgm:presLayoutVars>
      </dgm:prSet>
      <dgm:spPr/>
    </dgm:pt>
    <dgm:pt modelId="{5DF24268-E57F-4CCA-802A-9C52E1DC96D1}" type="pres">
      <dgm:prSet presAssocID="{DFA34685-3AB2-4F9A-862B-00D7D59FC21A}" presName="node" presStyleLbl="node1" presStyleIdx="0" presStyleCnt="4" custLinFactNeighborY="29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8D2C1-7BC3-4390-A420-C079BDBD11D7}" type="pres">
      <dgm:prSet presAssocID="{4DBB78F6-55CB-4CAB-8514-16BFDECAB512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0A293E8-5FE3-4DAF-86CA-F8A7EC48C224}" type="pres">
      <dgm:prSet presAssocID="{4DBB78F6-55CB-4CAB-8514-16BFDECAB51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B08EDB3-75FB-466D-97A5-8A7798FBD2AD}" type="pres">
      <dgm:prSet presAssocID="{A04DE958-8637-48BF-A97D-33116978CC0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02416-A77C-43FB-8819-69D9FFB6F414}" type="pres">
      <dgm:prSet presAssocID="{15BCB2E0-63D2-4B09-AEF3-BCB53EF38491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8416100-BE23-4F98-8E1E-38CC53AC7FAA}" type="pres">
      <dgm:prSet presAssocID="{15BCB2E0-63D2-4B09-AEF3-BCB53EF38491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7917DC0-9937-4BCC-A2A7-77BE4192BB60}" type="pres">
      <dgm:prSet presAssocID="{65DC7C35-6A41-4293-9E79-4D87205CFE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2C4AC5-E6E8-4A67-B56E-B548C60B3BED}" type="pres">
      <dgm:prSet presAssocID="{BE50C840-5BF3-4159-8079-94655941C6A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6CB280BC-0904-44C3-9D90-445D554B0587}" type="pres">
      <dgm:prSet presAssocID="{BE50C840-5BF3-4159-8079-94655941C6A2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4EB9C86-E87D-465F-8CCB-42125C2AD7A8}" type="pres">
      <dgm:prSet presAssocID="{10FA8CB3-4E13-425B-8A50-0201FFD18FA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633D15-A28B-44C5-B0B7-AF1814C8E76D}" srcId="{AE55EA0D-9703-407F-BF92-6EFB943C1BB7}" destId="{65DC7C35-6A41-4293-9E79-4D87205CFE3E}" srcOrd="2" destOrd="0" parTransId="{065F9697-68A2-4A80-936B-18BED8F2468C}" sibTransId="{BE50C840-5BF3-4159-8079-94655941C6A2}"/>
    <dgm:cxn modelId="{E2A694DC-1AB3-4F37-A779-C81B3461CDFA}" type="presOf" srcId="{A04DE958-8637-48BF-A97D-33116978CC00}" destId="{8B08EDB3-75FB-466D-97A5-8A7798FBD2AD}" srcOrd="0" destOrd="0" presId="urn:microsoft.com/office/officeart/2005/8/layout/process1"/>
    <dgm:cxn modelId="{BD6DF2AF-FD22-4377-A94F-67F1E9F2574E}" srcId="{AE55EA0D-9703-407F-BF92-6EFB943C1BB7}" destId="{10FA8CB3-4E13-425B-8A50-0201FFD18FA2}" srcOrd="3" destOrd="0" parTransId="{A6AEC61F-8A9D-4EFD-9457-9D98A222D2D7}" sibTransId="{02F0F789-C5A9-42AE-9C4A-58FB4CC794CD}"/>
    <dgm:cxn modelId="{851E8F71-124F-4BBA-BF54-4022ED28EC8F}" type="presOf" srcId="{4DBB78F6-55CB-4CAB-8514-16BFDECAB512}" destId="{70A293E8-5FE3-4DAF-86CA-F8A7EC48C224}" srcOrd="1" destOrd="0" presId="urn:microsoft.com/office/officeart/2005/8/layout/process1"/>
    <dgm:cxn modelId="{B1702B3E-6BEB-48EB-B604-067BDA7827B3}" srcId="{AE55EA0D-9703-407F-BF92-6EFB943C1BB7}" destId="{A04DE958-8637-48BF-A97D-33116978CC00}" srcOrd="1" destOrd="0" parTransId="{98DB0688-99D9-49F8-A048-E018A5431817}" sibTransId="{15BCB2E0-63D2-4B09-AEF3-BCB53EF38491}"/>
    <dgm:cxn modelId="{F36499D6-FDC7-4AAA-BDD3-9771BEBA08CD}" type="presOf" srcId="{15BCB2E0-63D2-4B09-AEF3-BCB53EF38491}" destId="{B8416100-BE23-4F98-8E1E-38CC53AC7FAA}" srcOrd="1" destOrd="0" presId="urn:microsoft.com/office/officeart/2005/8/layout/process1"/>
    <dgm:cxn modelId="{65472692-252E-414A-8536-258E45565E8B}" srcId="{AE55EA0D-9703-407F-BF92-6EFB943C1BB7}" destId="{DFA34685-3AB2-4F9A-862B-00D7D59FC21A}" srcOrd="0" destOrd="0" parTransId="{C0245632-8E37-4B47-92AF-C86DF7C1F7AC}" sibTransId="{4DBB78F6-55CB-4CAB-8514-16BFDECAB512}"/>
    <dgm:cxn modelId="{AC539175-58E3-4147-8E73-BE13A042F217}" type="presOf" srcId="{4DBB78F6-55CB-4CAB-8514-16BFDECAB512}" destId="{9E38D2C1-7BC3-4390-A420-C079BDBD11D7}" srcOrd="0" destOrd="0" presId="urn:microsoft.com/office/officeart/2005/8/layout/process1"/>
    <dgm:cxn modelId="{629D9A2C-CBC5-4829-AC59-6460633C9353}" type="presOf" srcId="{15BCB2E0-63D2-4B09-AEF3-BCB53EF38491}" destId="{6C602416-A77C-43FB-8819-69D9FFB6F414}" srcOrd="0" destOrd="0" presId="urn:microsoft.com/office/officeart/2005/8/layout/process1"/>
    <dgm:cxn modelId="{93F046C7-E10E-4BEB-AC46-F7FEE1215627}" type="presOf" srcId="{10FA8CB3-4E13-425B-8A50-0201FFD18FA2}" destId="{F4EB9C86-E87D-465F-8CCB-42125C2AD7A8}" srcOrd="0" destOrd="0" presId="urn:microsoft.com/office/officeart/2005/8/layout/process1"/>
    <dgm:cxn modelId="{2CB1A478-AD62-4367-8706-37CF8C96464D}" type="presOf" srcId="{AE55EA0D-9703-407F-BF92-6EFB943C1BB7}" destId="{535E95D5-44D3-4728-A7EE-82030F82F6D3}" srcOrd="0" destOrd="0" presId="urn:microsoft.com/office/officeart/2005/8/layout/process1"/>
    <dgm:cxn modelId="{182824CC-E7E8-43A8-A2C0-524032CC31D2}" type="presOf" srcId="{65DC7C35-6A41-4293-9E79-4D87205CFE3E}" destId="{57917DC0-9937-4BCC-A2A7-77BE4192BB60}" srcOrd="0" destOrd="0" presId="urn:microsoft.com/office/officeart/2005/8/layout/process1"/>
    <dgm:cxn modelId="{59970430-AF7D-4F08-83E1-3805A486293C}" type="presOf" srcId="{DFA34685-3AB2-4F9A-862B-00D7D59FC21A}" destId="{5DF24268-E57F-4CCA-802A-9C52E1DC96D1}" srcOrd="0" destOrd="0" presId="urn:microsoft.com/office/officeart/2005/8/layout/process1"/>
    <dgm:cxn modelId="{549ECBAD-C32E-4401-800B-46A3942AFA27}" type="presOf" srcId="{BE50C840-5BF3-4159-8079-94655941C6A2}" destId="{6CB280BC-0904-44C3-9D90-445D554B0587}" srcOrd="1" destOrd="0" presId="urn:microsoft.com/office/officeart/2005/8/layout/process1"/>
    <dgm:cxn modelId="{0EE23854-50D1-40C9-A0E4-88B4BFB2DB50}" type="presOf" srcId="{BE50C840-5BF3-4159-8079-94655941C6A2}" destId="{E12C4AC5-E6E8-4A67-B56E-B548C60B3BED}" srcOrd="0" destOrd="0" presId="urn:microsoft.com/office/officeart/2005/8/layout/process1"/>
    <dgm:cxn modelId="{4332D647-DEC3-45B5-AF09-E6859EC757CA}" type="presParOf" srcId="{535E95D5-44D3-4728-A7EE-82030F82F6D3}" destId="{5DF24268-E57F-4CCA-802A-9C52E1DC96D1}" srcOrd="0" destOrd="0" presId="urn:microsoft.com/office/officeart/2005/8/layout/process1"/>
    <dgm:cxn modelId="{0B988243-65FA-4ABD-A8F4-ADBA32AB542C}" type="presParOf" srcId="{535E95D5-44D3-4728-A7EE-82030F82F6D3}" destId="{9E38D2C1-7BC3-4390-A420-C079BDBD11D7}" srcOrd="1" destOrd="0" presId="urn:microsoft.com/office/officeart/2005/8/layout/process1"/>
    <dgm:cxn modelId="{A2D02E4E-B1ED-49C7-A2E5-7530D03702B9}" type="presParOf" srcId="{9E38D2C1-7BC3-4390-A420-C079BDBD11D7}" destId="{70A293E8-5FE3-4DAF-86CA-F8A7EC48C224}" srcOrd="0" destOrd="0" presId="urn:microsoft.com/office/officeart/2005/8/layout/process1"/>
    <dgm:cxn modelId="{157D29DC-B946-41FD-9F51-9DA14FA7D683}" type="presParOf" srcId="{535E95D5-44D3-4728-A7EE-82030F82F6D3}" destId="{8B08EDB3-75FB-466D-97A5-8A7798FBD2AD}" srcOrd="2" destOrd="0" presId="urn:microsoft.com/office/officeart/2005/8/layout/process1"/>
    <dgm:cxn modelId="{E4FF52A5-EF1D-42D8-BEFB-6984E10E378F}" type="presParOf" srcId="{535E95D5-44D3-4728-A7EE-82030F82F6D3}" destId="{6C602416-A77C-43FB-8819-69D9FFB6F414}" srcOrd="3" destOrd="0" presId="urn:microsoft.com/office/officeart/2005/8/layout/process1"/>
    <dgm:cxn modelId="{DBB9CEAC-2686-4787-952B-27658B3286E8}" type="presParOf" srcId="{6C602416-A77C-43FB-8819-69D9FFB6F414}" destId="{B8416100-BE23-4F98-8E1E-38CC53AC7FAA}" srcOrd="0" destOrd="0" presId="urn:microsoft.com/office/officeart/2005/8/layout/process1"/>
    <dgm:cxn modelId="{AB75D980-EF58-4B43-B82C-34EBB62ED9AD}" type="presParOf" srcId="{535E95D5-44D3-4728-A7EE-82030F82F6D3}" destId="{57917DC0-9937-4BCC-A2A7-77BE4192BB60}" srcOrd="4" destOrd="0" presId="urn:microsoft.com/office/officeart/2005/8/layout/process1"/>
    <dgm:cxn modelId="{5CE38924-C037-4ACE-BCC2-329C424310B5}" type="presParOf" srcId="{535E95D5-44D3-4728-A7EE-82030F82F6D3}" destId="{E12C4AC5-E6E8-4A67-B56E-B548C60B3BED}" srcOrd="5" destOrd="0" presId="urn:microsoft.com/office/officeart/2005/8/layout/process1"/>
    <dgm:cxn modelId="{495F2FC3-81A6-4545-A51B-F425918E615F}" type="presParOf" srcId="{E12C4AC5-E6E8-4A67-B56E-B548C60B3BED}" destId="{6CB280BC-0904-44C3-9D90-445D554B0587}" srcOrd="0" destOrd="0" presId="urn:microsoft.com/office/officeart/2005/8/layout/process1"/>
    <dgm:cxn modelId="{5197A4B3-FAEB-4CBA-803D-3A9BA401F631}" type="presParOf" srcId="{535E95D5-44D3-4728-A7EE-82030F82F6D3}" destId="{F4EB9C86-E87D-465F-8CCB-42125C2AD7A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F7AFC-6794-4407-B5D9-3CCC79D69E49}" type="doc">
      <dgm:prSet loTypeId="urn:microsoft.com/office/officeart/2005/8/layout/process1" loCatId="process" qsTypeId="urn:microsoft.com/office/officeart/2005/8/quickstyle/3d3" qsCatId="3D" csTypeId="urn:microsoft.com/office/officeart/2005/8/colors/accent6_5" csCatId="accent6" phldr="1"/>
      <dgm:spPr/>
    </dgm:pt>
    <dgm:pt modelId="{05C316B7-250F-4FE1-9301-CD1151750CDB}">
      <dgm:prSet phldrT="[文本]"/>
      <dgm:spPr/>
      <dgm:t>
        <a:bodyPr/>
        <a:lstStyle/>
        <a:p>
          <a:r>
            <a:rPr lang="zh-CN" altLang="en-US" b="1" dirty="0" smtClean="0"/>
            <a:t>简单</a:t>
          </a:r>
          <a:endParaRPr lang="zh-CN" altLang="en-US" b="1" dirty="0"/>
        </a:p>
      </dgm:t>
    </dgm:pt>
    <dgm:pt modelId="{4FAF52FE-10E2-447B-8FB0-60D131105884}" type="parTrans" cxnId="{F6F9655F-6041-4B6A-9359-2701FD971D40}">
      <dgm:prSet/>
      <dgm:spPr/>
      <dgm:t>
        <a:bodyPr/>
        <a:lstStyle/>
        <a:p>
          <a:endParaRPr lang="zh-CN" altLang="en-US"/>
        </a:p>
      </dgm:t>
    </dgm:pt>
    <dgm:pt modelId="{F49F0C1B-82FD-4F94-B657-E5A6BDB28515}" type="sibTrans" cxnId="{F6F9655F-6041-4B6A-9359-2701FD971D40}">
      <dgm:prSet/>
      <dgm:spPr/>
      <dgm:t>
        <a:bodyPr/>
        <a:lstStyle/>
        <a:p>
          <a:endParaRPr lang="zh-CN" altLang="en-US"/>
        </a:p>
      </dgm:t>
    </dgm:pt>
    <dgm:pt modelId="{15168112-3BD6-424A-9D41-19F05105F1AA}">
      <dgm:prSet phldrT="[文本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zh-CN" altLang="en-US" b="1" dirty="0" smtClean="0"/>
            <a:t>复杂</a:t>
          </a:r>
          <a:endParaRPr lang="zh-CN" altLang="en-US" b="1" dirty="0"/>
        </a:p>
      </dgm:t>
    </dgm:pt>
    <dgm:pt modelId="{9834526B-6E2A-49A9-9FC0-A60C6C289942}" type="parTrans" cxnId="{1854167C-B5DC-41C0-B216-04D24F045F9F}">
      <dgm:prSet/>
      <dgm:spPr/>
      <dgm:t>
        <a:bodyPr/>
        <a:lstStyle/>
        <a:p>
          <a:endParaRPr lang="zh-CN" altLang="en-US"/>
        </a:p>
      </dgm:t>
    </dgm:pt>
    <dgm:pt modelId="{6E209AFC-1C80-485C-BA7A-6F8AC0A5BEB1}" type="sibTrans" cxnId="{1854167C-B5DC-41C0-B216-04D24F045F9F}">
      <dgm:prSet/>
      <dgm:spPr/>
      <dgm:t>
        <a:bodyPr/>
        <a:lstStyle/>
        <a:p>
          <a:endParaRPr lang="zh-CN" altLang="en-US"/>
        </a:p>
      </dgm:t>
    </dgm:pt>
    <dgm:pt modelId="{9DF06951-66B8-463C-93BC-534EBD7EA24B}" type="pres">
      <dgm:prSet presAssocID="{75CF7AFC-6794-4407-B5D9-3CCC79D69E49}" presName="Name0" presStyleCnt="0">
        <dgm:presLayoutVars>
          <dgm:dir/>
          <dgm:resizeHandles val="exact"/>
        </dgm:presLayoutVars>
      </dgm:prSet>
      <dgm:spPr/>
    </dgm:pt>
    <dgm:pt modelId="{692F26CF-7FF6-479E-9A03-D0E561AC7F10}" type="pres">
      <dgm:prSet presAssocID="{05C316B7-250F-4FE1-9301-CD1151750CDB}" presName="node" presStyleLbl="node1" presStyleIdx="0" presStyleCnt="2" custScaleY="577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B5CC2B-ADDF-4CF2-898E-63B8052ED6C5}" type="pres">
      <dgm:prSet presAssocID="{F49F0C1B-82FD-4F94-B657-E5A6BDB28515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650434D3-7644-4D2E-920F-C618B7D4C995}" type="pres">
      <dgm:prSet presAssocID="{F49F0C1B-82FD-4F94-B657-E5A6BDB28515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8922D011-EF51-49A5-9AFA-035721FDDB05}" type="pres">
      <dgm:prSet presAssocID="{15168112-3BD6-424A-9D41-19F05105F1AA}" presName="node" presStyleLbl="node1" presStyleIdx="1" presStyleCnt="2" custScaleY="577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5CBAB7-FB4F-45E3-99BE-6B8137FFB2DC}" type="presOf" srcId="{15168112-3BD6-424A-9D41-19F05105F1AA}" destId="{8922D011-EF51-49A5-9AFA-035721FDDB05}" srcOrd="0" destOrd="0" presId="urn:microsoft.com/office/officeart/2005/8/layout/process1"/>
    <dgm:cxn modelId="{3BD57434-07C6-4CAD-9FFF-920BB6D2F3A7}" type="presOf" srcId="{F49F0C1B-82FD-4F94-B657-E5A6BDB28515}" destId="{19B5CC2B-ADDF-4CF2-898E-63B8052ED6C5}" srcOrd="0" destOrd="0" presId="urn:microsoft.com/office/officeart/2005/8/layout/process1"/>
    <dgm:cxn modelId="{F6F9655F-6041-4B6A-9359-2701FD971D40}" srcId="{75CF7AFC-6794-4407-B5D9-3CCC79D69E49}" destId="{05C316B7-250F-4FE1-9301-CD1151750CDB}" srcOrd="0" destOrd="0" parTransId="{4FAF52FE-10E2-447B-8FB0-60D131105884}" sibTransId="{F49F0C1B-82FD-4F94-B657-E5A6BDB28515}"/>
    <dgm:cxn modelId="{336F0288-AA58-4C35-9435-3D3DB18D3A57}" type="presOf" srcId="{05C316B7-250F-4FE1-9301-CD1151750CDB}" destId="{692F26CF-7FF6-479E-9A03-D0E561AC7F10}" srcOrd="0" destOrd="0" presId="urn:microsoft.com/office/officeart/2005/8/layout/process1"/>
    <dgm:cxn modelId="{18DB62AD-733D-4F5A-9864-BEA284F76F50}" type="presOf" srcId="{75CF7AFC-6794-4407-B5D9-3CCC79D69E49}" destId="{9DF06951-66B8-463C-93BC-534EBD7EA24B}" srcOrd="0" destOrd="0" presId="urn:microsoft.com/office/officeart/2005/8/layout/process1"/>
    <dgm:cxn modelId="{1854167C-B5DC-41C0-B216-04D24F045F9F}" srcId="{75CF7AFC-6794-4407-B5D9-3CCC79D69E49}" destId="{15168112-3BD6-424A-9D41-19F05105F1AA}" srcOrd="1" destOrd="0" parTransId="{9834526B-6E2A-49A9-9FC0-A60C6C289942}" sibTransId="{6E209AFC-1C80-485C-BA7A-6F8AC0A5BEB1}"/>
    <dgm:cxn modelId="{CBDD202B-E951-4551-B67D-B4733A9A98D7}" type="presOf" srcId="{F49F0C1B-82FD-4F94-B657-E5A6BDB28515}" destId="{650434D3-7644-4D2E-920F-C618B7D4C995}" srcOrd="1" destOrd="0" presId="urn:microsoft.com/office/officeart/2005/8/layout/process1"/>
    <dgm:cxn modelId="{8CE9B0E1-1054-4362-B63C-FBBA8585D250}" type="presParOf" srcId="{9DF06951-66B8-463C-93BC-534EBD7EA24B}" destId="{692F26CF-7FF6-479E-9A03-D0E561AC7F10}" srcOrd="0" destOrd="0" presId="urn:microsoft.com/office/officeart/2005/8/layout/process1"/>
    <dgm:cxn modelId="{3ADECB37-EACF-4AB0-940B-7F13331497BE}" type="presParOf" srcId="{9DF06951-66B8-463C-93BC-534EBD7EA24B}" destId="{19B5CC2B-ADDF-4CF2-898E-63B8052ED6C5}" srcOrd="1" destOrd="0" presId="urn:microsoft.com/office/officeart/2005/8/layout/process1"/>
    <dgm:cxn modelId="{D133D8B0-916F-4F76-8B24-B36E7500898B}" type="presParOf" srcId="{19B5CC2B-ADDF-4CF2-898E-63B8052ED6C5}" destId="{650434D3-7644-4D2E-920F-C618B7D4C995}" srcOrd="0" destOrd="0" presId="urn:microsoft.com/office/officeart/2005/8/layout/process1"/>
    <dgm:cxn modelId="{0BDB837A-4708-48DC-B2DB-6F5AB758E701}" type="presParOf" srcId="{9DF06951-66B8-463C-93BC-534EBD7EA24B}" destId="{8922D011-EF51-49A5-9AFA-035721FDDB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7255BE-B3AE-4647-BC83-FF8A6A652F31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AD63C0B-4B4C-4246-B9C9-9C59EB2330DC}">
      <dgm:prSet phldrT="[文本]"/>
      <dgm:spPr/>
      <dgm:t>
        <a:bodyPr/>
        <a:lstStyle/>
        <a:p>
          <a:r>
            <a:rPr lang="zh-CN" altLang="en-US" dirty="0" smtClean="0"/>
            <a:t>软件质量？</a:t>
          </a:r>
          <a:endParaRPr lang="zh-CN" altLang="en-US" dirty="0"/>
        </a:p>
      </dgm:t>
    </dgm:pt>
    <dgm:pt modelId="{4B92CCB2-24F9-4457-AE4F-75B4AC3DA5B0}" type="parTrans" cxnId="{BF7EF62D-ADEB-489D-9B84-136041E9103D}">
      <dgm:prSet/>
      <dgm:spPr/>
      <dgm:t>
        <a:bodyPr/>
        <a:lstStyle/>
        <a:p>
          <a:endParaRPr lang="zh-CN" altLang="en-US"/>
        </a:p>
      </dgm:t>
    </dgm:pt>
    <dgm:pt modelId="{6D468712-1EA6-4F6F-AA74-2B03EB9B1160}" type="sibTrans" cxnId="{BF7EF62D-ADEB-489D-9B84-136041E9103D}">
      <dgm:prSet/>
      <dgm:spPr/>
      <dgm:t>
        <a:bodyPr/>
        <a:lstStyle/>
        <a:p>
          <a:endParaRPr lang="zh-CN" altLang="en-US"/>
        </a:p>
      </dgm:t>
    </dgm:pt>
    <dgm:pt modelId="{248594BF-B457-45A9-A8C9-F4573D2BF298}">
      <dgm:prSet phldrT="[文本]"/>
      <dgm:spPr/>
      <dgm:t>
        <a:bodyPr/>
        <a:lstStyle/>
        <a:p>
          <a:r>
            <a:rPr lang="zh-CN" altLang="en-US" smtClean="0"/>
            <a:t>代码不知道</a:t>
          </a:r>
          <a:r>
            <a:rPr lang="zh-CN" altLang="en-US" dirty="0" smtClean="0"/>
            <a:t>被谁覆盖</a:t>
          </a:r>
          <a:endParaRPr lang="zh-CN" altLang="en-US" dirty="0"/>
        </a:p>
      </dgm:t>
    </dgm:pt>
    <dgm:pt modelId="{B4658A09-4A60-425C-AB5F-2922E78A9630}" type="parTrans" cxnId="{E6D46C76-8B48-45EA-8862-B7B5BD8B2C45}">
      <dgm:prSet/>
      <dgm:spPr/>
      <dgm:t>
        <a:bodyPr/>
        <a:lstStyle/>
        <a:p>
          <a:endParaRPr lang="zh-CN" altLang="en-US"/>
        </a:p>
      </dgm:t>
    </dgm:pt>
    <dgm:pt modelId="{DC1884B8-30EC-413B-9B49-093BE3F1745C}" type="sibTrans" cxnId="{E6D46C76-8B48-45EA-8862-B7B5BD8B2C45}">
      <dgm:prSet/>
      <dgm:spPr/>
      <dgm:t>
        <a:bodyPr/>
        <a:lstStyle/>
        <a:p>
          <a:endParaRPr lang="zh-CN" altLang="en-US"/>
        </a:p>
      </dgm:t>
    </dgm:pt>
    <dgm:pt modelId="{CC701C5F-8FEE-4DEB-9DF0-63702E66D9C5}">
      <dgm:prSet phldrT="[文本]"/>
      <dgm:spPr/>
      <dgm:t>
        <a:bodyPr/>
        <a:lstStyle/>
        <a:p>
          <a:r>
            <a:rPr lang="zh-CN" altLang="en-US" dirty="0" smtClean="0"/>
            <a:t>开发人员使用错误的程序版本</a:t>
          </a:r>
          <a:endParaRPr lang="zh-CN" altLang="en-US" dirty="0"/>
        </a:p>
      </dgm:t>
    </dgm:pt>
    <dgm:pt modelId="{D075ACF3-4444-4400-82EE-01FC90556644}" type="parTrans" cxnId="{C5E944E7-2D43-4080-91C5-20E5DDB7D861}">
      <dgm:prSet/>
      <dgm:spPr/>
      <dgm:t>
        <a:bodyPr/>
        <a:lstStyle/>
        <a:p>
          <a:endParaRPr lang="zh-CN" altLang="en-US"/>
        </a:p>
      </dgm:t>
    </dgm:pt>
    <dgm:pt modelId="{9C722F0F-275D-4228-AFA3-6337D68F3955}" type="sibTrans" cxnId="{C5E944E7-2D43-4080-91C5-20E5DDB7D861}">
      <dgm:prSet/>
      <dgm:spPr/>
      <dgm:t>
        <a:bodyPr/>
        <a:lstStyle/>
        <a:p>
          <a:endParaRPr lang="zh-CN" altLang="en-US"/>
        </a:p>
      </dgm:t>
    </dgm:pt>
    <dgm:pt modelId="{2A55C8C2-BF85-4A1C-A237-B4463F3CAA60}">
      <dgm:prSet phldrT="[文本]"/>
      <dgm:spPr/>
      <dgm:t>
        <a:bodyPr/>
        <a:lstStyle/>
        <a:p>
          <a:r>
            <a:rPr lang="zh-CN" altLang="en-US" dirty="0" smtClean="0"/>
            <a:t>在代码整合期间引入深层</a:t>
          </a:r>
          <a:r>
            <a:rPr lang="en-US" altLang="zh-CN" dirty="0" smtClean="0"/>
            <a:t>BUG</a:t>
          </a:r>
          <a:r>
            <a:rPr lang="zh-CN" altLang="en-US" dirty="0" smtClean="0"/>
            <a:t>而无法回溯</a:t>
          </a:r>
          <a:endParaRPr lang="zh-CN" altLang="en-US" dirty="0"/>
        </a:p>
      </dgm:t>
    </dgm:pt>
    <dgm:pt modelId="{E79062A8-1B85-4333-B9C7-65C0F748A056}" type="parTrans" cxnId="{BAEE0741-7667-483A-8DF7-399BFBB5DFB0}">
      <dgm:prSet/>
      <dgm:spPr/>
      <dgm:t>
        <a:bodyPr/>
        <a:lstStyle/>
        <a:p>
          <a:endParaRPr lang="zh-CN" altLang="en-US"/>
        </a:p>
      </dgm:t>
    </dgm:pt>
    <dgm:pt modelId="{352CB84B-76A8-4043-BBC0-58671FFC9BAF}" type="sibTrans" cxnId="{BAEE0741-7667-483A-8DF7-399BFBB5DFB0}">
      <dgm:prSet/>
      <dgm:spPr/>
      <dgm:t>
        <a:bodyPr/>
        <a:lstStyle/>
        <a:p>
          <a:endParaRPr lang="zh-CN" altLang="en-US"/>
        </a:p>
      </dgm:t>
    </dgm:pt>
    <dgm:pt modelId="{79DB682F-76B9-4A65-80E8-A38481F90119}">
      <dgm:prSet/>
      <dgm:spPr/>
      <dgm:t>
        <a:bodyPr/>
        <a:lstStyle/>
        <a:p>
          <a:endParaRPr lang="zh-CN" altLang="en-US"/>
        </a:p>
      </dgm:t>
    </dgm:pt>
    <dgm:pt modelId="{A319EB7F-1EEC-4A72-BE58-A1FC315C01D0}" type="parTrans" cxnId="{D6B5F026-1BBC-4979-8E7A-3FB43595DCD4}">
      <dgm:prSet/>
      <dgm:spPr/>
      <dgm:t>
        <a:bodyPr/>
        <a:lstStyle/>
        <a:p>
          <a:endParaRPr lang="zh-CN" altLang="en-US"/>
        </a:p>
      </dgm:t>
    </dgm:pt>
    <dgm:pt modelId="{F55B5A2F-4A76-4CB4-9D3C-94457E7F4263}" type="sibTrans" cxnId="{D6B5F026-1BBC-4979-8E7A-3FB43595DCD4}">
      <dgm:prSet/>
      <dgm:spPr/>
      <dgm:t>
        <a:bodyPr/>
        <a:lstStyle/>
        <a:p>
          <a:endParaRPr lang="zh-CN" altLang="en-US"/>
        </a:p>
      </dgm:t>
    </dgm:pt>
    <dgm:pt modelId="{74CDCC6B-CC4B-485F-AFB5-8072853A32F9}">
      <dgm:prSet/>
      <dgm:spPr/>
      <dgm:t>
        <a:bodyPr/>
        <a:lstStyle/>
        <a:p>
          <a:endParaRPr lang="zh-CN" altLang="en-US"/>
        </a:p>
      </dgm:t>
    </dgm:pt>
    <dgm:pt modelId="{A11DA85B-006D-4914-B533-2E13E1782DF4}" type="parTrans" cxnId="{9DE9D8A2-5E47-466D-8671-3DD4608B0CFA}">
      <dgm:prSet/>
      <dgm:spPr/>
      <dgm:t>
        <a:bodyPr/>
        <a:lstStyle/>
        <a:p>
          <a:endParaRPr lang="zh-CN" altLang="en-US"/>
        </a:p>
      </dgm:t>
    </dgm:pt>
    <dgm:pt modelId="{A6078B21-B24F-4F32-9513-9F71B9BD88A6}" type="sibTrans" cxnId="{9DE9D8A2-5E47-466D-8671-3DD4608B0CFA}">
      <dgm:prSet/>
      <dgm:spPr/>
      <dgm:t>
        <a:bodyPr/>
        <a:lstStyle/>
        <a:p>
          <a:endParaRPr lang="zh-CN" altLang="en-US"/>
        </a:p>
      </dgm:t>
    </dgm:pt>
    <dgm:pt modelId="{8AA0BF96-9069-45F6-91BA-B10B556CB8C2}">
      <dgm:prSet/>
      <dgm:spPr/>
      <dgm:t>
        <a:bodyPr/>
        <a:lstStyle/>
        <a:p>
          <a:endParaRPr lang="zh-CN" altLang="en-US"/>
        </a:p>
      </dgm:t>
    </dgm:pt>
    <dgm:pt modelId="{6EE25C46-A4F6-4F0A-88EA-FF0293E8B62F}" type="parTrans" cxnId="{F7AF5A85-D450-4197-8D31-38C495A6954D}">
      <dgm:prSet/>
      <dgm:spPr/>
      <dgm:t>
        <a:bodyPr/>
        <a:lstStyle/>
        <a:p>
          <a:endParaRPr lang="zh-CN" altLang="en-US"/>
        </a:p>
      </dgm:t>
    </dgm:pt>
    <dgm:pt modelId="{C1B20D81-DC9A-4278-99FB-BDA035117C9E}" type="sibTrans" cxnId="{F7AF5A85-D450-4197-8D31-38C495A6954D}">
      <dgm:prSet/>
      <dgm:spPr/>
      <dgm:t>
        <a:bodyPr/>
        <a:lstStyle/>
        <a:p>
          <a:endParaRPr lang="zh-CN" altLang="en-US"/>
        </a:p>
      </dgm:t>
    </dgm:pt>
    <dgm:pt modelId="{162CB827-46E2-448B-9267-52094898E590}">
      <dgm:prSet/>
      <dgm:spPr/>
      <dgm:t>
        <a:bodyPr/>
        <a:lstStyle/>
        <a:p>
          <a:endParaRPr lang="zh-CN" altLang="en-US"/>
        </a:p>
      </dgm:t>
    </dgm:pt>
    <dgm:pt modelId="{6962CFB7-9C1A-4B7F-8DF8-74C48905B642}" type="parTrans" cxnId="{6FB29802-0453-4F5E-B308-FCB3CE0FB1FF}">
      <dgm:prSet/>
      <dgm:spPr/>
      <dgm:t>
        <a:bodyPr/>
        <a:lstStyle/>
        <a:p>
          <a:endParaRPr lang="zh-CN" altLang="en-US"/>
        </a:p>
      </dgm:t>
    </dgm:pt>
    <dgm:pt modelId="{32B04606-1F77-4A77-8B12-AD8B22D6F04D}" type="sibTrans" cxnId="{6FB29802-0453-4F5E-B308-FCB3CE0FB1FF}">
      <dgm:prSet/>
      <dgm:spPr/>
      <dgm:t>
        <a:bodyPr/>
        <a:lstStyle/>
        <a:p>
          <a:endParaRPr lang="zh-CN" altLang="en-US"/>
        </a:p>
      </dgm:t>
    </dgm:pt>
    <dgm:pt modelId="{4439C520-6EE8-4A60-BAAE-9AA347EC4A76}">
      <dgm:prSet/>
      <dgm:spPr/>
      <dgm:t>
        <a:bodyPr/>
        <a:lstStyle/>
        <a:p>
          <a:endParaRPr lang="zh-CN" altLang="en-US"/>
        </a:p>
      </dgm:t>
    </dgm:pt>
    <dgm:pt modelId="{E00F1D46-F1D7-42D7-8C17-43B33C7D881F}" type="parTrans" cxnId="{B5F5125D-FADE-45A4-8782-2DDFC738AB3A}">
      <dgm:prSet/>
      <dgm:spPr/>
      <dgm:t>
        <a:bodyPr/>
        <a:lstStyle/>
        <a:p>
          <a:endParaRPr lang="zh-CN" altLang="en-US"/>
        </a:p>
      </dgm:t>
    </dgm:pt>
    <dgm:pt modelId="{F4ECCE7B-B305-4EDA-92C3-BDD2F8F2B36D}" type="sibTrans" cxnId="{B5F5125D-FADE-45A4-8782-2DDFC738AB3A}">
      <dgm:prSet/>
      <dgm:spPr/>
      <dgm:t>
        <a:bodyPr/>
        <a:lstStyle/>
        <a:p>
          <a:endParaRPr lang="zh-CN" altLang="en-US"/>
        </a:p>
      </dgm:t>
    </dgm:pt>
    <dgm:pt modelId="{A8B80838-CCCF-4D03-BACC-08300758CAB2}">
      <dgm:prSet phldrT="[文本]"/>
      <dgm:spPr/>
      <dgm:t>
        <a:bodyPr/>
        <a:lstStyle/>
        <a:p>
          <a:r>
            <a:rPr lang="zh-CN" altLang="en-US" dirty="0" smtClean="0"/>
            <a:t>找不到某个文件的历史版本</a:t>
          </a:r>
          <a:endParaRPr lang="zh-CN" altLang="en-US" dirty="0"/>
        </a:p>
      </dgm:t>
    </dgm:pt>
    <dgm:pt modelId="{CE991AFB-BA80-43D6-A320-6FF3AB903AB7}" type="parTrans" cxnId="{A4FF55FD-F31E-4DF9-BC73-EA452D25D9C6}">
      <dgm:prSet/>
      <dgm:spPr/>
      <dgm:t>
        <a:bodyPr/>
        <a:lstStyle/>
        <a:p>
          <a:endParaRPr lang="zh-CN" altLang="en-US"/>
        </a:p>
      </dgm:t>
    </dgm:pt>
    <dgm:pt modelId="{C7DBF4CF-FD6E-4E9D-BA9E-920DD32848E0}" type="sibTrans" cxnId="{A4FF55FD-F31E-4DF9-BC73-EA452D25D9C6}">
      <dgm:prSet/>
      <dgm:spPr/>
      <dgm:t>
        <a:bodyPr/>
        <a:lstStyle/>
        <a:p>
          <a:endParaRPr lang="zh-CN" altLang="en-US"/>
        </a:p>
      </dgm:t>
    </dgm:pt>
    <dgm:pt modelId="{1CCA8A13-E620-412E-8559-A2A21076CF5C}">
      <dgm:prSet phldrT="[文本]"/>
      <dgm:spPr/>
      <dgm:t>
        <a:bodyPr/>
        <a:lstStyle/>
        <a:p>
          <a:r>
            <a:rPr lang="zh-CN" altLang="en-US" dirty="0" smtClean="0"/>
            <a:t>历史版本出现严重问题，但无法获取当时的代码进行修改</a:t>
          </a:r>
          <a:endParaRPr lang="zh-CN" altLang="en-US" dirty="0"/>
        </a:p>
      </dgm:t>
    </dgm:pt>
    <dgm:pt modelId="{40D2FC3C-E351-4A7D-AC5B-953550DC9F63}" type="parTrans" cxnId="{414930E1-1355-4D5B-96BD-26FE12B3380E}">
      <dgm:prSet/>
      <dgm:spPr/>
      <dgm:t>
        <a:bodyPr/>
        <a:lstStyle/>
        <a:p>
          <a:endParaRPr lang="zh-CN" altLang="en-US"/>
        </a:p>
      </dgm:t>
    </dgm:pt>
    <dgm:pt modelId="{51E6A7DE-2CA4-4B28-9DF0-8A664D86E542}" type="sibTrans" cxnId="{414930E1-1355-4D5B-96BD-26FE12B3380E}">
      <dgm:prSet/>
      <dgm:spPr/>
      <dgm:t>
        <a:bodyPr/>
        <a:lstStyle/>
        <a:p>
          <a:endParaRPr lang="zh-CN" altLang="en-US"/>
        </a:p>
      </dgm:t>
    </dgm:pt>
    <dgm:pt modelId="{08F80B70-4691-4E53-9B4A-B161BF848520}">
      <dgm:prSet phldrT="[文本]"/>
      <dgm:spPr/>
      <dgm:t>
        <a:bodyPr/>
        <a:lstStyle/>
        <a:p>
          <a:r>
            <a:rPr lang="zh-CN" altLang="en-US" smtClean="0"/>
            <a:t>人员流动带来严重的信息丢失</a:t>
          </a:r>
          <a:endParaRPr lang="zh-CN" altLang="en-US" dirty="0"/>
        </a:p>
      </dgm:t>
    </dgm:pt>
    <dgm:pt modelId="{F4FF968A-1792-479A-BE99-D3A5CE938D76}" type="parTrans" cxnId="{8881BF5F-97C8-47A3-9D01-BBD184EEC2D0}">
      <dgm:prSet/>
      <dgm:spPr/>
      <dgm:t>
        <a:bodyPr/>
        <a:lstStyle/>
        <a:p>
          <a:endParaRPr lang="zh-CN" altLang="en-US"/>
        </a:p>
      </dgm:t>
    </dgm:pt>
    <dgm:pt modelId="{E87E9CE7-11EC-4A6F-AEC1-3F98908451A0}" type="sibTrans" cxnId="{8881BF5F-97C8-47A3-9D01-BBD184EEC2D0}">
      <dgm:prSet/>
      <dgm:spPr/>
      <dgm:t>
        <a:bodyPr/>
        <a:lstStyle/>
        <a:p>
          <a:endParaRPr lang="zh-CN" altLang="en-US"/>
        </a:p>
      </dgm:t>
    </dgm:pt>
    <dgm:pt modelId="{15B334F8-ED6B-4723-90F7-3624098F36D7}">
      <dgm:prSet phldrT="[文本]"/>
      <dgm:spPr/>
      <dgm:t>
        <a:bodyPr/>
        <a:lstStyle/>
        <a:p>
          <a:r>
            <a:rPr lang="zh-CN" altLang="en-US" dirty="0" smtClean="0"/>
            <a:t>开发人员未经授权修改代码或文档</a:t>
          </a:r>
          <a:endParaRPr lang="zh-CN" altLang="en-US" dirty="0"/>
        </a:p>
      </dgm:t>
    </dgm:pt>
    <dgm:pt modelId="{A638CCB4-01A4-49AF-9AE6-EAE2649901A3}" type="sibTrans" cxnId="{9A70CE51-0045-4F4F-9F93-1B84ACB4AA64}">
      <dgm:prSet/>
      <dgm:spPr/>
      <dgm:t>
        <a:bodyPr/>
        <a:lstStyle/>
        <a:p>
          <a:endParaRPr lang="zh-CN" altLang="en-US"/>
        </a:p>
      </dgm:t>
    </dgm:pt>
    <dgm:pt modelId="{0C0F90AC-A877-47B6-9B20-5EEC45DA123F}" type="parTrans" cxnId="{9A70CE51-0045-4F4F-9F93-1B84ACB4AA64}">
      <dgm:prSet/>
      <dgm:spPr/>
      <dgm:t>
        <a:bodyPr/>
        <a:lstStyle/>
        <a:p>
          <a:endParaRPr lang="zh-CN" altLang="en-US"/>
        </a:p>
      </dgm:t>
    </dgm:pt>
    <dgm:pt modelId="{ACA52003-E5B2-43BC-B11E-099730A0E4F3}" type="pres">
      <dgm:prSet presAssocID="{E17255BE-B3AE-4647-BC83-FF8A6A652F3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88246A-CFE1-4D55-8CD9-6AF455589F4C}" type="pres">
      <dgm:prSet presAssocID="{DAD63C0B-4B4C-4246-B9C9-9C59EB2330D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409BFED-D431-45F8-81AF-22DE8B357BBD}" type="pres">
      <dgm:prSet presAssocID="{B4658A09-4A60-425C-AB5F-2922E78A9630}" presName="parTrans" presStyleLbl="bgSibTrans2D1" presStyleIdx="0" presStyleCnt="7"/>
      <dgm:spPr/>
      <dgm:t>
        <a:bodyPr/>
        <a:lstStyle/>
        <a:p>
          <a:endParaRPr lang="zh-CN" altLang="en-US"/>
        </a:p>
      </dgm:t>
    </dgm:pt>
    <dgm:pt modelId="{3AA2096B-AC5E-4BBA-AF22-B9D3B8776114}" type="pres">
      <dgm:prSet presAssocID="{248594BF-B457-45A9-A8C9-F4573D2BF29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C75A39-11B2-4061-A23F-149DFD81B80B}" type="pres">
      <dgm:prSet presAssocID="{D075ACF3-4444-4400-82EE-01FC90556644}" presName="parTrans" presStyleLbl="bgSibTrans2D1" presStyleIdx="1" presStyleCnt="7"/>
      <dgm:spPr/>
      <dgm:t>
        <a:bodyPr/>
        <a:lstStyle/>
        <a:p>
          <a:endParaRPr lang="zh-CN" altLang="en-US"/>
        </a:p>
      </dgm:t>
    </dgm:pt>
    <dgm:pt modelId="{73FECBE4-CDDC-494E-B061-ECAD052B3D2B}" type="pres">
      <dgm:prSet presAssocID="{CC701C5F-8FEE-4DEB-9DF0-63702E66D9C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6D5652-1823-4A80-8948-9806D66E9249}" type="pres">
      <dgm:prSet presAssocID="{E79062A8-1B85-4333-B9C7-65C0F748A056}" presName="parTrans" presStyleLbl="bgSibTrans2D1" presStyleIdx="2" presStyleCnt="7"/>
      <dgm:spPr/>
      <dgm:t>
        <a:bodyPr/>
        <a:lstStyle/>
        <a:p>
          <a:endParaRPr lang="zh-CN" altLang="en-US"/>
        </a:p>
      </dgm:t>
    </dgm:pt>
    <dgm:pt modelId="{A4E71E75-B32A-4DAE-ACEB-E2B05ECA2719}" type="pres">
      <dgm:prSet presAssocID="{2A55C8C2-BF85-4A1C-A237-B4463F3CAA6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B080A-4671-40D0-95E4-9D5144BB4E97}" type="pres">
      <dgm:prSet presAssocID="{0C0F90AC-A877-47B6-9B20-5EEC45DA123F}" presName="parTrans" presStyleLbl="bgSibTrans2D1" presStyleIdx="3" presStyleCnt="7"/>
      <dgm:spPr/>
      <dgm:t>
        <a:bodyPr/>
        <a:lstStyle/>
        <a:p>
          <a:endParaRPr lang="zh-CN" altLang="en-US"/>
        </a:p>
      </dgm:t>
    </dgm:pt>
    <dgm:pt modelId="{C3E84577-FEB6-4034-AFBD-EF9026DDAD09}" type="pres">
      <dgm:prSet presAssocID="{15B334F8-ED6B-4723-90F7-3624098F36D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BE7C6-10BF-4593-A367-98CED450134A}" type="pres">
      <dgm:prSet presAssocID="{CE991AFB-BA80-43D6-A320-6FF3AB903AB7}" presName="parTrans" presStyleLbl="bgSibTrans2D1" presStyleIdx="4" presStyleCnt="7"/>
      <dgm:spPr/>
      <dgm:t>
        <a:bodyPr/>
        <a:lstStyle/>
        <a:p>
          <a:endParaRPr lang="zh-CN" altLang="en-US"/>
        </a:p>
      </dgm:t>
    </dgm:pt>
    <dgm:pt modelId="{F72BF1FD-4C55-422F-BF1C-D73B144687B0}" type="pres">
      <dgm:prSet presAssocID="{A8B80838-CCCF-4D03-BACC-08300758CAB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B4F239-C1F5-4437-8A6D-FDEFCF3CFB8B}" type="pres">
      <dgm:prSet presAssocID="{40D2FC3C-E351-4A7D-AC5B-953550DC9F63}" presName="parTrans" presStyleLbl="bgSibTrans2D1" presStyleIdx="5" presStyleCnt="7"/>
      <dgm:spPr/>
      <dgm:t>
        <a:bodyPr/>
        <a:lstStyle/>
        <a:p>
          <a:endParaRPr lang="zh-CN" altLang="en-US"/>
        </a:p>
      </dgm:t>
    </dgm:pt>
    <dgm:pt modelId="{78034475-D7B1-4801-ADDF-FD569CE24161}" type="pres">
      <dgm:prSet presAssocID="{1CCA8A13-E620-412E-8559-A2A21076CF5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F75F6E-8C37-4522-8DF9-0AB051CF177B}" type="pres">
      <dgm:prSet presAssocID="{F4FF968A-1792-479A-BE99-D3A5CE938D76}" presName="parTrans" presStyleLbl="bgSibTrans2D1" presStyleIdx="6" presStyleCnt="7"/>
      <dgm:spPr/>
      <dgm:t>
        <a:bodyPr/>
        <a:lstStyle/>
        <a:p>
          <a:endParaRPr lang="zh-CN" altLang="en-US"/>
        </a:p>
      </dgm:t>
    </dgm:pt>
    <dgm:pt modelId="{090537F1-0383-4600-83D5-22F8ADB6BAC5}" type="pres">
      <dgm:prSet presAssocID="{08F80B70-4691-4E53-9B4A-B161BF84852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AD3424-F3E3-4BDC-8FE0-1FE1187C07E2}" type="presOf" srcId="{1CCA8A13-E620-412E-8559-A2A21076CF5C}" destId="{78034475-D7B1-4801-ADDF-FD569CE24161}" srcOrd="0" destOrd="0" presId="urn:microsoft.com/office/officeart/2005/8/layout/radial4"/>
    <dgm:cxn modelId="{BAEE0741-7667-483A-8DF7-399BFBB5DFB0}" srcId="{DAD63C0B-4B4C-4246-B9C9-9C59EB2330DC}" destId="{2A55C8C2-BF85-4A1C-A237-B4463F3CAA60}" srcOrd="2" destOrd="0" parTransId="{E79062A8-1B85-4333-B9C7-65C0F748A056}" sibTransId="{352CB84B-76A8-4043-BBC0-58671FFC9BAF}"/>
    <dgm:cxn modelId="{9DE9D8A2-5E47-466D-8671-3DD4608B0CFA}" srcId="{E17255BE-B3AE-4647-BC83-FF8A6A652F31}" destId="{74CDCC6B-CC4B-485F-AFB5-8072853A32F9}" srcOrd="4" destOrd="0" parTransId="{A11DA85B-006D-4914-B533-2E13E1782DF4}" sibTransId="{A6078B21-B24F-4F32-9513-9F71B9BD88A6}"/>
    <dgm:cxn modelId="{C5E944E7-2D43-4080-91C5-20E5DDB7D861}" srcId="{DAD63C0B-4B4C-4246-B9C9-9C59EB2330DC}" destId="{CC701C5F-8FEE-4DEB-9DF0-63702E66D9C5}" srcOrd="1" destOrd="0" parTransId="{D075ACF3-4444-4400-82EE-01FC90556644}" sibTransId="{9C722F0F-275D-4228-AFA3-6337D68F3955}"/>
    <dgm:cxn modelId="{E42CC4F2-ED92-43E4-922F-06F3CE5298D6}" type="presOf" srcId="{40D2FC3C-E351-4A7D-AC5B-953550DC9F63}" destId="{CAB4F239-C1F5-4437-8A6D-FDEFCF3CFB8B}" srcOrd="0" destOrd="0" presId="urn:microsoft.com/office/officeart/2005/8/layout/radial4"/>
    <dgm:cxn modelId="{6FB29802-0453-4F5E-B308-FCB3CE0FB1FF}" srcId="{E17255BE-B3AE-4647-BC83-FF8A6A652F31}" destId="{162CB827-46E2-448B-9267-52094898E590}" srcOrd="2" destOrd="0" parTransId="{6962CFB7-9C1A-4B7F-8DF8-74C48905B642}" sibTransId="{32B04606-1F77-4A77-8B12-AD8B22D6F04D}"/>
    <dgm:cxn modelId="{9B497345-58B9-4968-A008-742A124A6507}" type="presOf" srcId="{248594BF-B457-45A9-A8C9-F4573D2BF298}" destId="{3AA2096B-AC5E-4BBA-AF22-B9D3B8776114}" srcOrd="0" destOrd="0" presId="urn:microsoft.com/office/officeart/2005/8/layout/radial4"/>
    <dgm:cxn modelId="{D6B5F026-1BBC-4979-8E7A-3FB43595DCD4}" srcId="{E17255BE-B3AE-4647-BC83-FF8A6A652F31}" destId="{79DB682F-76B9-4A65-80E8-A38481F90119}" srcOrd="3" destOrd="0" parTransId="{A319EB7F-1EEC-4A72-BE58-A1FC315C01D0}" sibTransId="{F55B5A2F-4A76-4CB4-9D3C-94457E7F4263}"/>
    <dgm:cxn modelId="{1E75BECB-4788-416A-B851-ABFE64492AEE}" type="presOf" srcId="{0C0F90AC-A877-47B6-9B20-5EEC45DA123F}" destId="{5A2B080A-4671-40D0-95E4-9D5144BB4E97}" srcOrd="0" destOrd="0" presId="urn:microsoft.com/office/officeart/2005/8/layout/radial4"/>
    <dgm:cxn modelId="{E31151E1-4AA6-45FF-A9C9-D64EB009F81E}" type="presOf" srcId="{B4658A09-4A60-425C-AB5F-2922E78A9630}" destId="{B409BFED-D431-45F8-81AF-22DE8B357BBD}" srcOrd="0" destOrd="0" presId="urn:microsoft.com/office/officeart/2005/8/layout/radial4"/>
    <dgm:cxn modelId="{9A689B18-0F76-4EB2-84B3-1D437ECA13D8}" type="presOf" srcId="{D075ACF3-4444-4400-82EE-01FC90556644}" destId="{F9C75A39-11B2-4061-A23F-149DFD81B80B}" srcOrd="0" destOrd="0" presId="urn:microsoft.com/office/officeart/2005/8/layout/radial4"/>
    <dgm:cxn modelId="{B5F5125D-FADE-45A4-8782-2DDFC738AB3A}" srcId="{E17255BE-B3AE-4647-BC83-FF8A6A652F31}" destId="{4439C520-6EE8-4A60-BAAE-9AA347EC4A76}" srcOrd="1" destOrd="0" parTransId="{E00F1D46-F1D7-42D7-8C17-43B33C7D881F}" sibTransId="{F4ECCE7B-B305-4EDA-92C3-BDD2F8F2B36D}"/>
    <dgm:cxn modelId="{6F2F104C-1CCF-4C88-8804-F318EADB75BC}" type="presOf" srcId="{A8B80838-CCCF-4D03-BACC-08300758CAB2}" destId="{F72BF1FD-4C55-422F-BF1C-D73B144687B0}" srcOrd="0" destOrd="0" presId="urn:microsoft.com/office/officeart/2005/8/layout/radial4"/>
    <dgm:cxn modelId="{414930E1-1355-4D5B-96BD-26FE12B3380E}" srcId="{DAD63C0B-4B4C-4246-B9C9-9C59EB2330DC}" destId="{1CCA8A13-E620-412E-8559-A2A21076CF5C}" srcOrd="5" destOrd="0" parTransId="{40D2FC3C-E351-4A7D-AC5B-953550DC9F63}" sibTransId="{51E6A7DE-2CA4-4B28-9DF0-8A664D86E542}"/>
    <dgm:cxn modelId="{9A70CE51-0045-4F4F-9F93-1B84ACB4AA64}" srcId="{DAD63C0B-4B4C-4246-B9C9-9C59EB2330DC}" destId="{15B334F8-ED6B-4723-90F7-3624098F36D7}" srcOrd="3" destOrd="0" parTransId="{0C0F90AC-A877-47B6-9B20-5EEC45DA123F}" sibTransId="{A638CCB4-01A4-49AF-9AE6-EAE2649901A3}"/>
    <dgm:cxn modelId="{4A5155DD-B804-4810-8406-92C529E215D8}" type="presOf" srcId="{F4FF968A-1792-479A-BE99-D3A5CE938D76}" destId="{83F75F6E-8C37-4522-8DF9-0AB051CF177B}" srcOrd="0" destOrd="0" presId="urn:microsoft.com/office/officeart/2005/8/layout/radial4"/>
    <dgm:cxn modelId="{DB54806D-4A52-4037-BA1B-0DB75E100204}" type="presOf" srcId="{CC701C5F-8FEE-4DEB-9DF0-63702E66D9C5}" destId="{73FECBE4-CDDC-494E-B061-ECAD052B3D2B}" srcOrd="0" destOrd="0" presId="urn:microsoft.com/office/officeart/2005/8/layout/radial4"/>
    <dgm:cxn modelId="{F7AF5A85-D450-4197-8D31-38C495A6954D}" srcId="{E17255BE-B3AE-4647-BC83-FF8A6A652F31}" destId="{8AA0BF96-9069-45F6-91BA-B10B556CB8C2}" srcOrd="5" destOrd="0" parTransId="{6EE25C46-A4F6-4F0A-88EA-FF0293E8B62F}" sibTransId="{C1B20D81-DC9A-4278-99FB-BDA035117C9E}"/>
    <dgm:cxn modelId="{8881BF5F-97C8-47A3-9D01-BBD184EEC2D0}" srcId="{DAD63C0B-4B4C-4246-B9C9-9C59EB2330DC}" destId="{08F80B70-4691-4E53-9B4A-B161BF848520}" srcOrd="6" destOrd="0" parTransId="{F4FF968A-1792-479A-BE99-D3A5CE938D76}" sibTransId="{E87E9CE7-11EC-4A6F-AEC1-3F98908451A0}"/>
    <dgm:cxn modelId="{0070A092-50A0-49FC-9CB1-882ED8E20A4B}" type="presOf" srcId="{15B334F8-ED6B-4723-90F7-3624098F36D7}" destId="{C3E84577-FEB6-4034-AFBD-EF9026DDAD09}" srcOrd="0" destOrd="0" presId="urn:microsoft.com/office/officeart/2005/8/layout/radial4"/>
    <dgm:cxn modelId="{A52CAADC-5C6D-45E1-97B1-196ADAA54FA2}" type="presOf" srcId="{E79062A8-1B85-4333-B9C7-65C0F748A056}" destId="{4B6D5652-1823-4A80-8948-9806D66E9249}" srcOrd="0" destOrd="0" presId="urn:microsoft.com/office/officeart/2005/8/layout/radial4"/>
    <dgm:cxn modelId="{C367C60E-9339-4563-9E67-5178D60C47F2}" type="presOf" srcId="{CE991AFB-BA80-43D6-A320-6FF3AB903AB7}" destId="{E2EBE7C6-10BF-4593-A367-98CED450134A}" srcOrd="0" destOrd="0" presId="urn:microsoft.com/office/officeart/2005/8/layout/radial4"/>
    <dgm:cxn modelId="{04D98462-B290-409A-88D5-A02031B01F62}" type="presOf" srcId="{DAD63C0B-4B4C-4246-B9C9-9C59EB2330DC}" destId="{6588246A-CFE1-4D55-8CD9-6AF455589F4C}" srcOrd="0" destOrd="0" presId="urn:microsoft.com/office/officeart/2005/8/layout/radial4"/>
    <dgm:cxn modelId="{A4FF55FD-F31E-4DF9-BC73-EA452D25D9C6}" srcId="{DAD63C0B-4B4C-4246-B9C9-9C59EB2330DC}" destId="{A8B80838-CCCF-4D03-BACC-08300758CAB2}" srcOrd="4" destOrd="0" parTransId="{CE991AFB-BA80-43D6-A320-6FF3AB903AB7}" sibTransId="{C7DBF4CF-FD6E-4E9D-BA9E-920DD32848E0}"/>
    <dgm:cxn modelId="{241F7D1D-A70F-45D3-9655-674C69B911BB}" type="presOf" srcId="{08F80B70-4691-4E53-9B4A-B161BF848520}" destId="{090537F1-0383-4600-83D5-22F8ADB6BAC5}" srcOrd="0" destOrd="0" presId="urn:microsoft.com/office/officeart/2005/8/layout/radial4"/>
    <dgm:cxn modelId="{E6D46C76-8B48-45EA-8862-B7B5BD8B2C45}" srcId="{DAD63C0B-4B4C-4246-B9C9-9C59EB2330DC}" destId="{248594BF-B457-45A9-A8C9-F4573D2BF298}" srcOrd="0" destOrd="0" parTransId="{B4658A09-4A60-425C-AB5F-2922E78A9630}" sibTransId="{DC1884B8-30EC-413B-9B49-093BE3F1745C}"/>
    <dgm:cxn modelId="{BF7EF62D-ADEB-489D-9B84-136041E9103D}" srcId="{E17255BE-B3AE-4647-BC83-FF8A6A652F31}" destId="{DAD63C0B-4B4C-4246-B9C9-9C59EB2330DC}" srcOrd="0" destOrd="0" parTransId="{4B92CCB2-24F9-4457-AE4F-75B4AC3DA5B0}" sibTransId="{6D468712-1EA6-4F6F-AA74-2B03EB9B1160}"/>
    <dgm:cxn modelId="{55713CAC-A081-48AB-B8D6-7425F48C66F2}" type="presOf" srcId="{E17255BE-B3AE-4647-BC83-FF8A6A652F31}" destId="{ACA52003-E5B2-43BC-B11E-099730A0E4F3}" srcOrd="0" destOrd="0" presId="urn:microsoft.com/office/officeart/2005/8/layout/radial4"/>
    <dgm:cxn modelId="{BF439893-99E3-49F8-B7D4-CD2FE55CE5CA}" type="presOf" srcId="{2A55C8C2-BF85-4A1C-A237-B4463F3CAA60}" destId="{A4E71E75-B32A-4DAE-ACEB-E2B05ECA2719}" srcOrd="0" destOrd="0" presId="urn:microsoft.com/office/officeart/2005/8/layout/radial4"/>
    <dgm:cxn modelId="{155C3465-96EE-43EF-8312-1E8D31D8925A}" type="presParOf" srcId="{ACA52003-E5B2-43BC-B11E-099730A0E4F3}" destId="{6588246A-CFE1-4D55-8CD9-6AF455589F4C}" srcOrd="0" destOrd="0" presId="urn:microsoft.com/office/officeart/2005/8/layout/radial4"/>
    <dgm:cxn modelId="{AAC00209-0FCF-4051-A581-067D985C3D9C}" type="presParOf" srcId="{ACA52003-E5B2-43BC-B11E-099730A0E4F3}" destId="{B409BFED-D431-45F8-81AF-22DE8B357BBD}" srcOrd="1" destOrd="0" presId="urn:microsoft.com/office/officeart/2005/8/layout/radial4"/>
    <dgm:cxn modelId="{DDE2D570-7C2E-42E6-B9D0-889F0ADA1435}" type="presParOf" srcId="{ACA52003-E5B2-43BC-B11E-099730A0E4F3}" destId="{3AA2096B-AC5E-4BBA-AF22-B9D3B8776114}" srcOrd="2" destOrd="0" presId="urn:microsoft.com/office/officeart/2005/8/layout/radial4"/>
    <dgm:cxn modelId="{F88DFE11-89BF-4E0A-B148-F384D6555E91}" type="presParOf" srcId="{ACA52003-E5B2-43BC-B11E-099730A0E4F3}" destId="{F9C75A39-11B2-4061-A23F-149DFD81B80B}" srcOrd="3" destOrd="0" presId="urn:microsoft.com/office/officeart/2005/8/layout/radial4"/>
    <dgm:cxn modelId="{268EB4BC-E976-4649-9A81-9E171B2D7DE8}" type="presParOf" srcId="{ACA52003-E5B2-43BC-B11E-099730A0E4F3}" destId="{73FECBE4-CDDC-494E-B061-ECAD052B3D2B}" srcOrd="4" destOrd="0" presId="urn:microsoft.com/office/officeart/2005/8/layout/radial4"/>
    <dgm:cxn modelId="{097BA7C3-FEC4-4276-866B-5B37DB4276BF}" type="presParOf" srcId="{ACA52003-E5B2-43BC-B11E-099730A0E4F3}" destId="{4B6D5652-1823-4A80-8948-9806D66E9249}" srcOrd="5" destOrd="0" presId="urn:microsoft.com/office/officeart/2005/8/layout/radial4"/>
    <dgm:cxn modelId="{62225FFA-19D3-4FF0-B7FB-C397D2ECF670}" type="presParOf" srcId="{ACA52003-E5B2-43BC-B11E-099730A0E4F3}" destId="{A4E71E75-B32A-4DAE-ACEB-E2B05ECA2719}" srcOrd="6" destOrd="0" presId="urn:microsoft.com/office/officeart/2005/8/layout/radial4"/>
    <dgm:cxn modelId="{C9E56218-D354-4975-B8E2-F62D55B110FB}" type="presParOf" srcId="{ACA52003-E5B2-43BC-B11E-099730A0E4F3}" destId="{5A2B080A-4671-40D0-95E4-9D5144BB4E97}" srcOrd="7" destOrd="0" presId="urn:microsoft.com/office/officeart/2005/8/layout/radial4"/>
    <dgm:cxn modelId="{8631B1ED-BC1E-4212-AE33-9C537C1C3D83}" type="presParOf" srcId="{ACA52003-E5B2-43BC-B11E-099730A0E4F3}" destId="{C3E84577-FEB6-4034-AFBD-EF9026DDAD09}" srcOrd="8" destOrd="0" presId="urn:microsoft.com/office/officeart/2005/8/layout/radial4"/>
    <dgm:cxn modelId="{85A3A700-4000-486B-B6C9-ABFDA017B725}" type="presParOf" srcId="{ACA52003-E5B2-43BC-B11E-099730A0E4F3}" destId="{E2EBE7C6-10BF-4593-A367-98CED450134A}" srcOrd="9" destOrd="0" presId="urn:microsoft.com/office/officeart/2005/8/layout/radial4"/>
    <dgm:cxn modelId="{23FE38CB-8952-4B05-A196-DAA0D1414A30}" type="presParOf" srcId="{ACA52003-E5B2-43BC-B11E-099730A0E4F3}" destId="{F72BF1FD-4C55-422F-BF1C-D73B144687B0}" srcOrd="10" destOrd="0" presId="urn:microsoft.com/office/officeart/2005/8/layout/radial4"/>
    <dgm:cxn modelId="{C88C33A9-7640-4892-91A5-D35681F69487}" type="presParOf" srcId="{ACA52003-E5B2-43BC-B11E-099730A0E4F3}" destId="{CAB4F239-C1F5-4437-8A6D-FDEFCF3CFB8B}" srcOrd="11" destOrd="0" presId="urn:microsoft.com/office/officeart/2005/8/layout/radial4"/>
    <dgm:cxn modelId="{AC28CA33-7800-40FB-A71E-88A43CD8E33F}" type="presParOf" srcId="{ACA52003-E5B2-43BC-B11E-099730A0E4F3}" destId="{78034475-D7B1-4801-ADDF-FD569CE24161}" srcOrd="12" destOrd="0" presId="urn:microsoft.com/office/officeart/2005/8/layout/radial4"/>
    <dgm:cxn modelId="{7F104A31-2A77-4AB0-9DAF-B1446F7DEF6D}" type="presParOf" srcId="{ACA52003-E5B2-43BC-B11E-099730A0E4F3}" destId="{83F75F6E-8C37-4522-8DF9-0AB051CF177B}" srcOrd="13" destOrd="0" presId="urn:microsoft.com/office/officeart/2005/8/layout/radial4"/>
    <dgm:cxn modelId="{C4F43CDF-2818-440A-8B8A-6261BA5C1567}" type="presParOf" srcId="{ACA52003-E5B2-43BC-B11E-099730A0E4F3}" destId="{090537F1-0383-4600-83D5-22F8ADB6BAC5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EE4BF1-EFCC-4724-870A-D18661E77506}" type="doc">
      <dgm:prSet loTypeId="urn:microsoft.com/office/officeart/2005/8/layout/balance1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1517D2C-AF93-4518-89F8-AEFB2F71704D}">
      <dgm:prSet phldrT="[文本]"/>
      <dgm:spPr/>
      <dgm:t>
        <a:bodyPr/>
        <a:lstStyle/>
        <a:p>
          <a:r>
            <a:rPr lang="zh-CN" altLang="en-US" dirty="0" smtClean="0"/>
            <a:t>国外</a:t>
          </a:r>
          <a:endParaRPr lang="zh-CN" altLang="en-US" dirty="0"/>
        </a:p>
      </dgm:t>
    </dgm:pt>
    <dgm:pt modelId="{F7602F26-91A4-4F18-B74A-D09569113AD1}" type="parTrans" cxnId="{B7C73071-0B89-4D2A-8E91-D62116D39C1E}">
      <dgm:prSet/>
      <dgm:spPr/>
      <dgm:t>
        <a:bodyPr/>
        <a:lstStyle/>
        <a:p>
          <a:endParaRPr lang="zh-CN" altLang="en-US"/>
        </a:p>
      </dgm:t>
    </dgm:pt>
    <dgm:pt modelId="{D8D68788-149A-4B84-9C69-41CE5DD4E4F9}" type="sibTrans" cxnId="{B7C73071-0B89-4D2A-8E91-D62116D39C1E}">
      <dgm:prSet/>
      <dgm:spPr/>
      <dgm:t>
        <a:bodyPr/>
        <a:lstStyle/>
        <a:p>
          <a:endParaRPr lang="zh-CN" altLang="en-US"/>
        </a:p>
      </dgm:t>
    </dgm:pt>
    <dgm:pt modelId="{AA129DBC-94FB-48A6-A27F-C6ABB2E8FF5E}">
      <dgm:prSet phldrT="[文本]"/>
      <dgm:spPr/>
      <dgm:t>
        <a:bodyPr/>
        <a:lstStyle/>
        <a:p>
          <a:r>
            <a:rPr lang="zh-CN" altLang="en-US" dirty="0" smtClean="0"/>
            <a:t>操作系统</a:t>
          </a:r>
          <a:endParaRPr lang="zh-CN" altLang="en-US" dirty="0"/>
        </a:p>
      </dgm:t>
    </dgm:pt>
    <dgm:pt modelId="{193BA930-9BF7-42D2-A11E-64A3E926A767}" type="parTrans" cxnId="{A2F642BE-C2B7-4B68-A5F4-FA2BD5E60EF2}">
      <dgm:prSet/>
      <dgm:spPr/>
      <dgm:t>
        <a:bodyPr/>
        <a:lstStyle/>
        <a:p>
          <a:endParaRPr lang="zh-CN" altLang="en-US"/>
        </a:p>
      </dgm:t>
    </dgm:pt>
    <dgm:pt modelId="{8639900E-8DC7-4628-B2BA-7ABB1642F045}" type="sibTrans" cxnId="{A2F642BE-C2B7-4B68-A5F4-FA2BD5E60EF2}">
      <dgm:prSet/>
      <dgm:spPr/>
      <dgm:t>
        <a:bodyPr/>
        <a:lstStyle/>
        <a:p>
          <a:endParaRPr lang="zh-CN" altLang="en-US"/>
        </a:p>
      </dgm:t>
    </dgm:pt>
    <dgm:pt modelId="{8D78BB27-BAAC-45B1-B713-8E27FF10AD09}">
      <dgm:prSet phldrT="[文本]"/>
      <dgm:spPr/>
      <dgm:t>
        <a:bodyPr/>
        <a:lstStyle/>
        <a:p>
          <a:r>
            <a:rPr lang="zh-CN" altLang="en-US" dirty="0" smtClean="0"/>
            <a:t>开发工具</a:t>
          </a:r>
          <a:endParaRPr lang="zh-CN" altLang="en-US" dirty="0"/>
        </a:p>
      </dgm:t>
    </dgm:pt>
    <dgm:pt modelId="{6B4DCB4C-031D-4077-A373-EB6DB3398D8F}" type="parTrans" cxnId="{C127C0AF-356B-43DC-BA95-922CBF3829B4}">
      <dgm:prSet/>
      <dgm:spPr/>
      <dgm:t>
        <a:bodyPr/>
        <a:lstStyle/>
        <a:p>
          <a:endParaRPr lang="zh-CN" altLang="en-US"/>
        </a:p>
      </dgm:t>
    </dgm:pt>
    <dgm:pt modelId="{09ABA5B3-8F5F-4CC0-A44F-6B2148CC156E}" type="sibTrans" cxnId="{C127C0AF-356B-43DC-BA95-922CBF3829B4}">
      <dgm:prSet/>
      <dgm:spPr/>
      <dgm:t>
        <a:bodyPr/>
        <a:lstStyle/>
        <a:p>
          <a:endParaRPr lang="zh-CN" altLang="en-US"/>
        </a:p>
      </dgm:t>
    </dgm:pt>
    <dgm:pt modelId="{852EEF15-D809-4EE5-AEB9-975713F4BAC9}">
      <dgm:prSet phldrT="[文本]"/>
      <dgm:spPr/>
      <dgm:t>
        <a:bodyPr/>
        <a:lstStyle/>
        <a:p>
          <a:r>
            <a:rPr lang="zh-CN" altLang="en-US" dirty="0" smtClean="0"/>
            <a:t>国内</a:t>
          </a:r>
          <a:endParaRPr lang="zh-CN" altLang="en-US" dirty="0"/>
        </a:p>
      </dgm:t>
    </dgm:pt>
    <dgm:pt modelId="{878C5781-050D-439A-9EA5-A229327E121E}" type="parTrans" cxnId="{C2ACC891-03E2-46F3-AA7F-F525F4CC65F3}">
      <dgm:prSet/>
      <dgm:spPr/>
      <dgm:t>
        <a:bodyPr/>
        <a:lstStyle/>
        <a:p>
          <a:endParaRPr lang="zh-CN" altLang="en-US"/>
        </a:p>
      </dgm:t>
    </dgm:pt>
    <dgm:pt modelId="{5986BCDC-75A8-4DCD-940D-DBFAE411F2AB}" type="sibTrans" cxnId="{C2ACC891-03E2-46F3-AA7F-F525F4CC65F3}">
      <dgm:prSet/>
      <dgm:spPr/>
      <dgm:t>
        <a:bodyPr/>
        <a:lstStyle/>
        <a:p>
          <a:endParaRPr lang="zh-CN" altLang="en-US"/>
        </a:p>
      </dgm:t>
    </dgm:pt>
    <dgm:pt modelId="{ADEC68D3-4BF8-4C79-9B51-CE108128324C}">
      <dgm:prSet phldrT="[文本]"/>
      <dgm:spPr/>
      <dgm:t>
        <a:bodyPr/>
        <a:lstStyle/>
        <a:p>
          <a:r>
            <a:rPr lang="zh-CN" altLang="en-US" dirty="0" smtClean="0"/>
            <a:t>操作系统</a:t>
          </a:r>
          <a:endParaRPr lang="zh-CN" altLang="en-US" dirty="0"/>
        </a:p>
      </dgm:t>
    </dgm:pt>
    <dgm:pt modelId="{83AFF981-E700-495B-B7C1-919CB6D07530}" type="parTrans" cxnId="{0053DB08-B1A6-4531-9509-33690C9D0DC7}">
      <dgm:prSet/>
      <dgm:spPr/>
      <dgm:t>
        <a:bodyPr/>
        <a:lstStyle/>
        <a:p>
          <a:endParaRPr lang="zh-CN" altLang="en-US"/>
        </a:p>
      </dgm:t>
    </dgm:pt>
    <dgm:pt modelId="{955D87F1-70F6-4381-90FB-1D5515617902}" type="sibTrans" cxnId="{0053DB08-B1A6-4531-9509-33690C9D0DC7}">
      <dgm:prSet/>
      <dgm:spPr/>
      <dgm:t>
        <a:bodyPr/>
        <a:lstStyle/>
        <a:p>
          <a:endParaRPr lang="zh-CN" altLang="en-US"/>
        </a:p>
      </dgm:t>
    </dgm:pt>
    <dgm:pt modelId="{FB8E47F7-B14F-45AC-AFFA-9855AC968821}">
      <dgm:prSet phldrT="[文本]"/>
      <dgm:spPr/>
      <dgm:t>
        <a:bodyPr/>
        <a:lstStyle/>
        <a:p>
          <a:r>
            <a:rPr lang="zh-CN" altLang="en-US" dirty="0" smtClean="0"/>
            <a:t>开发工具</a:t>
          </a:r>
          <a:endParaRPr lang="zh-CN" altLang="en-US" dirty="0"/>
        </a:p>
      </dgm:t>
    </dgm:pt>
    <dgm:pt modelId="{DB39166F-39CF-453B-ADF0-87121549B14B}" type="parTrans" cxnId="{893C9A20-5B0D-44B4-851D-D39C1149392F}">
      <dgm:prSet/>
      <dgm:spPr/>
      <dgm:t>
        <a:bodyPr/>
        <a:lstStyle/>
        <a:p>
          <a:endParaRPr lang="zh-CN" altLang="en-US"/>
        </a:p>
      </dgm:t>
    </dgm:pt>
    <dgm:pt modelId="{C29E0E7A-FCB8-4918-8D2B-8F6EE87E3926}" type="sibTrans" cxnId="{893C9A20-5B0D-44B4-851D-D39C1149392F}">
      <dgm:prSet/>
      <dgm:spPr/>
      <dgm:t>
        <a:bodyPr/>
        <a:lstStyle/>
        <a:p>
          <a:endParaRPr lang="zh-CN" altLang="en-US"/>
        </a:p>
      </dgm:t>
    </dgm:pt>
    <dgm:pt modelId="{54129BFF-D1F9-4542-8DC0-C7B5379D67AC}">
      <dgm:prSet phldrT="[文本]"/>
      <dgm:spPr/>
      <dgm:t>
        <a:bodyPr/>
        <a:lstStyle/>
        <a:p>
          <a:r>
            <a:rPr lang="zh-CN" altLang="en-US" dirty="0" smtClean="0"/>
            <a:t>技术水平</a:t>
          </a:r>
          <a:endParaRPr lang="zh-CN" altLang="en-US" dirty="0"/>
        </a:p>
      </dgm:t>
    </dgm:pt>
    <dgm:pt modelId="{DABED6F2-4EE3-4BE6-AC77-41FDE114DDC1}" type="parTrans" cxnId="{C50319AF-BDAC-42E7-BED4-DC24199D4E3F}">
      <dgm:prSet/>
      <dgm:spPr/>
      <dgm:t>
        <a:bodyPr/>
        <a:lstStyle/>
        <a:p>
          <a:endParaRPr lang="zh-CN" altLang="en-US"/>
        </a:p>
      </dgm:t>
    </dgm:pt>
    <dgm:pt modelId="{33CD53F5-4BC0-48D9-A704-9CA76FD8DC1D}" type="sibTrans" cxnId="{C50319AF-BDAC-42E7-BED4-DC24199D4E3F}">
      <dgm:prSet/>
      <dgm:spPr/>
      <dgm:t>
        <a:bodyPr/>
        <a:lstStyle/>
        <a:p>
          <a:endParaRPr lang="zh-CN" altLang="en-US"/>
        </a:p>
      </dgm:t>
    </dgm:pt>
    <dgm:pt modelId="{7A70BA78-E1DC-41DF-968E-E98546A1ED1D}">
      <dgm:prSet phldrT="[文本]"/>
      <dgm:spPr/>
      <dgm:t>
        <a:bodyPr/>
        <a:lstStyle/>
        <a:p>
          <a:r>
            <a:rPr lang="zh-CN" altLang="en-US" dirty="0" smtClean="0"/>
            <a:t>技术水平</a:t>
          </a:r>
          <a:endParaRPr lang="zh-CN" altLang="en-US" dirty="0"/>
        </a:p>
      </dgm:t>
    </dgm:pt>
    <dgm:pt modelId="{874646FB-6814-41A6-BE3A-6D81053DF55C}" type="parTrans" cxnId="{B7098D3A-1B6B-400F-971C-1CD3C901BD3C}">
      <dgm:prSet/>
      <dgm:spPr/>
      <dgm:t>
        <a:bodyPr/>
        <a:lstStyle/>
        <a:p>
          <a:endParaRPr lang="zh-CN" altLang="en-US"/>
        </a:p>
      </dgm:t>
    </dgm:pt>
    <dgm:pt modelId="{06816569-03D6-49E7-BE49-F49C8F40B1A4}" type="sibTrans" cxnId="{B7098D3A-1B6B-400F-971C-1CD3C901BD3C}">
      <dgm:prSet/>
      <dgm:spPr/>
      <dgm:t>
        <a:bodyPr/>
        <a:lstStyle/>
        <a:p>
          <a:endParaRPr lang="zh-CN" altLang="en-US"/>
        </a:p>
      </dgm:t>
    </dgm:pt>
    <dgm:pt modelId="{1DE5CA8F-3C8E-467E-BAB4-EEFC8CA53A33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</a:rPr>
            <a:t>规范管理</a:t>
          </a:r>
          <a:endParaRPr lang="zh-CN" altLang="en-US" b="1" dirty="0">
            <a:solidFill>
              <a:srgbClr val="FF0000"/>
            </a:solidFill>
          </a:endParaRPr>
        </a:p>
      </dgm:t>
    </dgm:pt>
    <dgm:pt modelId="{E7DDCCC9-FB03-49A8-B025-DC411C300518}" type="parTrans" cxnId="{B70C9097-AD01-449D-B461-6E4952771720}">
      <dgm:prSet/>
      <dgm:spPr/>
      <dgm:t>
        <a:bodyPr/>
        <a:lstStyle/>
        <a:p>
          <a:endParaRPr lang="zh-CN" altLang="en-US"/>
        </a:p>
      </dgm:t>
    </dgm:pt>
    <dgm:pt modelId="{B51C5E70-B896-42E4-9B38-B96DCC45C855}" type="sibTrans" cxnId="{B70C9097-AD01-449D-B461-6E4952771720}">
      <dgm:prSet/>
      <dgm:spPr/>
      <dgm:t>
        <a:bodyPr/>
        <a:lstStyle/>
        <a:p>
          <a:endParaRPr lang="zh-CN" altLang="en-US"/>
        </a:p>
      </dgm:t>
    </dgm:pt>
    <dgm:pt modelId="{14DB06C3-B38C-4616-BEA2-648A88D90010}" type="pres">
      <dgm:prSet presAssocID="{3BEE4BF1-EFCC-4724-870A-D18661E77506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6B2D74-795A-401B-BCBD-295968A57B9D}" type="pres">
      <dgm:prSet presAssocID="{3BEE4BF1-EFCC-4724-870A-D18661E77506}" presName="dummyMaxCanvas" presStyleCnt="0"/>
      <dgm:spPr/>
    </dgm:pt>
    <dgm:pt modelId="{A86B5316-B2EB-4E90-B48F-BADC513DB4AA}" type="pres">
      <dgm:prSet presAssocID="{3BEE4BF1-EFCC-4724-870A-D18661E77506}" presName="parentComposite" presStyleCnt="0"/>
      <dgm:spPr/>
    </dgm:pt>
    <dgm:pt modelId="{9D041335-843F-4FE6-81A1-40D83B31C91D}" type="pres">
      <dgm:prSet presAssocID="{3BEE4BF1-EFCC-4724-870A-D18661E77506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3CBA48F5-6954-409C-AAE2-8F62240EB801}" type="pres">
      <dgm:prSet presAssocID="{3BEE4BF1-EFCC-4724-870A-D18661E77506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1471E361-8B00-4FED-9B59-BD4262EF8B29}" type="pres">
      <dgm:prSet presAssocID="{3BEE4BF1-EFCC-4724-870A-D18661E77506}" presName="childrenComposite" presStyleCnt="0"/>
      <dgm:spPr/>
    </dgm:pt>
    <dgm:pt modelId="{F62383AD-E0DD-4F9D-BF9D-6554741302B2}" type="pres">
      <dgm:prSet presAssocID="{3BEE4BF1-EFCC-4724-870A-D18661E77506}" presName="dummyMaxCanvas_ChildArea" presStyleCnt="0"/>
      <dgm:spPr/>
    </dgm:pt>
    <dgm:pt modelId="{0FF68E4D-9953-41CB-993B-1AA105C4D2CA}" type="pres">
      <dgm:prSet presAssocID="{3BEE4BF1-EFCC-4724-870A-D18661E77506}" presName="fulcrum" presStyleLbl="alignAccFollowNode1" presStyleIdx="2" presStyleCnt="4"/>
      <dgm:spPr/>
    </dgm:pt>
    <dgm:pt modelId="{3D57B271-AE55-4ABC-9492-22BE52901C61}" type="pres">
      <dgm:prSet presAssocID="{3BEE4BF1-EFCC-4724-870A-D18661E77506}" presName="balance_43" presStyleLbl="alignAccFollowNode1" presStyleIdx="3" presStyleCnt="4">
        <dgm:presLayoutVars>
          <dgm:bulletEnabled val="1"/>
        </dgm:presLayoutVars>
      </dgm:prSet>
      <dgm:spPr/>
    </dgm:pt>
    <dgm:pt modelId="{95F897B8-A017-4BBA-92C2-69E1BE786A73}" type="pres">
      <dgm:prSet presAssocID="{3BEE4BF1-EFCC-4724-870A-D18661E77506}" presName="left_43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88FC54-A159-43E3-8B9E-DCFA1232B8CD}" type="pres">
      <dgm:prSet presAssocID="{3BEE4BF1-EFCC-4724-870A-D18661E77506}" presName="left_43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2CFAE9-7B1E-49F9-A111-BE30A7BF9F36}" type="pres">
      <dgm:prSet presAssocID="{3BEE4BF1-EFCC-4724-870A-D18661E77506}" presName="left_43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93F9E-3D3B-4ED5-AED4-77CD366B03F0}" type="pres">
      <dgm:prSet presAssocID="{3BEE4BF1-EFCC-4724-870A-D18661E77506}" presName="left_43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564487-1DE7-4D17-9C8E-B573C633E5D1}" type="pres">
      <dgm:prSet presAssocID="{3BEE4BF1-EFCC-4724-870A-D18661E77506}" presName="right_43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EAAA2-9D0A-455B-9039-813E6A6DEC7F}" type="pres">
      <dgm:prSet presAssocID="{3BEE4BF1-EFCC-4724-870A-D18661E77506}" presName="right_43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675D13-3E91-4013-8127-E94C7651624D}" type="pres">
      <dgm:prSet presAssocID="{3BEE4BF1-EFCC-4724-870A-D18661E77506}" presName="right_43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D4A061-CC7C-4BF3-BCFB-E2E145B7367E}" type="presOf" srcId="{1DE5CA8F-3C8E-467E-BAB4-EEFC8CA53A33}" destId="{3DA93F9E-3D3B-4ED5-AED4-77CD366B03F0}" srcOrd="0" destOrd="0" presId="urn:microsoft.com/office/officeart/2005/8/layout/balance1"/>
    <dgm:cxn modelId="{A2F642BE-C2B7-4B68-A5F4-FA2BD5E60EF2}" srcId="{91517D2C-AF93-4518-89F8-AEFB2F71704D}" destId="{AA129DBC-94FB-48A6-A27F-C6ABB2E8FF5E}" srcOrd="0" destOrd="0" parTransId="{193BA930-9BF7-42D2-A11E-64A3E926A767}" sibTransId="{8639900E-8DC7-4628-B2BA-7ABB1642F045}"/>
    <dgm:cxn modelId="{01BAC204-9098-448F-86EC-9F4A68DC376C}" type="presOf" srcId="{54129BFF-D1F9-4542-8DC0-C7B5379D67AC}" destId="{1E675D13-3E91-4013-8127-E94C7651624D}" srcOrd="0" destOrd="0" presId="urn:microsoft.com/office/officeart/2005/8/layout/balance1"/>
    <dgm:cxn modelId="{19375627-2B1D-4911-BA02-4332208CAE22}" type="presOf" srcId="{7A70BA78-E1DC-41DF-968E-E98546A1ED1D}" destId="{D72CFAE9-7B1E-49F9-A111-BE30A7BF9F36}" srcOrd="0" destOrd="0" presId="urn:microsoft.com/office/officeart/2005/8/layout/balance1"/>
    <dgm:cxn modelId="{A8E18682-3054-4735-8B4B-0F5BDA0D5036}" type="presOf" srcId="{AA129DBC-94FB-48A6-A27F-C6ABB2E8FF5E}" destId="{95F897B8-A017-4BBA-92C2-69E1BE786A73}" srcOrd="0" destOrd="0" presId="urn:microsoft.com/office/officeart/2005/8/layout/balance1"/>
    <dgm:cxn modelId="{98577154-2647-402F-A7DD-DE9851622C1C}" type="presOf" srcId="{3BEE4BF1-EFCC-4724-870A-D18661E77506}" destId="{14DB06C3-B38C-4616-BEA2-648A88D90010}" srcOrd="0" destOrd="0" presId="urn:microsoft.com/office/officeart/2005/8/layout/balance1"/>
    <dgm:cxn modelId="{C50319AF-BDAC-42E7-BED4-DC24199D4E3F}" srcId="{852EEF15-D809-4EE5-AEB9-975713F4BAC9}" destId="{54129BFF-D1F9-4542-8DC0-C7B5379D67AC}" srcOrd="2" destOrd="0" parTransId="{DABED6F2-4EE3-4BE6-AC77-41FDE114DDC1}" sibTransId="{33CD53F5-4BC0-48D9-A704-9CA76FD8DC1D}"/>
    <dgm:cxn modelId="{B7098D3A-1B6B-400F-971C-1CD3C901BD3C}" srcId="{91517D2C-AF93-4518-89F8-AEFB2F71704D}" destId="{7A70BA78-E1DC-41DF-968E-E98546A1ED1D}" srcOrd="2" destOrd="0" parTransId="{874646FB-6814-41A6-BE3A-6D81053DF55C}" sibTransId="{06816569-03D6-49E7-BE49-F49C8F40B1A4}"/>
    <dgm:cxn modelId="{893C9A20-5B0D-44B4-851D-D39C1149392F}" srcId="{852EEF15-D809-4EE5-AEB9-975713F4BAC9}" destId="{FB8E47F7-B14F-45AC-AFFA-9855AC968821}" srcOrd="1" destOrd="0" parTransId="{DB39166F-39CF-453B-ADF0-87121549B14B}" sibTransId="{C29E0E7A-FCB8-4918-8D2B-8F6EE87E3926}"/>
    <dgm:cxn modelId="{0053DB08-B1A6-4531-9509-33690C9D0DC7}" srcId="{852EEF15-D809-4EE5-AEB9-975713F4BAC9}" destId="{ADEC68D3-4BF8-4C79-9B51-CE108128324C}" srcOrd="0" destOrd="0" parTransId="{83AFF981-E700-495B-B7C1-919CB6D07530}" sibTransId="{955D87F1-70F6-4381-90FB-1D5515617902}"/>
    <dgm:cxn modelId="{3F33B633-5FCE-449F-82C1-506C7F0B5A91}" type="presOf" srcId="{852EEF15-D809-4EE5-AEB9-975713F4BAC9}" destId="{3CBA48F5-6954-409C-AAE2-8F62240EB801}" srcOrd="0" destOrd="0" presId="urn:microsoft.com/office/officeart/2005/8/layout/balance1"/>
    <dgm:cxn modelId="{D5F8BE89-13C1-4942-A572-0BCB2BD03B23}" type="presOf" srcId="{FB8E47F7-B14F-45AC-AFFA-9855AC968821}" destId="{311EAAA2-9D0A-455B-9039-813E6A6DEC7F}" srcOrd="0" destOrd="0" presId="urn:microsoft.com/office/officeart/2005/8/layout/balance1"/>
    <dgm:cxn modelId="{C93B42A4-E93C-4B8D-8372-E1685971EB7D}" type="presOf" srcId="{ADEC68D3-4BF8-4C79-9B51-CE108128324C}" destId="{7F564487-1DE7-4D17-9C8E-B573C633E5D1}" srcOrd="0" destOrd="0" presId="urn:microsoft.com/office/officeart/2005/8/layout/balance1"/>
    <dgm:cxn modelId="{194B45CB-7BC1-46D1-8488-E5CCD654019B}" type="presOf" srcId="{8D78BB27-BAAC-45B1-B713-8E27FF10AD09}" destId="{DA88FC54-A159-43E3-8B9E-DCFA1232B8CD}" srcOrd="0" destOrd="0" presId="urn:microsoft.com/office/officeart/2005/8/layout/balance1"/>
    <dgm:cxn modelId="{B7C73071-0B89-4D2A-8E91-D62116D39C1E}" srcId="{3BEE4BF1-EFCC-4724-870A-D18661E77506}" destId="{91517D2C-AF93-4518-89F8-AEFB2F71704D}" srcOrd="0" destOrd="0" parTransId="{F7602F26-91A4-4F18-B74A-D09569113AD1}" sibTransId="{D8D68788-149A-4B84-9C69-41CE5DD4E4F9}"/>
    <dgm:cxn modelId="{C127C0AF-356B-43DC-BA95-922CBF3829B4}" srcId="{91517D2C-AF93-4518-89F8-AEFB2F71704D}" destId="{8D78BB27-BAAC-45B1-B713-8E27FF10AD09}" srcOrd="1" destOrd="0" parTransId="{6B4DCB4C-031D-4077-A373-EB6DB3398D8F}" sibTransId="{09ABA5B3-8F5F-4CC0-A44F-6B2148CC156E}"/>
    <dgm:cxn modelId="{B70C9097-AD01-449D-B461-6E4952771720}" srcId="{91517D2C-AF93-4518-89F8-AEFB2F71704D}" destId="{1DE5CA8F-3C8E-467E-BAB4-EEFC8CA53A33}" srcOrd="3" destOrd="0" parTransId="{E7DDCCC9-FB03-49A8-B025-DC411C300518}" sibTransId="{B51C5E70-B896-42E4-9B38-B96DCC45C855}"/>
    <dgm:cxn modelId="{B3580F75-A822-428C-BE3E-422B537D5D21}" type="presOf" srcId="{91517D2C-AF93-4518-89F8-AEFB2F71704D}" destId="{9D041335-843F-4FE6-81A1-40D83B31C91D}" srcOrd="0" destOrd="0" presId="urn:microsoft.com/office/officeart/2005/8/layout/balance1"/>
    <dgm:cxn modelId="{C2ACC891-03E2-46F3-AA7F-F525F4CC65F3}" srcId="{3BEE4BF1-EFCC-4724-870A-D18661E77506}" destId="{852EEF15-D809-4EE5-AEB9-975713F4BAC9}" srcOrd="1" destOrd="0" parTransId="{878C5781-050D-439A-9EA5-A229327E121E}" sibTransId="{5986BCDC-75A8-4DCD-940D-DBFAE411F2AB}"/>
    <dgm:cxn modelId="{7A790E2B-616A-4F43-962D-31675C8AE69B}" type="presParOf" srcId="{14DB06C3-B38C-4616-BEA2-648A88D90010}" destId="{006B2D74-795A-401B-BCBD-295968A57B9D}" srcOrd="0" destOrd="0" presId="urn:microsoft.com/office/officeart/2005/8/layout/balance1"/>
    <dgm:cxn modelId="{F1473BA1-E3CD-4FD1-834D-CFD3E2A93069}" type="presParOf" srcId="{14DB06C3-B38C-4616-BEA2-648A88D90010}" destId="{A86B5316-B2EB-4E90-B48F-BADC513DB4AA}" srcOrd="1" destOrd="0" presId="urn:microsoft.com/office/officeart/2005/8/layout/balance1"/>
    <dgm:cxn modelId="{89770CAB-30A9-4768-B117-A368DD571EE6}" type="presParOf" srcId="{A86B5316-B2EB-4E90-B48F-BADC513DB4AA}" destId="{9D041335-843F-4FE6-81A1-40D83B31C91D}" srcOrd="0" destOrd="0" presId="urn:microsoft.com/office/officeart/2005/8/layout/balance1"/>
    <dgm:cxn modelId="{DCAB92CE-750B-4595-89D0-924AA48F1182}" type="presParOf" srcId="{A86B5316-B2EB-4E90-B48F-BADC513DB4AA}" destId="{3CBA48F5-6954-409C-AAE2-8F62240EB801}" srcOrd="1" destOrd="0" presId="urn:microsoft.com/office/officeart/2005/8/layout/balance1"/>
    <dgm:cxn modelId="{6AE356F7-4A41-4781-8A3A-0ED9D670870E}" type="presParOf" srcId="{14DB06C3-B38C-4616-BEA2-648A88D90010}" destId="{1471E361-8B00-4FED-9B59-BD4262EF8B29}" srcOrd="2" destOrd="0" presId="urn:microsoft.com/office/officeart/2005/8/layout/balance1"/>
    <dgm:cxn modelId="{3DA61828-541C-49DD-AA62-A125E35C9839}" type="presParOf" srcId="{1471E361-8B00-4FED-9B59-BD4262EF8B29}" destId="{F62383AD-E0DD-4F9D-BF9D-6554741302B2}" srcOrd="0" destOrd="0" presId="urn:microsoft.com/office/officeart/2005/8/layout/balance1"/>
    <dgm:cxn modelId="{6D9B7F32-2825-43C7-ACB6-66B6FCDE4F5B}" type="presParOf" srcId="{1471E361-8B00-4FED-9B59-BD4262EF8B29}" destId="{0FF68E4D-9953-41CB-993B-1AA105C4D2CA}" srcOrd="1" destOrd="0" presId="urn:microsoft.com/office/officeart/2005/8/layout/balance1"/>
    <dgm:cxn modelId="{6D5AAA3A-973F-4A07-B823-1D6FDA63E19F}" type="presParOf" srcId="{1471E361-8B00-4FED-9B59-BD4262EF8B29}" destId="{3D57B271-AE55-4ABC-9492-22BE52901C61}" srcOrd="2" destOrd="0" presId="urn:microsoft.com/office/officeart/2005/8/layout/balance1"/>
    <dgm:cxn modelId="{3E2602EE-B1E3-4D96-B267-664CD856117C}" type="presParOf" srcId="{1471E361-8B00-4FED-9B59-BD4262EF8B29}" destId="{95F897B8-A017-4BBA-92C2-69E1BE786A73}" srcOrd="3" destOrd="0" presId="urn:microsoft.com/office/officeart/2005/8/layout/balance1"/>
    <dgm:cxn modelId="{309C97A4-C051-49A0-A012-7C2F2B2FBFBC}" type="presParOf" srcId="{1471E361-8B00-4FED-9B59-BD4262EF8B29}" destId="{DA88FC54-A159-43E3-8B9E-DCFA1232B8CD}" srcOrd="4" destOrd="0" presId="urn:microsoft.com/office/officeart/2005/8/layout/balance1"/>
    <dgm:cxn modelId="{34582306-1273-4EE9-9399-C574853B7633}" type="presParOf" srcId="{1471E361-8B00-4FED-9B59-BD4262EF8B29}" destId="{D72CFAE9-7B1E-49F9-A111-BE30A7BF9F36}" srcOrd="5" destOrd="0" presId="urn:microsoft.com/office/officeart/2005/8/layout/balance1"/>
    <dgm:cxn modelId="{4558042D-27A3-4F1F-AF9E-DD78DE6992EB}" type="presParOf" srcId="{1471E361-8B00-4FED-9B59-BD4262EF8B29}" destId="{3DA93F9E-3D3B-4ED5-AED4-77CD366B03F0}" srcOrd="6" destOrd="0" presId="urn:microsoft.com/office/officeart/2005/8/layout/balance1"/>
    <dgm:cxn modelId="{FDB53C78-3CC9-41DE-A814-D731B1C65DB3}" type="presParOf" srcId="{1471E361-8B00-4FED-9B59-BD4262EF8B29}" destId="{7F564487-1DE7-4D17-9C8E-B573C633E5D1}" srcOrd="7" destOrd="0" presId="urn:microsoft.com/office/officeart/2005/8/layout/balance1"/>
    <dgm:cxn modelId="{3CAE5239-C769-4942-9F93-9BFD4F0E77D6}" type="presParOf" srcId="{1471E361-8B00-4FED-9B59-BD4262EF8B29}" destId="{311EAAA2-9D0A-455B-9039-813E6A6DEC7F}" srcOrd="8" destOrd="0" presId="urn:microsoft.com/office/officeart/2005/8/layout/balance1"/>
    <dgm:cxn modelId="{69716907-F278-4F84-98F0-937C33FDD2D1}" type="presParOf" srcId="{1471E361-8B00-4FED-9B59-BD4262EF8B29}" destId="{1E675D13-3E91-4013-8127-E94C7651624D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0CB639-EAA3-448B-85BB-6E64EAB339B2}" type="doc">
      <dgm:prSet loTypeId="urn:microsoft.com/office/officeart/2005/8/layout/radial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34C2A98-00F1-4789-99BB-4C65551153AD}">
      <dgm:prSet phldrT="[文本]"/>
      <dgm:spPr/>
      <dgm:t>
        <a:bodyPr/>
        <a:lstStyle/>
        <a:p>
          <a:r>
            <a:rPr lang="zh-CN" altLang="en-US" dirty="0" smtClean="0"/>
            <a:t>软件配置管理功能</a:t>
          </a:r>
          <a:endParaRPr lang="zh-CN" altLang="en-US" dirty="0"/>
        </a:p>
      </dgm:t>
    </dgm:pt>
    <dgm:pt modelId="{BE877E40-4C9E-4055-96F8-1EE8F427DB16}" type="parTrans" cxnId="{2B454FA7-49A7-4799-B05F-0A64C0F0F55E}">
      <dgm:prSet/>
      <dgm:spPr/>
      <dgm:t>
        <a:bodyPr/>
        <a:lstStyle/>
        <a:p>
          <a:endParaRPr lang="zh-CN" altLang="en-US"/>
        </a:p>
      </dgm:t>
    </dgm:pt>
    <dgm:pt modelId="{E91B2AB6-7D11-4BB6-929B-A8EDC930BB47}" type="sibTrans" cxnId="{2B454FA7-49A7-4799-B05F-0A64C0F0F55E}">
      <dgm:prSet/>
      <dgm:spPr/>
      <dgm:t>
        <a:bodyPr/>
        <a:lstStyle/>
        <a:p>
          <a:endParaRPr lang="zh-CN" altLang="en-US"/>
        </a:p>
      </dgm:t>
    </dgm:pt>
    <dgm:pt modelId="{8047A87E-EF81-4875-AB6B-136D3F0C3EA1}">
      <dgm:prSet phldrT="[文本]"/>
      <dgm:spPr/>
      <dgm:t>
        <a:bodyPr/>
        <a:lstStyle/>
        <a:p>
          <a:r>
            <a:rPr lang="zh-CN" altLang="en-US" dirty="0" smtClean="0"/>
            <a:t>过程管理</a:t>
          </a:r>
          <a:endParaRPr lang="zh-CN" altLang="en-US" dirty="0"/>
        </a:p>
      </dgm:t>
    </dgm:pt>
    <dgm:pt modelId="{A379C86D-6247-4CDE-9D7C-7E27B42F8AD8}" type="parTrans" cxnId="{94833F52-6E66-4CE6-9632-5CBE8B97CAB6}">
      <dgm:prSet/>
      <dgm:spPr/>
      <dgm:t>
        <a:bodyPr/>
        <a:lstStyle/>
        <a:p>
          <a:endParaRPr lang="zh-CN" altLang="en-US"/>
        </a:p>
      </dgm:t>
    </dgm:pt>
    <dgm:pt modelId="{6C484806-0B30-4333-AA81-40BD6E5DC77C}" type="sibTrans" cxnId="{94833F52-6E66-4CE6-9632-5CBE8B97CAB6}">
      <dgm:prSet/>
      <dgm:spPr/>
      <dgm:t>
        <a:bodyPr/>
        <a:lstStyle/>
        <a:p>
          <a:endParaRPr lang="zh-CN" altLang="en-US"/>
        </a:p>
      </dgm:t>
    </dgm:pt>
    <dgm:pt modelId="{8378A76F-C75F-47D3-858A-161E1BAD3751}">
      <dgm:prSet phldrT="[文本]"/>
      <dgm:spPr/>
      <dgm:t>
        <a:bodyPr/>
        <a:lstStyle/>
        <a:p>
          <a:r>
            <a:rPr lang="zh-CN" altLang="en-US" dirty="0" smtClean="0"/>
            <a:t>配置项管理</a:t>
          </a:r>
          <a:endParaRPr lang="zh-CN" altLang="en-US" dirty="0"/>
        </a:p>
      </dgm:t>
    </dgm:pt>
    <dgm:pt modelId="{8F9C503B-AF56-4185-9832-D0996DDD68EC}" type="parTrans" cxnId="{EA24825B-7C88-488A-B163-8C6D47A1BC93}">
      <dgm:prSet/>
      <dgm:spPr>
        <a:solidFill>
          <a:srgbClr val="5FB65B"/>
        </a:solidFill>
      </dgm:spPr>
      <dgm:t>
        <a:bodyPr/>
        <a:lstStyle/>
        <a:p>
          <a:endParaRPr lang="zh-CN" altLang="en-US"/>
        </a:p>
      </dgm:t>
    </dgm:pt>
    <dgm:pt modelId="{1E086F2C-F873-49EC-B5C2-0FEF264A6CC7}" type="sibTrans" cxnId="{EA24825B-7C88-488A-B163-8C6D47A1BC93}">
      <dgm:prSet/>
      <dgm:spPr/>
      <dgm:t>
        <a:bodyPr/>
        <a:lstStyle/>
        <a:p>
          <a:endParaRPr lang="zh-CN" altLang="en-US"/>
        </a:p>
      </dgm:t>
    </dgm:pt>
    <dgm:pt modelId="{C3C9BB81-B25C-42A3-BB6E-A3DB1DCE315F}">
      <dgm:prSet phldrT="[文本]"/>
      <dgm:spPr/>
      <dgm:t>
        <a:bodyPr/>
        <a:lstStyle/>
        <a:p>
          <a:r>
            <a:rPr lang="zh-CN" altLang="en-US" dirty="0" smtClean="0"/>
            <a:t>变更控制</a:t>
          </a:r>
          <a:endParaRPr lang="zh-CN" altLang="en-US" dirty="0"/>
        </a:p>
      </dgm:t>
    </dgm:pt>
    <dgm:pt modelId="{E2BD0E39-877A-48BB-B640-C08BB5306BC4}" type="parTrans" cxnId="{ABF4EB2C-8ADD-423C-B0A1-237D8B68492C}">
      <dgm:prSet/>
      <dgm:spPr/>
      <dgm:t>
        <a:bodyPr/>
        <a:lstStyle/>
        <a:p>
          <a:endParaRPr lang="zh-CN" altLang="en-US"/>
        </a:p>
      </dgm:t>
    </dgm:pt>
    <dgm:pt modelId="{851C09A1-8C02-4877-A52D-7D437E1CDA06}" type="sibTrans" cxnId="{ABF4EB2C-8ADD-423C-B0A1-237D8B68492C}">
      <dgm:prSet/>
      <dgm:spPr/>
      <dgm:t>
        <a:bodyPr/>
        <a:lstStyle/>
        <a:p>
          <a:endParaRPr lang="zh-CN" altLang="en-US"/>
        </a:p>
      </dgm:t>
    </dgm:pt>
    <dgm:pt modelId="{6EDADC9A-DACB-4D11-B5F4-8949956C9B96}">
      <dgm:prSet phldrT="[文本]"/>
      <dgm:spPr/>
      <dgm:t>
        <a:bodyPr/>
        <a:lstStyle/>
        <a:p>
          <a:r>
            <a:rPr lang="zh-CN" altLang="en-US" dirty="0" smtClean="0"/>
            <a:t>状态报告</a:t>
          </a:r>
          <a:endParaRPr lang="zh-CN" altLang="en-US" dirty="0"/>
        </a:p>
      </dgm:t>
    </dgm:pt>
    <dgm:pt modelId="{01743C2B-4726-4F2A-8875-F3BF559B44E7}" type="parTrans" cxnId="{6B3D4E1C-135A-4466-B9F8-BC6D1B2532B5}">
      <dgm:prSet/>
      <dgm:spPr/>
      <dgm:t>
        <a:bodyPr/>
        <a:lstStyle/>
        <a:p>
          <a:endParaRPr lang="zh-CN" altLang="en-US"/>
        </a:p>
      </dgm:t>
    </dgm:pt>
    <dgm:pt modelId="{A6D97B54-9E3B-41EE-AA1F-ABA6FDF7FDEC}" type="sibTrans" cxnId="{6B3D4E1C-135A-4466-B9F8-BC6D1B2532B5}">
      <dgm:prSet/>
      <dgm:spPr/>
      <dgm:t>
        <a:bodyPr/>
        <a:lstStyle/>
        <a:p>
          <a:endParaRPr lang="zh-CN" altLang="en-US"/>
        </a:p>
      </dgm:t>
    </dgm:pt>
    <dgm:pt modelId="{CC44D240-E5C8-43EA-9C55-A5EF08FFB92A}">
      <dgm:prSet phldrT="[文本]"/>
      <dgm:spPr/>
      <dgm:t>
        <a:bodyPr/>
        <a:lstStyle/>
        <a:p>
          <a:r>
            <a:rPr lang="zh-CN" altLang="en-US" dirty="0" smtClean="0"/>
            <a:t>配置审计</a:t>
          </a:r>
          <a:endParaRPr lang="zh-CN" altLang="en-US" dirty="0"/>
        </a:p>
      </dgm:t>
    </dgm:pt>
    <dgm:pt modelId="{D4633F75-59F6-4684-916F-4A79E025036B}" type="parTrans" cxnId="{138DE257-2CF2-403B-9DE8-DCD1FDE003DE}">
      <dgm:prSet/>
      <dgm:spPr/>
      <dgm:t>
        <a:bodyPr/>
        <a:lstStyle/>
        <a:p>
          <a:endParaRPr lang="zh-CN" altLang="en-US"/>
        </a:p>
      </dgm:t>
    </dgm:pt>
    <dgm:pt modelId="{45BD0688-4095-4605-8339-1521BF87A420}" type="sibTrans" cxnId="{138DE257-2CF2-403B-9DE8-DCD1FDE003DE}">
      <dgm:prSet/>
      <dgm:spPr/>
      <dgm:t>
        <a:bodyPr/>
        <a:lstStyle/>
        <a:p>
          <a:endParaRPr lang="zh-CN" altLang="en-US"/>
        </a:p>
      </dgm:t>
    </dgm:pt>
    <dgm:pt modelId="{73363428-18E3-4398-843E-721B487266DB}">
      <dgm:prSet phldrT="[文本]"/>
      <dgm:spPr/>
      <dgm:t>
        <a:bodyPr/>
        <a:lstStyle/>
        <a:p>
          <a:r>
            <a:rPr lang="zh-CN" altLang="en-US" dirty="0" smtClean="0"/>
            <a:t>构建和发布管理</a:t>
          </a:r>
          <a:endParaRPr lang="zh-CN" altLang="en-US" dirty="0"/>
        </a:p>
      </dgm:t>
    </dgm:pt>
    <dgm:pt modelId="{EA00C034-1042-41ED-893E-5ECFD78E93E6}" type="parTrans" cxnId="{DC77711C-E01C-4088-AFBF-074712BF92C7}">
      <dgm:prSet/>
      <dgm:spPr/>
      <dgm:t>
        <a:bodyPr/>
        <a:lstStyle/>
        <a:p>
          <a:endParaRPr lang="zh-CN" altLang="en-US"/>
        </a:p>
      </dgm:t>
    </dgm:pt>
    <dgm:pt modelId="{61D0DD09-02DD-4897-9DFD-93F4AFD84CC2}" type="sibTrans" cxnId="{DC77711C-E01C-4088-AFBF-074712BF92C7}">
      <dgm:prSet/>
      <dgm:spPr/>
      <dgm:t>
        <a:bodyPr/>
        <a:lstStyle/>
        <a:p>
          <a:endParaRPr lang="zh-CN" altLang="en-US"/>
        </a:p>
      </dgm:t>
    </dgm:pt>
    <dgm:pt modelId="{6CD1D1C7-4227-41DD-B96E-1658F3ADD72A}" type="pres">
      <dgm:prSet presAssocID="{800CB639-EAA3-448B-85BB-6E64EAB339B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D3D62C-D3D8-49AA-BB0C-7EA2D3A151C5}" type="pres">
      <dgm:prSet presAssocID="{134C2A98-00F1-4789-99BB-4C65551153A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F2D88CF-FACE-413E-9DE5-CB3069CC5EE5}" type="pres">
      <dgm:prSet presAssocID="{A379C86D-6247-4CDE-9D7C-7E27B42F8AD8}" presName="parTrans" presStyleLbl="sibTrans2D1" presStyleIdx="0" presStyleCnt="6"/>
      <dgm:spPr/>
      <dgm:t>
        <a:bodyPr/>
        <a:lstStyle/>
        <a:p>
          <a:endParaRPr lang="zh-CN" altLang="en-US"/>
        </a:p>
      </dgm:t>
    </dgm:pt>
    <dgm:pt modelId="{FB48FF4F-1ED5-4222-A715-F1AADF64EAF9}" type="pres">
      <dgm:prSet presAssocID="{A379C86D-6247-4CDE-9D7C-7E27B42F8AD8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D0B53E68-D322-42F6-AD72-2EEF1EE05010}" type="pres">
      <dgm:prSet presAssocID="{8047A87E-EF81-4875-AB6B-136D3F0C3EA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CF625-B164-489D-AD6E-4D193FA66A20}" type="pres">
      <dgm:prSet presAssocID="{8F9C503B-AF56-4185-9832-D0996DDD68EC}" presName="parTrans" presStyleLbl="sibTrans2D1" presStyleIdx="1" presStyleCnt="6"/>
      <dgm:spPr/>
      <dgm:t>
        <a:bodyPr/>
        <a:lstStyle/>
        <a:p>
          <a:endParaRPr lang="zh-CN" altLang="en-US"/>
        </a:p>
      </dgm:t>
    </dgm:pt>
    <dgm:pt modelId="{090E9D02-71DF-43F5-87A0-95CBFC54162E}" type="pres">
      <dgm:prSet presAssocID="{8F9C503B-AF56-4185-9832-D0996DDD68EC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D5EDDED1-9605-4EC6-B6E3-37872450638A}" type="pres">
      <dgm:prSet presAssocID="{8378A76F-C75F-47D3-858A-161E1BAD375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BD31E-94AD-4B45-BC1C-7C4C86D69493}" type="pres">
      <dgm:prSet presAssocID="{E2BD0E39-877A-48BB-B640-C08BB5306BC4}" presName="parTrans" presStyleLbl="sibTrans2D1" presStyleIdx="2" presStyleCnt="6"/>
      <dgm:spPr/>
      <dgm:t>
        <a:bodyPr/>
        <a:lstStyle/>
        <a:p>
          <a:endParaRPr lang="zh-CN" altLang="en-US"/>
        </a:p>
      </dgm:t>
    </dgm:pt>
    <dgm:pt modelId="{A95FE3F0-883A-4B78-B95A-27F18B95A211}" type="pres">
      <dgm:prSet presAssocID="{E2BD0E39-877A-48BB-B640-C08BB5306BC4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A10DC72B-81D3-4C43-8F38-E1A7B2D7416C}" type="pres">
      <dgm:prSet presAssocID="{C3C9BB81-B25C-42A3-BB6E-A3DB1DCE31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F9944-5805-48E1-AD76-CF224B3ABB8D}" type="pres">
      <dgm:prSet presAssocID="{01743C2B-4726-4F2A-8875-F3BF559B44E7}" presName="parTrans" presStyleLbl="sibTrans2D1" presStyleIdx="3" presStyleCnt="6"/>
      <dgm:spPr/>
      <dgm:t>
        <a:bodyPr/>
        <a:lstStyle/>
        <a:p>
          <a:endParaRPr lang="zh-CN" altLang="en-US"/>
        </a:p>
      </dgm:t>
    </dgm:pt>
    <dgm:pt modelId="{E0170599-7CFC-4444-B366-32E18DC92F19}" type="pres">
      <dgm:prSet presAssocID="{01743C2B-4726-4F2A-8875-F3BF559B44E7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611C56ED-377D-453B-BEB3-9699D25CAFB7}" type="pres">
      <dgm:prSet presAssocID="{6EDADC9A-DACB-4D11-B5F4-8949956C9B9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34230F-D6C0-4E24-ACD4-B186D50E7AD1}" type="pres">
      <dgm:prSet presAssocID="{D4633F75-59F6-4684-916F-4A79E025036B}" presName="parTrans" presStyleLbl="sibTrans2D1" presStyleIdx="4" presStyleCnt="6"/>
      <dgm:spPr/>
      <dgm:t>
        <a:bodyPr/>
        <a:lstStyle/>
        <a:p>
          <a:endParaRPr lang="zh-CN" altLang="en-US"/>
        </a:p>
      </dgm:t>
    </dgm:pt>
    <dgm:pt modelId="{F69FF7AB-8525-4233-A7D5-A4E952D408D8}" type="pres">
      <dgm:prSet presAssocID="{D4633F75-59F6-4684-916F-4A79E025036B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BF07E91F-23E7-4DDA-B5C1-1E31867496FE}" type="pres">
      <dgm:prSet presAssocID="{CC44D240-E5C8-43EA-9C55-A5EF08FFB92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463272-AFAC-4AC2-9997-63289A493A78}" type="pres">
      <dgm:prSet presAssocID="{EA00C034-1042-41ED-893E-5ECFD78E93E6}" presName="parTrans" presStyleLbl="sibTrans2D1" presStyleIdx="5" presStyleCnt="6"/>
      <dgm:spPr/>
      <dgm:t>
        <a:bodyPr/>
        <a:lstStyle/>
        <a:p>
          <a:endParaRPr lang="zh-CN" altLang="en-US"/>
        </a:p>
      </dgm:t>
    </dgm:pt>
    <dgm:pt modelId="{6FDEF916-9811-4CFD-8AAE-2F1F19CD6C90}" type="pres">
      <dgm:prSet presAssocID="{EA00C034-1042-41ED-893E-5ECFD78E93E6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DB5803A9-C5E9-4446-972A-E23E99BB94CB}" type="pres">
      <dgm:prSet presAssocID="{73363428-18E3-4398-843E-721B487266D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E35B36-D223-461A-8656-3735D5FDF45D}" type="presOf" srcId="{8F9C503B-AF56-4185-9832-D0996DDD68EC}" destId="{090E9D02-71DF-43F5-87A0-95CBFC54162E}" srcOrd="1" destOrd="0" presId="urn:microsoft.com/office/officeart/2005/8/layout/radial5"/>
    <dgm:cxn modelId="{138DE257-2CF2-403B-9DE8-DCD1FDE003DE}" srcId="{134C2A98-00F1-4789-99BB-4C65551153AD}" destId="{CC44D240-E5C8-43EA-9C55-A5EF08FFB92A}" srcOrd="4" destOrd="0" parTransId="{D4633F75-59F6-4684-916F-4A79E025036B}" sibTransId="{45BD0688-4095-4605-8339-1521BF87A420}"/>
    <dgm:cxn modelId="{8BDA824A-2F1D-43EB-B95B-114DA695AB4F}" type="presOf" srcId="{EA00C034-1042-41ED-893E-5ECFD78E93E6}" destId="{B5463272-AFAC-4AC2-9997-63289A493A78}" srcOrd="0" destOrd="0" presId="urn:microsoft.com/office/officeart/2005/8/layout/radial5"/>
    <dgm:cxn modelId="{3C91A770-1C24-48D2-9830-B6EC367DA23F}" type="presOf" srcId="{CC44D240-E5C8-43EA-9C55-A5EF08FFB92A}" destId="{BF07E91F-23E7-4DDA-B5C1-1E31867496FE}" srcOrd="0" destOrd="0" presId="urn:microsoft.com/office/officeart/2005/8/layout/radial5"/>
    <dgm:cxn modelId="{405B3EC1-9408-4B23-BC91-F991BE1BBFBF}" type="presOf" srcId="{EA00C034-1042-41ED-893E-5ECFD78E93E6}" destId="{6FDEF916-9811-4CFD-8AAE-2F1F19CD6C90}" srcOrd="1" destOrd="0" presId="urn:microsoft.com/office/officeart/2005/8/layout/radial5"/>
    <dgm:cxn modelId="{64191DA4-AC77-472B-80FB-E04D1E7DCB76}" type="presOf" srcId="{8F9C503B-AF56-4185-9832-D0996DDD68EC}" destId="{3B1CF625-B164-489D-AD6E-4D193FA66A20}" srcOrd="0" destOrd="0" presId="urn:microsoft.com/office/officeart/2005/8/layout/radial5"/>
    <dgm:cxn modelId="{8591B526-B708-4F85-95D9-21F6EDC4812F}" type="presOf" srcId="{800CB639-EAA3-448B-85BB-6E64EAB339B2}" destId="{6CD1D1C7-4227-41DD-B96E-1658F3ADD72A}" srcOrd="0" destOrd="0" presId="urn:microsoft.com/office/officeart/2005/8/layout/radial5"/>
    <dgm:cxn modelId="{8E8F993E-28E9-4629-A89A-2E66A5617CCD}" type="presOf" srcId="{6EDADC9A-DACB-4D11-B5F4-8949956C9B96}" destId="{611C56ED-377D-453B-BEB3-9699D25CAFB7}" srcOrd="0" destOrd="0" presId="urn:microsoft.com/office/officeart/2005/8/layout/radial5"/>
    <dgm:cxn modelId="{92B76355-9802-4252-88B1-3994A8E2131F}" type="presOf" srcId="{8047A87E-EF81-4875-AB6B-136D3F0C3EA1}" destId="{D0B53E68-D322-42F6-AD72-2EEF1EE05010}" srcOrd="0" destOrd="0" presId="urn:microsoft.com/office/officeart/2005/8/layout/radial5"/>
    <dgm:cxn modelId="{EAD0510A-407A-434A-80A2-578F9FDA2AA0}" type="presOf" srcId="{01743C2B-4726-4F2A-8875-F3BF559B44E7}" destId="{A9AF9944-5805-48E1-AD76-CF224B3ABB8D}" srcOrd="0" destOrd="0" presId="urn:microsoft.com/office/officeart/2005/8/layout/radial5"/>
    <dgm:cxn modelId="{FD72EEA6-F1A2-4BB1-8AB3-FF2F6AC4F7CB}" type="presOf" srcId="{C3C9BB81-B25C-42A3-BB6E-A3DB1DCE315F}" destId="{A10DC72B-81D3-4C43-8F38-E1A7B2D7416C}" srcOrd="0" destOrd="0" presId="urn:microsoft.com/office/officeart/2005/8/layout/radial5"/>
    <dgm:cxn modelId="{895ADED0-DB04-48C4-A6E0-A0BF32455F28}" type="presOf" srcId="{E2BD0E39-877A-48BB-B640-C08BB5306BC4}" destId="{A95FE3F0-883A-4B78-B95A-27F18B95A211}" srcOrd="1" destOrd="0" presId="urn:microsoft.com/office/officeart/2005/8/layout/radial5"/>
    <dgm:cxn modelId="{97FAE176-44B2-432C-B410-5CB60397DE76}" type="presOf" srcId="{E2BD0E39-877A-48BB-B640-C08BB5306BC4}" destId="{B4EBD31E-94AD-4B45-BC1C-7C4C86D69493}" srcOrd="0" destOrd="0" presId="urn:microsoft.com/office/officeart/2005/8/layout/radial5"/>
    <dgm:cxn modelId="{9243D130-1595-414D-B6F9-6B69EB6C9662}" type="presOf" srcId="{D4633F75-59F6-4684-916F-4A79E025036B}" destId="{F69FF7AB-8525-4233-A7D5-A4E952D408D8}" srcOrd="1" destOrd="0" presId="urn:microsoft.com/office/officeart/2005/8/layout/radial5"/>
    <dgm:cxn modelId="{04C0D5E3-CC21-4B32-A234-919F2021E2AD}" type="presOf" srcId="{A379C86D-6247-4CDE-9D7C-7E27B42F8AD8}" destId="{FF2D88CF-FACE-413E-9DE5-CB3069CC5EE5}" srcOrd="0" destOrd="0" presId="urn:microsoft.com/office/officeart/2005/8/layout/radial5"/>
    <dgm:cxn modelId="{DC77711C-E01C-4088-AFBF-074712BF92C7}" srcId="{134C2A98-00F1-4789-99BB-4C65551153AD}" destId="{73363428-18E3-4398-843E-721B487266DB}" srcOrd="5" destOrd="0" parTransId="{EA00C034-1042-41ED-893E-5ECFD78E93E6}" sibTransId="{61D0DD09-02DD-4897-9DFD-93F4AFD84CC2}"/>
    <dgm:cxn modelId="{45BBCCC2-1E19-40FD-A60D-572EE6B63354}" type="presOf" srcId="{01743C2B-4726-4F2A-8875-F3BF559B44E7}" destId="{E0170599-7CFC-4444-B366-32E18DC92F19}" srcOrd="1" destOrd="0" presId="urn:microsoft.com/office/officeart/2005/8/layout/radial5"/>
    <dgm:cxn modelId="{F57D00C4-8BD0-45E1-81C3-5479AC08A57B}" type="presOf" srcId="{8378A76F-C75F-47D3-858A-161E1BAD3751}" destId="{D5EDDED1-9605-4EC6-B6E3-37872450638A}" srcOrd="0" destOrd="0" presId="urn:microsoft.com/office/officeart/2005/8/layout/radial5"/>
    <dgm:cxn modelId="{2B454FA7-49A7-4799-B05F-0A64C0F0F55E}" srcId="{800CB639-EAA3-448B-85BB-6E64EAB339B2}" destId="{134C2A98-00F1-4789-99BB-4C65551153AD}" srcOrd="0" destOrd="0" parTransId="{BE877E40-4C9E-4055-96F8-1EE8F427DB16}" sibTransId="{E91B2AB6-7D11-4BB6-929B-A8EDC930BB47}"/>
    <dgm:cxn modelId="{94833F52-6E66-4CE6-9632-5CBE8B97CAB6}" srcId="{134C2A98-00F1-4789-99BB-4C65551153AD}" destId="{8047A87E-EF81-4875-AB6B-136D3F0C3EA1}" srcOrd="0" destOrd="0" parTransId="{A379C86D-6247-4CDE-9D7C-7E27B42F8AD8}" sibTransId="{6C484806-0B30-4333-AA81-40BD6E5DC77C}"/>
    <dgm:cxn modelId="{1A6F7DD7-FCAC-4A52-A264-45D4866F0FAC}" type="presOf" srcId="{D4633F75-59F6-4684-916F-4A79E025036B}" destId="{CA34230F-D6C0-4E24-ACD4-B186D50E7AD1}" srcOrd="0" destOrd="0" presId="urn:microsoft.com/office/officeart/2005/8/layout/radial5"/>
    <dgm:cxn modelId="{A60A6B1C-B5AA-4576-AD07-67F464AFD286}" type="presOf" srcId="{134C2A98-00F1-4789-99BB-4C65551153AD}" destId="{D3D3D62C-D3D8-49AA-BB0C-7EA2D3A151C5}" srcOrd="0" destOrd="0" presId="urn:microsoft.com/office/officeart/2005/8/layout/radial5"/>
    <dgm:cxn modelId="{6B3D4E1C-135A-4466-B9F8-BC6D1B2532B5}" srcId="{134C2A98-00F1-4789-99BB-4C65551153AD}" destId="{6EDADC9A-DACB-4D11-B5F4-8949956C9B96}" srcOrd="3" destOrd="0" parTransId="{01743C2B-4726-4F2A-8875-F3BF559B44E7}" sibTransId="{A6D97B54-9E3B-41EE-AA1F-ABA6FDF7FDEC}"/>
    <dgm:cxn modelId="{EA24825B-7C88-488A-B163-8C6D47A1BC93}" srcId="{134C2A98-00F1-4789-99BB-4C65551153AD}" destId="{8378A76F-C75F-47D3-858A-161E1BAD3751}" srcOrd="1" destOrd="0" parTransId="{8F9C503B-AF56-4185-9832-D0996DDD68EC}" sibTransId="{1E086F2C-F873-49EC-B5C2-0FEF264A6CC7}"/>
    <dgm:cxn modelId="{ABF4EB2C-8ADD-423C-B0A1-237D8B68492C}" srcId="{134C2A98-00F1-4789-99BB-4C65551153AD}" destId="{C3C9BB81-B25C-42A3-BB6E-A3DB1DCE315F}" srcOrd="2" destOrd="0" parTransId="{E2BD0E39-877A-48BB-B640-C08BB5306BC4}" sibTransId="{851C09A1-8C02-4877-A52D-7D437E1CDA06}"/>
    <dgm:cxn modelId="{7C1CE4D9-B79D-4888-9145-7EB73ED5C66B}" type="presOf" srcId="{A379C86D-6247-4CDE-9D7C-7E27B42F8AD8}" destId="{FB48FF4F-1ED5-4222-A715-F1AADF64EAF9}" srcOrd="1" destOrd="0" presId="urn:microsoft.com/office/officeart/2005/8/layout/radial5"/>
    <dgm:cxn modelId="{89109858-30CA-4822-BBCF-8BE551C23E70}" type="presOf" srcId="{73363428-18E3-4398-843E-721B487266DB}" destId="{DB5803A9-C5E9-4446-972A-E23E99BB94CB}" srcOrd="0" destOrd="0" presId="urn:microsoft.com/office/officeart/2005/8/layout/radial5"/>
    <dgm:cxn modelId="{57757A17-EFD2-4BE2-BB37-FEDA236E4DA7}" type="presParOf" srcId="{6CD1D1C7-4227-41DD-B96E-1658F3ADD72A}" destId="{D3D3D62C-D3D8-49AA-BB0C-7EA2D3A151C5}" srcOrd="0" destOrd="0" presId="urn:microsoft.com/office/officeart/2005/8/layout/radial5"/>
    <dgm:cxn modelId="{38B650CB-3E75-4B80-8F3A-0EA4F087D7FA}" type="presParOf" srcId="{6CD1D1C7-4227-41DD-B96E-1658F3ADD72A}" destId="{FF2D88CF-FACE-413E-9DE5-CB3069CC5EE5}" srcOrd="1" destOrd="0" presId="urn:microsoft.com/office/officeart/2005/8/layout/radial5"/>
    <dgm:cxn modelId="{6D3919B7-6954-4971-869A-9D9F5F426E30}" type="presParOf" srcId="{FF2D88CF-FACE-413E-9DE5-CB3069CC5EE5}" destId="{FB48FF4F-1ED5-4222-A715-F1AADF64EAF9}" srcOrd="0" destOrd="0" presId="urn:microsoft.com/office/officeart/2005/8/layout/radial5"/>
    <dgm:cxn modelId="{D6AD369B-C9FE-4D8C-999A-22552A0DFDD4}" type="presParOf" srcId="{6CD1D1C7-4227-41DD-B96E-1658F3ADD72A}" destId="{D0B53E68-D322-42F6-AD72-2EEF1EE05010}" srcOrd="2" destOrd="0" presId="urn:microsoft.com/office/officeart/2005/8/layout/radial5"/>
    <dgm:cxn modelId="{950D8F41-FBBB-402C-B279-B0DE66A8FACD}" type="presParOf" srcId="{6CD1D1C7-4227-41DD-B96E-1658F3ADD72A}" destId="{3B1CF625-B164-489D-AD6E-4D193FA66A20}" srcOrd="3" destOrd="0" presId="urn:microsoft.com/office/officeart/2005/8/layout/radial5"/>
    <dgm:cxn modelId="{8C64AA73-4DCB-4FE2-BEBE-1B5A1DE05A99}" type="presParOf" srcId="{3B1CF625-B164-489D-AD6E-4D193FA66A20}" destId="{090E9D02-71DF-43F5-87A0-95CBFC54162E}" srcOrd="0" destOrd="0" presId="urn:microsoft.com/office/officeart/2005/8/layout/radial5"/>
    <dgm:cxn modelId="{FCD58B38-CBA0-4022-8431-7A20B8BBBC55}" type="presParOf" srcId="{6CD1D1C7-4227-41DD-B96E-1658F3ADD72A}" destId="{D5EDDED1-9605-4EC6-B6E3-37872450638A}" srcOrd="4" destOrd="0" presId="urn:microsoft.com/office/officeart/2005/8/layout/radial5"/>
    <dgm:cxn modelId="{1347B435-3E1F-493F-8B15-FD07DF8A476D}" type="presParOf" srcId="{6CD1D1C7-4227-41DD-B96E-1658F3ADD72A}" destId="{B4EBD31E-94AD-4B45-BC1C-7C4C86D69493}" srcOrd="5" destOrd="0" presId="urn:microsoft.com/office/officeart/2005/8/layout/radial5"/>
    <dgm:cxn modelId="{27597361-8CA7-453D-A3F1-01BA94B569EC}" type="presParOf" srcId="{B4EBD31E-94AD-4B45-BC1C-7C4C86D69493}" destId="{A95FE3F0-883A-4B78-B95A-27F18B95A211}" srcOrd="0" destOrd="0" presId="urn:microsoft.com/office/officeart/2005/8/layout/radial5"/>
    <dgm:cxn modelId="{39DD720B-76C0-4FC8-9680-A29856497B58}" type="presParOf" srcId="{6CD1D1C7-4227-41DD-B96E-1658F3ADD72A}" destId="{A10DC72B-81D3-4C43-8F38-E1A7B2D7416C}" srcOrd="6" destOrd="0" presId="urn:microsoft.com/office/officeart/2005/8/layout/radial5"/>
    <dgm:cxn modelId="{C4A649B8-F1DE-43ED-BDBA-2C1DD4881110}" type="presParOf" srcId="{6CD1D1C7-4227-41DD-B96E-1658F3ADD72A}" destId="{A9AF9944-5805-48E1-AD76-CF224B3ABB8D}" srcOrd="7" destOrd="0" presId="urn:microsoft.com/office/officeart/2005/8/layout/radial5"/>
    <dgm:cxn modelId="{1FDC7239-0CC6-45A2-ADFF-00C70D081E95}" type="presParOf" srcId="{A9AF9944-5805-48E1-AD76-CF224B3ABB8D}" destId="{E0170599-7CFC-4444-B366-32E18DC92F19}" srcOrd="0" destOrd="0" presId="urn:microsoft.com/office/officeart/2005/8/layout/radial5"/>
    <dgm:cxn modelId="{8C3A8D83-F9E3-4A4C-90C5-152D7969253C}" type="presParOf" srcId="{6CD1D1C7-4227-41DD-B96E-1658F3ADD72A}" destId="{611C56ED-377D-453B-BEB3-9699D25CAFB7}" srcOrd="8" destOrd="0" presId="urn:microsoft.com/office/officeart/2005/8/layout/radial5"/>
    <dgm:cxn modelId="{4863B67A-A317-4D03-B3C0-94CA05EAF402}" type="presParOf" srcId="{6CD1D1C7-4227-41DD-B96E-1658F3ADD72A}" destId="{CA34230F-D6C0-4E24-ACD4-B186D50E7AD1}" srcOrd="9" destOrd="0" presId="urn:microsoft.com/office/officeart/2005/8/layout/radial5"/>
    <dgm:cxn modelId="{D16672C5-518C-4BB3-A2A9-BF09674FE2D5}" type="presParOf" srcId="{CA34230F-D6C0-4E24-ACD4-B186D50E7AD1}" destId="{F69FF7AB-8525-4233-A7D5-A4E952D408D8}" srcOrd="0" destOrd="0" presId="urn:microsoft.com/office/officeart/2005/8/layout/radial5"/>
    <dgm:cxn modelId="{D7BF59CB-94A1-4F8C-9E8F-E4B994C877B0}" type="presParOf" srcId="{6CD1D1C7-4227-41DD-B96E-1658F3ADD72A}" destId="{BF07E91F-23E7-4DDA-B5C1-1E31867496FE}" srcOrd="10" destOrd="0" presId="urn:microsoft.com/office/officeart/2005/8/layout/radial5"/>
    <dgm:cxn modelId="{982680C3-2D5C-4286-BF23-E29A2E6B4E76}" type="presParOf" srcId="{6CD1D1C7-4227-41DD-B96E-1658F3ADD72A}" destId="{B5463272-AFAC-4AC2-9997-63289A493A78}" srcOrd="11" destOrd="0" presId="urn:microsoft.com/office/officeart/2005/8/layout/radial5"/>
    <dgm:cxn modelId="{792FF78C-BD68-4901-ACB8-EE3E81948EC2}" type="presParOf" srcId="{B5463272-AFAC-4AC2-9997-63289A493A78}" destId="{6FDEF916-9811-4CFD-8AAE-2F1F19CD6C90}" srcOrd="0" destOrd="0" presId="urn:microsoft.com/office/officeart/2005/8/layout/radial5"/>
    <dgm:cxn modelId="{74C76D76-1AEF-4EEB-8188-CD9CE153DA38}" type="presParOf" srcId="{6CD1D1C7-4227-41DD-B96E-1658F3ADD72A}" destId="{DB5803A9-C5E9-4446-972A-E23E99BB94C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A88B8F-8402-46E3-A685-8C364466D1C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A1AEF5D-E261-450A-A1E9-0302A1CD956B}">
      <dgm:prSet phldrT="[文本]"/>
      <dgm:spPr/>
      <dgm:t>
        <a:bodyPr/>
        <a:lstStyle/>
        <a:p>
          <a:r>
            <a:rPr lang="zh-CN" altLang="en-US" dirty="0" smtClean="0"/>
            <a:t>变更请求的概要：变更请求号、日期、申请人、状态、估计工作量、实际工作量、发布版本、变更结束日期</a:t>
          </a:r>
          <a:endParaRPr lang="zh-CN" altLang="en-US" dirty="0"/>
        </a:p>
      </dgm:t>
    </dgm:pt>
    <dgm:pt modelId="{2C13182A-0782-4F4E-BA77-A03F7BFFA416}" type="parTrans" cxnId="{A060E505-A7C1-4604-ACD9-3B733E49D4E5}">
      <dgm:prSet/>
      <dgm:spPr/>
      <dgm:t>
        <a:bodyPr/>
        <a:lstStyle/>
        <a:p>
          <a:endParaRPr lang="zh-CN" altLang="en-US"/>
        </a:p>
      </dgm:t>
    </dgm:pt>
    <dgm:pt modelId="{AC1147F0-D914-46C6-90FB-BAD20A8F08E7}" type="sibTrans" cxnId="{A060E505-A7C1-4604-ACD9-3B733E49D4E5}">
      <dgm:prSet/>
      <dgm:spPr/>
      <dgm:t>
        <a:bodyPr/>
        <a:lstStyle/>
        <a:p>
          <a:endParaRPr lang="zh-CN" altLang="en-US"/>
        </a:p>
      </dgm:t>
    </dgm:pt>
    <dgm:pt modelId="{FA83B6D0-EE6B-4B93-88EE-45DC54ADCD61}">
      <dgm:prSet phldrT="[文本]"/>
      <dgm:spPr/>
      <dgm:t>
        <a:bodyPr/>
        <a:lstStyle/>
        <a:p>
          <a:r>
            <a:rPr lang="zh-CN" altLang="en-US" dirty="0" smtClean="0"/>
            <a:t>基线库状态</a:t>
          </a:r>
          <a:endParaRPr lang="zh-CN" altLang="en-US" dirty="0"/>
        </a:p>
      </dgm:t>
    </dgm:pt>
    <dgm:pt modelId="{EB24F923-F610-48EC-B04A-EB75907749AE}" type="parTrans" cxnId="{0A936760-2C6C-430E-958E-06B6F37A5BB1}">
      <dgm:prSet/>
      <dgm:spPr/>
      <dgm:t>
        <a:bodyPr/>
        <a:lstStyle/>
        <a:p>
          <a:endParaRPr lang="zh-CN" altLang="en-US"/>
        </a:p>
      </dgm:t>
    </dgm:pt>
    <dgm:pt modelId="{26DE2072-D544-4C92-B293-B9AFFA5AA635}" type="sibTrans" cxnId="{0A936760-2C6C-430E-958E-06B6F37A5BB1}">
      <dgm:prSet/>
      <dgm:spPr/>
      <dgm:t>
        <a:bodyPr/>
        <a:lstStyle/>
        <a:p>
          <a:endParaRPr lang="zh-CN" altLang="en-US"/>
        </a:p>
      </dgm:t>
    </dgm:pt>
    <dgm:pt modelId="{3FAFD05B-292F-4F33-ACDA-014F4AD298BD}">
      <dgm:prSet phldrT="[文本]"/>
      <dgm:spPr/>
      <dgm:t>
        <a:bodyPr/>
        <a:lstStyle/>
        <a:p>
          <a:r>
            <a:rPr lang="zh-CN" altLang="en-US" dirty="0" smtClean="0"/>
            <a:t>发布信息</a:t>
          </a:r>
          <a:endParaRPr lang="zh-CN" altLang="en-US" dirty="0"/>
        </a:p>
      </dgm:t>
    </dgm:pt>
    <dgm:pt modelId="{6937B5A0-DA1B-4477-AF75-19BC9B1656A0}" type="parTrans" cxnId="{0FDC4562-E344-4E32-97D3-28E1A5BDD5E2}">
      <dgm:prSet/>
      <dgm:spPr/>
      <dgm:t>
        <a:bodyPr/>
        <a:lstStyle/>
        <a:p>
          <a:endParaRPr lang="zh-CN" altLang="en-US"/>
        </a:p>
      </dgm:t>
    </dgm:pt>
    <dgm:pt modelId="{4C549992-016F-4C71-9F7A-0E0DF6BD4A47}" type="sibTrans" cxnId="{0FDC4562-E344-4E32-97D3-28E1A5BDD5E2}">
      <dgm:prSet/>
      <dgm:spPr/>
      <dgm:t>
        <a:bodyPr/>
        <a:lstStyle/>
        <a:p>
          <a:endParaRPr lang="zh-CN" altLang="en-US"/>
        </a:p>
      </dgm:t>
    </dgm:pt>
    <dgm:pt modelId="{A4BDC0AF-FDAB-4CA1-892D-4BD3A4646AE2}">
      <dgm:prSet phldrT="[文本]"/>
      <dgm:spPr/>
      <dgm:t>
        <a:bodyPr/>
        <a:lstStyle/>
        <a:p>
          <a:r>
            <a:rPr lang="zh-CN" altLang="en-US" dirty="0" smtClean="0"/>
            <a:t>备份信息</a:t>
          </a:r>
          <a:endParaRPr lang="zh-CN" altLang="en-US" dirty="0"/>
        </a:p>
      </dgm:t>
    </dgm:pt>
    <dgm:pt modelId="{5BE3377F-DA20-40C1-AB8B-D4F5588BC6ED}" type="parTrans" cxnId="{0E157D43-D11F-4539-B29D-3764E8A15EAF}">
      <dgm:prSet/>
      <dgm:spPr/>
      <dgm:t>
        <a:bodyPr/>
        <a:lstStyle/>
        <a:p>
          <a:endParaRPr lang="zh-CN" altLang="en-US"/>
        </a:p>
      </dgm:t>
    </dgm:pt>
    <dgm:pt modelId="{6F016465-1F36-457F-ACDD-43204ACB1CE2}" type="sibTrans" cxnId="{0E157D43-D11F-4539-B29D-3764E8A15EAF}">
      <dgm:prSet/>
      <dgm:spPr/>
      <dgm:t>
        <a:bodyPr/>
        <a:lstStyle/>
        <a:p>
          <a:endParaRPr lang="zh-CN" altLang="en-US"/>
        </a:p>
      </dgm:t>
    </dgm:pt>
    <dgm:pt modelId="{5F74BC02-913E-4734-8048-E012D5AFCC71}">
      <dgm:prSet phldrT="[文本]"/>
      <dgm:spPr/>
      <dgm:t>
        <a:bodyPr/>
        <a:lstStyle/>
        <a:p>
          <a:r>
            <a:rPr lang="zh-CN" altLang="en-US" dirty="0" smtClean="0"/>
            <a:t>配置管理工具状态</a:t>
          </a:r>
          <a:endParaRPr lang="zh-CN" altLang="en-US" dirty="0"/>
        </a:p>
      </dgm:t>
    </dgm:pt>
    <dgm:pt modelId="{67C237E9-8F02-4668-92E0-472B3DF49BEE}" type="parTrans" cxnId="{32B0AAE5-0990-42C9-AB75-FDCA1D3BB245}">
      <dgm:prSet/>
      <dgm:spPr/>
      <dgm:t>
        <a:bodyPr/>
        <a:lstStyle/>
        <a:p>
          <a:endParaRPr lang="zh-CN" altLang="en-US"/>
        </a:p>
      </dgm:t>
    </dgm:pt>
    <dgm:pt modelId="{42ED3A53-E1F4-41D8-A840-87C391BFB3D6}" type="sibTrans" cxnId="{32B0AAE5-0990-42C9-AB75-FDCA1D3BB245}">
      <dgm:prSet/>
      <dgm:spPr/>
      <dgm:t>
        <a:bodyPr/>
        <a:lstStyle/>
        <a:p>
          <a:endParaRPr lang="zh-CN" altLang="en-US"/>
        </a:p>
      </dgm:t>
    </dgm:pt>
    <dgm:pt modelId="{417A6AFF-258B-46C9-A092-E407C015E3B4}">
      <dgm:prSet phldrT="[文本]"/>
      <dgm:spPr/>
      <dgm:t>
        <a:bodyPr/>
        <a:lstStyle/>
        <a:p>
          <a:r>
            <a:rPr lang="zh-CN" altLang="en-US" smtClean="0"/>
            <a:t>配置管理培训状态</a:t>
          </a:r>
          <a:endParaRPr lang="zh-CN" altLang="en-US" dirty="0"/>
        </a:p>
      </dgm:t>
    </dgm:pt>
    <dgm:pt modelId="{25CD6677-C833-4401-9403-88893D590E01}" type="parTrans" cxnId="{2D31E1C1-9B5C-4EE9-9E39-EF9A542F4D7F}">
      <dgm:prSet/>
      <dgm:spPr/>
      <dgm:t>
        <a:bodyPr/>
        <a:lstStyle/>
        <a:p>
          <a:endParaRPr lang="zh-CN" altLang="en-US"/>
        </a:p>
      </dgm:t>
    </dgm:pt>
    <dgm:pt modelId="{38D87AEB-CA24-496E-9421-7EA16E488F63}" type="sibTrans" cxnId="{2D31E1C1-9B5C-4EE9-9E39-EF9A542F4D7F}">
      <dgm:prSet/>
      <dgm:spPr/>
      <dgm:t>
        <a:bodyPr/>
        <a:lstStyle/>
        <a:p>
          <a:endParaRPr lang="zh-CN" altLang="en-US"/>
        </a:p>
      </dgm:t>
    </dgm:pt>
    <dgm:pt modelId="{0FD47B1B-FE56-455F-AFFD-93E570A1D382}" type="pres">
      <dgm:prSet presAssocID="{1CA88B8F-8402-46E3-A685-8C364466D1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8C4EDD4-73F6-4D0D-8C39-A75C5F3BB788}" type="pres">
      <dgm:prSet presAssocID="{1CA88B8F-8402-46E3-A685-8C364466D1C4}" presName="Name1" presStyleCnt="0"/>
      <dgm:spPr/>
      <dgm:t>
        <a:bodyPr/>
        <a:lstStyle/>
        <a:p>
          <a:endParaRPr lang="zh-CN" altLang="en-US"/>
        </a:p>
      </dgm:t>
    </dgm:pt>
    <dgm:pt modelId="{A0E8724A-2B72-4FEE-A8D8-1CAA737D04D3}" type="pres">
      <dgm:prSet presAssocID="{1CA88B8F-8402-46E3-A685-8C364466D1C4}" presName="cycle" presStyleCnt="0"/>
      <dgm:spPr/>
      <dgm:t>
        <a:bodyPr/>
        <a:lstStyle/>
        <a:p>
          <a:endParaRPr lang="zh-CN" altLang="en-US"/>
        </a:p>
      </dgm:t>
    </dgm:pt>
    <dgm:pt modelId="{AC3F5983-A95F-48E7-8418-DB046AE26BFD}" type="pres">
      <dgm:prSet presAssocID="{1CA88B8F-8402-46E3-A685-8C364466D1C4}" presName="srcNode" presStyleLbl="node1" presStyleIdx="0" presStyleCnt="6"/>
      <dgm:spPr/>
      <dgm:t>
        <a:bodyPr/>
        <a:lstStyle/>
        <a:p>
          <a:endParaRPr lang="zh-CN" altLang="en-US"/>
        </a:p>
      </dgm:t>
    </dgm:pt>
    <dgm:pt modelId="{9B47B059-95B7-4F05-B06C-DDAE7B3460CF}" type="pres">
      <dgm:prSet presAssocID="{1CA88B8F-8402-46E3-A685-8C364466D1C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A137C27-ED43-4478-AC1F-A4B7C928EB92}" type="pres">
      <dgm:prSet presAssocID="{1CA88B8F-8402-46E3-A685-8C364466D1C4}" presName="extraNode" presStyleLbl="node1" presStyleIdx="0" presStyleCnt="6"/>
      <dgm:spPr/>
      <dgm:t>
        <a:bodyPr/>
        <a:lstStyle/>
        <a:p>
          <a:endParaRPr lang="zh-CN" altLang="en-US"/>
        </a:p>
      </dgm:t>
    </dgm:pt>
    <dgm:pt modelId="{3D88E197-EB6E-4C3E-91EF-086CAB9D36DF}" type="pres">
      <dgm:prSet presAssocID="{1CA88B8F-8402-46E3-A685-8C364466D1C4}" presName="dstNode" presStyleLbl="node1" presStyleIdx="0" presStyleCnt="6"/>
      <dgm:spPr/>
      <dgm:t>
        <a:bodyPr/>
        <a:lstStyle/>
        <a:p>
          <a:endParaRPr lang="zh-CN" altLang="en-US"/>
        </a:p>
      </dgm:t>
    </dgm:pt>
    <dgm:pt modelId="{8B3BF9A2-7150-40A8-A611-A08C5E58898F}" type="pres">
      <dgm:prSet presAssocID="{1A1AEF5D-E261-450A-A1E9-0302A1CD956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3050E-7CCF-4A25-92FF-F875E1A6024C}" type="pres">
      <dgm:prSet presAssocID="{1A1AEF5D-E261-450A-A1E9-0302A1CD956B}" presName="accent_1" presStyleCnt="0"/>
      <dgm:spPr/>
      <dgm:t>
        <a:bodyPr/>
        <a:lstStyle/>
        <a:p>
          <a:endParaRPr lang="zh-CN" altLang="en-US"/>
        </a:p>
      </dgm:t>
    </dgm:pt>
    <dgm:pt modelId="{68709B97-187F-4442-A5E6-4124E826365C}" type="pres">
      <dgm:prSet presAssocID="{1A1AEF5D-E261-450A-A1E9-0302A1CD956B}" presName="accentRepeatNode" presStyleLbl="solidFgAcc1" presStyleIdx="0" presStyleCnt="6"/>
      <dgm:spPr/>
      <dgm:t>
        <a:bodyPr/>
        <a:lstStyle/>
        <a:p>
          <a:endParaRPr lang="zh-CN" altLang="en-US"/>
        </a:p>
      </dgm:t>
    </dgm:pt>
    <dgm:pt modelId="{717FC90F-AF00-45A6-956D-64E3DE2C55AA}" type="pres">
      <dgm:prSet presAssocID="{FA83B6D0-EE6B-4B93-88EE-45DC54ADCD6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8DD2CB-CC42-4774-9785-1B51FDDCF7C7}" type="pres">
      <dgm:prSet presAssocID="{FA83B6D0-EE6B-4B93-88EE-45DC54ADCD61}" presName="accent_2" presStyleCnt="0"/>
      <dgm:spPr/>
      <dgm:t>
        <a:bodyPr/>
        <a:lstStyle/>
        <a:p>
          <a:endParaRPr lang="zh-CN" altLang="en-US"/>
        </a:p>
      </dgm:t>
    </dgm:pt>
    <dgm:pt modelId="{E01BA964-B356-46F4-924C-D9E0D20391EE}" type="pres">
      <dgm:prSet presAssocID="{FA83B6D0-EE6B-4B93-88EE-45DC54ADCD61}" presName="accentRepeatNode" presStyleLbl="solidFgAcc1" presStyleIdx="1" presStyleCnt="6"/>
      <dgm:spPr/>
      <dgm:t>
        <a:bodyPr/>
        <a:lstStyle/>
        <a:p>
          <a:endParaRPr lang="zh-CN" altLang="en-US"/>
        </a:p>
      </dgm:t>
    </dgm:pt>
    <dgm:pt modelId="{3C9B3FC4-B858-4E04-8D0F-C496209F72EA}" type="pres">
      <dgm:prSet presAssocID="{3FAFD05B-292F-4F33-ACDA-014F4AD298B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8A5EE9-19E8-47BB-8268-78728D75F3ED}" type="pres">
      <dgm:prSet presAssocID="{3FAFD05B-292F-4F33-ACDA-014F4AD298BD}" presName="accent_3" presStyleCnt="0"/>
      <dgm:spPr/>
      <dgm:t>
        <a:bodyPr/>
        <a:lstStyle/>
        <a:p>
          <a:endParaRPr lang="zh-CN" altLang="en-US"/>
        </a:p>
      </dgm:t>
    </dgm:pt>
    <dgm:pt modelId="{400F5B91-5D17-40C2-9DE7-874C48A5086C}" type="pres">
      <dgm:prSet presAssocID="{3FAFD05B-292F-4F33-ACDA-014F4AD298BD}" presName="accentRepeatNode" presStyleLbl="solidFgAcc1" presStyleIdx="2" presStyleCnt="6"/>
      <dgm:spPr/>
      <dgm:t>
        <a:bodyPr/>
        <a:lstStyle/>
        <a:p>
          <a:endParaRPr lang="zh-CN" altLang="en-US"/>
        </a:p>
      </dgm:t>
    </dgm:pt>
    <dgm:pt modelId="{AF1905B6-42C6-41CB-A5AA-9C82DDCA9FA2}" type="pres">
      <dgm:prSet presAssocID="{A4BDC0AF-FDAB-4CA1-892D-4BD3A4646AE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78E185-C699-4613-BB09-A61E6915B58A}" type="pres">
      <dgm:prSet presAssocID="{A4BDC0AF-FDAB-4CA1-892D-4BD3A4646AE2}" presName="accent_4" presStyleCnt="0"/>
      <dgm:spPr/>
      <dgm:t>
        <a:bodyPr/>
        <a:lstStyle/>
        <a:p>
          <a:endParaRPr lang="zh-CN" altLang="en-US"/>
        </a:p>
      </dgm:t>
    </dgm:pt>
    <dgm:pt modelId="{BC02140E-8789-4FAF-A56D-1898FE0D0487}" type="pres">
      <dgm:prSet presAssocID="{A4BDC0AF-FDAB-4CA1-892D-4BD3A4646AE2}" presName="accentRepeatNode" presStyleLbl="solidFgAcc1" presStyleIdx="3" presStyleCnt="6"/>
      <dgm:spPr/>
      <dgm:t>
        <a:bodyPr/>
        <a:lstStyle/>
        <a:p>
          <a:endParaRPr lang="zh-CN" altLang="en-US"/>
        </a:p>
      </dgm:t>
    </dgm:pt>
    <dgm:pt modelId="{F83A8966-CC38-4913-84B3-2A01C7273B19}" type="pres">
      <dgm:prSet presAssocID="{5F74BC02-913E-4734-8048-E012D5AFCC7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8C55EF-AD3F-405E-BE50-D8292335A85B}" type="pres">
      <dgm:prSet presAssocID="{5F74BC02-913E-4734-8048-E012D5AFCC71}" presName="accent_5" presStyleCnt="0"/>
      <dgm:spPr/>
      <dgm:t>
        <a:bodyPr/>
        <a:lstStyle/>
        <a:p>
          <a:endParaRPr lang="zh-CN" altLang="en-US"/>
        </a:p>
      </dgm:t>
    </dgm:pt>
    <dgm:pt modelId="{6B8C6276-41EA-43DD-8E98-BB1CD735B4F7}" type="pres">
      <dgm:prSet presAssocID="{5F74BC02-913E-4734-8048-E012D5AFCC71}" presName="accentRepeatNode" presStyleLbl="solidFgAcc1" presStyleIdx="4" presStyleCnt="6"/>
      <dgm:spPr/>
      <dgm:t>
        <a:bodyPr/>
        <a:lstStyle/>
        <a:p>
          <a:endParaRPr lang="zh-CN" altLang="en-US"/>
        </a:p>
      </dgm:t>
    </dgm:pt>
    <dgm:pt modelId="{671A2749-A6C9-438D-80FB-DB94297847D9}" type="pres">
      <dgm:prSet presAssocID="{417A6AFF-258B-46C9-A092-E407C015E3B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007FA5-ED7C-486E-BA34-C69D41BA6F1B}" type="pres">
      <dgm:prSet presAssocID="{417A6AFF-258B-46C9-A092-E407C015E3B4}" presName="accent_6" presStyleCnt="0"/>
      <dgm:spPr/>
      <dgm:t>
        <a:bodyPr/>
        <a:lstStyle/>
        <a:p>
          <a:endParaRPr lang="zh-CN" altLang="en-US"/>
        </a:p>
      </dgm:t>
    </dgm:pt>
    <dgm:pt modelId="{9E66D562-8D24-4A42-A6E3-384D89D55574}" type="pres">
      <dgm:prSet presAssocID="{417A6AFF-258B-46C9-A092-E407C015E3B4}" presName="accentRepeatNode" presStyleLbl="solidFgAcc1" presStyleIdx="5" presStyleCnt="6"/>
      <dgm:spPr/>
      <dgm:t>
        <a:bodyPr/>
        <a:lstStyle/>
        <a:p>
          <a:endParaRPr lang="zh-CN" altLang="en-US"/>
        </a:p>
      </dgm:t>
    </dgm:pt>
  </dgm:ptLst>
  <dgm:cxnLst>
    <dgm:cxn modelId="{0E157D43-D11F-4539-B29D-3764E8A15EAF}" srcId="{1CA88B8F-8402-46E3-A685-8C364466D1C4}" destId="{A4BDC0AF-FDAB-4CA1-892D-4BD3A4646AE2}" srcOrd="3" destOrd="0" parTransId="{5BE3377F-DA20-40C1-AB8B-D4F5588BC6ED}" sibTransId="{6F016465-1F36-457F-ACDD-43204ACB1CE2}"/>
    <dgm:cxn modelId="{A3FFB68B-6748-4691-B5FC-6210216742FE}" type="presOf" srcId="{AC1147F0-D914-46C6-90FB-BAD20A8F08E7}" destId="{9B47B059-95B7-4F05-B06C-DDAE7B3460CF}" srcOrd="0" destOrd="0" presId="urn:microsoft.com/office/officeart/2008/layout/VerticalCurvedList"/>
    <dgm:cxn modelId="{2D31E1C1-9B5C-4EE9-9E39-EF9A542F4D7F}" srcId="{1CA88B8F-8402-46E3-A685-8C364466D1C4}" destId="{417A6AFF-258B-46C9-A092-E407C015E3B4}" srcOrd="5" destOrd="0" parTransId="{25CD6677-C833-4401-9403-88893D590E01}" sibTransId="{38D87AEB-CA24-496E-9421-7EA16E488F63}"/>
    <dgm:cxn modelId="{0A936760-2C6C-430E-958E-06B6F37A5BB1}" srcId="{1CA88B8F-8402-46E3-A685-8C364466D1C4}" destId="{FA83B6D0-EE6B-4B93-88EE-45DC54ADCD61}" srcOrd="1" destOrd="0" parTransId="{EB24F923-F610-48EC-B04A-EB75907749AE}" sibTransId="{26DE2072-D544-4C92-B293-B9AFFA5AA635}"/>
    <dgm:cxn modelId="{CC431588-EDA6-47DE-A8FA-9D9778B4540A}" type="presOf" srcId="{5F74BC02-913E-4734-8048-E012D5AFCC71}" destId="{F83A8966-CC38-4913-84B3-2A01C7273B19}" srcOrd="0" destOrd="0" presId="urn:microsoft.com/office/officeart/2008/layout/VerticalCurvedList"/>
    <dgm:cxn modelId="{32B0AAE5-0990-42C9-AB75-FDCA1D3BB245}" srcId="{1CA88B8F-8402-46E3-A685-8C364466D1C4}" destId="{5F74BC02-913E-4734-8048-E012D5AFCC71}" srcOrd="4" destOrd="0" parTransId="{67C237E9-8F02-4668-92E0-472B3DF49BEE}" sibTransId="{42ED3A53-E1F4-41D8-A840-87C391BFB3D6}"/>
    <dgm:cxn modelId="{DF0DD3F1-AFE9-4098-A51A-D71930972E1B}" type="presOf" srcId="{417A6AFF-258B-46C9-A092-E407C015E3B4}" destId="{671A2749-A6C9-438D-80FB-DB94297847D9}" srcOrd="0" destOrd="0" presId="urn:microsoft.com/office/officeart/2008/layout/VerticalCurvedList"/>
    <dgm:cxn modelId="{CE342A58-424B-4703-8C55-693CC4468226}" type="presOf" srcId="{3FAFD05B-292F-4F33-ACDA-014F4AD298BD}" destId="{3C9B3FC4-B858-4E04-8D0F-C496209F72EA}" srcOrd="0" destOrd="0" presId="urn:microsoft.com/office/officeart/2008/layout/VerticalCurvedList"/>
    <dgm:cxn modelId="{A060E505-A7C1-4604-ACD9-3B733E49D4E5}" srcId="{1CA88B8F-8402-46E3-A685-8C364466D1C4}" destId="{1A1AEF5D-E261-450A-A1E9-0302A1CD956B}" srcOrd="0" destOrd="0" parTransId="{2C13182A-0782-4F4E-BA77-A03F7BFFA416}" sibTransId="{AC1147F0-D914-46C6-90FB-BAD20A8F08E7}"/>
    <dgm:cxn modelId="{E2AD4D0B-E7B5-4F33-BB20-EB3184FC0EBC}" type="presOf" srcId="{1A1AEF5D-E261-450A-A1E9-0302A1CD956B}" destId="{8B3BF9A2-7150-40A8-A611-A08C5E58898F}" srcOrd="0" destOrd="0" presId="urn:microsoft.com/office/officeart/2008/layout/VerticalCurvedList"/>
    <dgm:cxn modelId="{0FDC4562-E344-4E32-97D3-28E1A5BDD5E2}" srcId="{1CA88B8F-8402-46E3-A685-8C364466D1C4}" destId="{3FAFD05B-292F-4F33-ACDA-014F4AD298BD}" srcOrd="2" destOrd="0" parTransId="{6937B5A0-DA1B-4477-AF75-19BC9B1656A0}" sibTransId="{4C549992-016F-4C71-9F7A-0E0DF6BD4A47}"/>
    <dgm:cxn modelId="{0F5CC98F-E41A-4587-BE97-DB556F45FDE5}" type="presOf" srcId="{FA83B6D0-EE6B-4B93-88EE-45DC54ADCD61}" destId="{717FC90F-AF00-45A6-956D-64E3DE2C55AA}" srcOrd="0" destOrd="0" presId="urn:microsoft.com/office/officeart/2008/layout/VerticalCurvedList"/>
    <dgm:cxn modelId="{BAB81CF2-BC99-4979-A64D-B42715D841FB}" type="presOf" srcId="{A4BDC0AF-FDAB-4CA1-892D-4BD3A4646AE2}" destId="{AF1905B6-42C6-41CB-A5AA-9C82DDCA9FA2}" srcOrd="0" destOrd="0" presId="urn:microsoft.com/office/officeart/2008/layout/VerticalCurvedList"/>
    <dgm:cxn modelId="{C3AA9183-9EE0-4B13-B08C-691715C7DB3F}" type="presOf" srcId="{1CA88B8F-8402-46E3-A685-8C364466D1C4}" destId="{0FD47B1B-FE56-455F-AFFD-93E570A1D382}" srcOrd="0" destOrd="0" presId="urn:microsoft.com/office/officeart/2008/layout/VerticalCurvedList"/>
    <dgm:cxn modelId="{64E12B98-01DF-4773-B755-29C4C07BFE82}" type="presParOf" srcId="{0FD47B1B-FE56-455F-AFFD-93E570A1D382}" destId="{58C4EDD4-73F6-4D0D-8C39-A75C5F3BB788}" srcOrd="0" destOrd="0" presId="urn:microsoft.com/office/officeart/2008/layout/VerticalCurvedList"/>
    <dgm:cxn modelId="{7CAD3538-515A-40AB-86D3-BC1A8C0CA4DA}" type="presParOf" srcId="{58C4EDD4-73F6-4D0D-8C39-A75C5F3BB788}" destId="{A0E8724A-2B72-4FEE-A8D8-1CAA737D04D3}" srcOrd="0" destOrd="0" presId="urn:microsoft.com/office/officeart/2008/layout/VerticalCurvedList"/>
    <dgm:cxn modelId="{D7C8B1A9-7409-42E2-92D0-B0C1ADF41BC8}" type="presParOf" srcId="{A0E8724A-2B72-4FEE-A8D8-1CAA737D04D3}" destId="{AC3F5983-A95F-48E7-8418-DB046AE26BFD}" srcOrd="0" destOrd="0" presId="urn:microsoft.com/office/officeart/2008/layout/VerticalCurvedList"/>
    <dgm:cxn modelId="{C41AB3A1-C38C-42D6-AB76-1F464A4FE050}" type="presParOf" srcId="{A0E8724A-2B72-4FEE-A8D8-1CAA737D04D3}" destId="{9B47B059-95B7-4F05-B06C-DDAE7B3460CF}" srcOrd="1" destOrd="0" presId="urn:microsoft.com/office/officeart/2008/layout/VerticalCurvedList"/>
    <dgm:cxn modelId="{FC9CBC6C-108B-403E-8374-4A818C65CB15}" type="presParOf" srcId="{A0E8724A-2B72-4FEE-A8D8-1CAA737D04D3}" destId="{9A137C27-ED43-4478-AC1F-A4B7C928EB92}" srcOrd="2" destOrd="0" presId="urn:microsoft.com/office/officeart/2008/layout/VerticalCurvedList"/>
    <dgm:cxn modelId="{61C7EF0F-5A8A-4682-B7D4-EADAFFAED0BC}" type="presParOf" srcId="{A0E8724A-2B72-4FEE-A8D8-1CAA737D04D3}" destId="{3D88E197-EB6E-4C3E-91EF-086CAB9D36DF}" srcOrd="3" destOrd="0" presId="urn:microsoft.com/office/officeart/2008/layout/VerticalCurvedList"/>
    <dgm:cxn modelId="{95C548B7-6B4C-40A7-9685-B649A34FECC5}" type="presParOf" srcId="{58C4EDD4-73F6-4D0D-8C39-A75C5F3BB788}" destId="{8B3BF9A2-7150-40A8-A611-A08C5E58898F}" srcOrd="1" destOrd="0" presId="urn:microsoft.com/office/officeart/2008/layout/VerticalCurvedList"/>
    <dgm:cxn modelId="{526A217C-AFA4-4EC7-A9C7-BD5D42E3F124}" type="presParOf" srcId="{58C4EDD4-73F6-4D0D-8C39-A75C5F3BB788}" destId="{B8F3050E-7CCF-4A25-92FF-F875E1A6024C}" srcOrd="2" destOrd="0" presId="urn:microsoft.com/office/officeart/2008/layout/VerticalCurvedList"/>
    <dgm:cxn modelId="{BFAAD611-29E6-4B90-8283-D3CD8DB89D76}" type="presParOf" srcId="{B8F3050E-7CCF-4A25-92FF-F875E1A6024C}" destId="{68709B97-187F-4442-A5E6-4124E826365C}" srcOrd="0" destOrd="0" presId="urn:microsoft.com/office/officeart/2008/layout/VerticalCurvedList"/>
    <dgm:cxn modelId="{939AB1E7-E410-4842-A6BE-CA92642B38A1}" type="presParOf" srcId="{58C4EDD4-73F6-4D0D-8C39-A75C5F3BB788}" destId="{717FC90F-AF00-45A6-956D-64E3DE2C55AA}" srcOrd="3" destOrd="0" presId="urn:microsoft.com/office/officeart/2008/layout/VerticalCurvedList"/>
    <dgm:cxn modelId="{0E2B429F-3170-46F1-9DE4-CA87131BBA36}" type="presParOf" srcId="{58C4EDD4-73F6-4D0D-8C39-A75C5F3BB788}" destId="{658DD2CB-CC42-4774-9785-1B51FDDCF7C7}" srcOrd="4" destOrd="0" presId="urn:microsoft.com/office/officeart/2008/layout/VerticalCurvedList"/>
    <dgm:cxn modelId="{C26A94A2-4FD4-42B4-AE00-943A3F2E02CB}" type="presParOf" srcId="{658DD2CB-CC42-4774-9785-1B51FDDCF7C7}" destId="{E01BA964-B356-46F4-924C-D9E0D20391EE}" srcOrd="0" destOrd="0" presId="urn:microsoft.com/office/officeart/2008/layout/VerticalCurvedList"/>
    <dgm:cxn modelId="{EC55BA1A-B87C-49D8-855C-035B01BAC12E}" type="presParOf" srcId="{58C4EDD4-73F6-4D0D-8C39-A75C5F3BB788}" destId="{3C9B3FC4-B858-4E04-8D0F-C496209F72EA}" srcOrd="5" destOrd="0" presId="urn:microsoft.com/office/officeart/2008/layout/VerticalCurvedList"/>
    <dgm:cxn modelId="{1164BBA4-9450-4A14-9121-677FC7DB0849}" type="presParOf" srcId="{58C4EDD4-73F6-4D0D-8C39-A75C5F3BB788}" destId="{138A5EE9-19E8-47BB-8268-78728D75F3ED}" srcOrd="6" destOrd="0" presId="urn:microsoft.com/office/officeart/2008/layout/VerticalCurvedList"/>
    <dgm:cxn modelId="{1E8E27CF-1398-4D85-871F-B973BD735440}" type="presParOf" srcId="{138A5EE9-19E8-47BB-8268-78728D75F3ED}" destId="{400F5B91-5D17-40C2-9DE7-874C48A5086C}" srcOrd="0" destOrd="0" presId="urn:microsoft.com/office/officeart/2008/layout/VerticalCurvedList"/>
    <dgm:cxn modelId="{DB3C4B11-C69B-40A8-A342-75A8ABF3A9BB}" type="presParOf" srcId="{58C4EDD4-73F6-4D0D-8C39-A75C5F3BB788}" destId="{AF1905B6-42C6-41CB-A5AA-9C82DDCA9FA2}" srcOrd="7" destOrd="0" presId="urn:microsoft.com/office/officeart/2008/layout/VerticalCurvedList"/>
    <dgm:cxn modelId="{A75E9839-ABDF-43AA-9CF9-9DC292EABF6F}" type="presParOf" srcId="{58C4EDD4-73F6-4D0D-8C39-A75C5F3BB788}" destId="{8E78E185-C699-4613-BB09-A61E6915B58A}" srcOrd="8" destOrd="0" presId="urn:microsoft.com/office/officeart/2008/layout/VerticalCurvedList"/>
    <dgm:cxn modelId="{4F0C4C7A-C8DC-44C9-BEC6-A3783BAB8BAA}" type="presParOf" srcId="{8E78E185-C699-4613-BB09-A61E6915B58A}" destId="{BC02140E-8789-4FAF-A56D-1898FE0D0487}" srcOrd="0" destOrd="0" presId="urn:microsoft.com/office/officeart/2008/layout/VerticalCurvedList"/>
    <dgm:cxn modelId="{15158001-F95F-4F85-897B-3F08D427515D}" type="presParOf" srcId="{58C4EDD4-73F6-4D0D-8C39-A75C5F3BB788}" destId="{F83A8966-CC38-4913-84B3-2A01C7273B19}" srcOrd="9" destOrd="0" presId="urn:microsoft.com/office/officeart/2008/layout/VerticalCurvedList"/>
    <dgm:cxn modelId="{11A6AF2F-BE8E-4DB5-942C-DACB15FFFA29}" type="presParOf" srcId="{58C4EDD4-73F6-4D0D-8C39-A75C5F3BB788}" destId="{C78C55EF-AD3F-405E-BE50-D8292335A85B}" srcOrd="10" destOrd="0" presId="urn:microsoft.com/office/officeart/2008/layout/VerticalCurvedList"/>
    <dgm:cxn modelId="{5591A276-5B35-4871-87DF-B3C1A89CACBE}" type="presParOf" srcId="{C78C55EF-AD3F-405E-BE50-D8292335A85B}" destId="{6B8C6276-41EA-43DD-8E98-BB1CD735B4F7}" srcOrd="0" destOrd="0" presId="urn:microsoft.com/office/officeart/2008/layout/VerticalCurvedList"/>
    <dgm:cxn modelId="{AF7FECD6-410C-438A-A58C-66053402B45C}" type="presParOf" srcId="{58C4EDD4-73F6-4D0D-8C39-A75C5F3BB788}" destId="{671A2749-A6C9-438D-80FB-DB94297847D9}" srcOrd="11" destOrd="0" presId="urn:microsoft.com/office/officeart/2008/layout/VerticalCurvedList"/>
    <dgm:cxn modelId="{D14CBDF7-A1D9-4835-94B1-9AB2DE86F9F7}" type="presParOf" srcId="{58C4EDD4-73F6-4D0D-8C39-A75C5F3BB788}" destId="{86007FA5-ED7C-486E-BA34-C69D41BA6F1B}" srcOrd="12" destOrd="0" presId="urn:microsoft.com/office/officeart/2008/layout/VerticalCurvedList"/>
    <dgm:cxn modelId="{842AC116-D696-4908-8C53-35032906C6F5}" type="presParOf" srcId="{86007FA5-ED7C-486E-BA34-C69D41BA6F1B}" destId="{9E66D562-8D24-4A42-A6E3-384D89D555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24268-E57F-4CCA-802A-9C52E1DC96D1}">
      <dsp:nvSpPr>
        <dsp:cNvPr id="0" name=""/>
        <dsp:cNvSpPr/>
      </dsp:nvSpPr>
      <dsp:spPr>
        <a:xfrm>
          <a:off x="3616" y="921345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结构化（</a:t>
          </a:r>
          <a:r>
            <a:rPr lang="en-US" altLang="zh-CN" sz="2300" b="1" kern="1200" dirty="0" smtClean="0"/>
            <a:t>SASD</a:t>
          </a:r>
          <a:r>
            <a:rPr lang="zh-CN" altLang="en-US" sz="2300" b="1" kern="1200" dirty="0" smtClean="0"/>
            <a:t>）</a:t>
          </a:r>
          <a:endParaRPr lang="zh-CN" altLang="en-US" sz="2300" b="1" kern="1200" dirty="0"/>
        </a:p>
      </dsp:txBody>
      <dsp:txXfrm>
        <a:off x="31403" y="949132"/>
        <a:ext cx="1525650" cy="893160"/>
      </dsp:txXfrm>
    </dsp:sp>
    <dsp:sp modelId="{9E38D2C1-7BC3-4390-A420-C079BDBD11D7}">
      <dsp:nvSpPr>
        <dsp:cNvPr id="0" name=""/>
        <dsp:cNvSpPr/>
      </dsp:nvSpPr>
      <dsp:spPr>
        <a:xfrm rot="21557202">
          <a:off x="1742950" y="1185742"/>
          <a:ext cx="335245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42954" y="1264797"/>
        <a:ext cx="234672" cy="235285"/>
      </dsp:txXfrm>
    </dsp:sp>
    <dsp:sp modelId="{8B08EDB3-75FB-466D-97A5-8A7798FBD2AD}">
      <dsp:nvSpPr>
        <dsp:cNvPr id="0" name=""/>
        <dsp:cNvSpPr/>
      </dsp:nvSpPr>
      <dsp:spPr>
        <a:xfrm>
          <a:off x="2217330" y="893784"/>
          <a:ext cx="1581224" cy="9487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面向对象（</a:t>
          </a:r>
          <a:r>
            <a:rPr lang="en-US" altLang="zh-CN" sz="2300" b="1" kern="1200" dirty="0" smtClean="0"/>
            <a:t>OOAD</a:t>
          </a:r>
          <a:r>
            <a:rPr lang="zh-CN" altLang="en-US" sz="2300" b="1" kern="1200" dirty="0" smtClean="0"/>
            <a:t>）</a:t>
          </a:r>
          <a:endParaRPr lang="zh-CN" altLang="en-US" sz="2300" b="1" kern="1200" dirty="0"/>
        </a:p>
      </dsp:txBody>
      <dsp:txXfrm>
        <a:off x="2245117" y="921571"/>
        <a:ext cx="1525650" cy="893160"/>
      </dsp:txXfrm>
    </dsp:sp>
    <dsp:sp modelId="{6C602416-A77C-43FB-8819-69D9FFB6F414}">
      <dsp:nvSpPr>
        <dsp:cNvPr id="0" name=""/>
        <dsp:cNvSpPr/>
      </dsp:nvSpPr>
      <dsp:spPr>
        <a:xfrm>
          <a:off x="3956677" y="1172080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956677" y="1250509"/>
        <a:ext cx="234653" cy="235285"/>
      </dsp:txXfrm>
    </dsp:sp>
    <dsp:sp modelId="{57917DC0-9937-4BCC-A2A7-77BE4192BB60}">
      <dsp:nvSpPr>
        <dsp:cNvPr id="0" name=""/>
        <dsp:cNvSpPr/>
      </dsp:nvSpPr>
      <dsp:spPr>
        <a:xfrm>
          <a:off x="4431044" y="893784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基于构件（</a:t>
          </a:r>
          <a:r>
            <a:rPr lang="en-US" altLang="zh-CN" sz="2300" b="1" kern="1200" dirty="0" smtClean="0"/>
            <a:t>CBSD</a:t>
          </a:r>
          <a:r>
            <a:rPr lang="zh-CN" altLang="en-US" sz="2300" b="1" kern="1200" dirty="0" smtClean="0"/>
            <a:t>）</a:t>
          </a:r>
          <a:endParaRPr lang="zh-CN" altLang="en-US" sz="2300" b="1" kern="1200" dirty="0"/>
        </a:p>
      </dsp:txBody>
      <dsp:txXfrm>
        <a:off x="4458831" y="921571"/>
        <a:ext cx="1525650" cy="893160"/>
      </dsp:txXfrm>
    </dsp:sp>
    <dsp:sp modelId="{E12C4AC5-E6E8-4A67-B56E-B548C60B3BED}">
      <dsp:nvSpPr>
        <dsp:cNvPr id="0" name=""/>
        <dsp:cNvSpPr/>
      </dsp:nvSpPr>
      <dsp:spPr>
        <a:xfrm>
          <a:off x="6170391" y="1172080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170391" y="1250509"/>
        <a:ext cx="234653" cy="235285"/>
      </dsp:txXfrm>
    </dsp:sp>
    <dsp:sp modelId="{F4EB9C86-E87D-465F-8CCB-42125C2AD7A8}">
      <dsp:nvSpPr>
        <dsp:cNvPr id="0" name=""/>
        <dsp:cNvSpPr/>
      </dsp:nvSpPr>
      <dsp:spPr>
        <a:xfrm>
          <a:off x="6644759" y="893784"/>
          <a:ext cx="1581224" cy="9487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面向服务（</a:t>
          </a:r>
          <a:r>
            <a:rPr lang="en-US" altLang="zh-CN" sz="2300" b="1" kern="1200" dirty="0" smtClean="0"/>
            <a:t>SOA</a:t>
          </a:r>
          <a:r>
            <a:rPr lang="zh-CN" altLang="en-US" sz="2300" b="1" kern="1200" dirty="0" smtClean="0"/>
            <a:t>）</a:t>
          </a:r>
          <a:endParaRPr lang="zh-CN" altLang="en-US" sz="2300" b="1" kern="1200" dirty="0"/>
        </a:p>
      </dsp:txBody>
      <dsp:txXfrm>
        <a:off x="6672546" y="921571"/>
        <a:ext cx="1525650" cy="893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F26CF-7FF6-479E-9A03-D0E561AC7F10}">
      <dsp:nvSpPr>
        <dsp:cNvPr id="0" name=""/>
        <dsp:cNvSpPr/>
      </dsp:nvSpPr>
      <dsp:spPr>
        <a:xfrm>
          <a:off x="1190" y="576063"/>
          <a:ext cx="2539007" cy="879872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简单</a:t>
          </a:r>
          <a:endParaRPr lang="zh-CN" altLang="en-US" sz="3600" b="1" kern="1200" dirty="0"/>
        </a:p>
      </dsp:txBody>
      <dsp:txXfrm>
        <a:off x="26961" y="601834"/>
        <a:ext cx="2487465" cy="828330"/>
      </dsp:txXfrm>
    </dsp:sp>
    <dsp:sp modelId="{19B5CC2B-ADDF-4CF2-898E-63B8052ED6C5}">
      <dsp:nvSpPr>
        <dsp:cNvPr id="0" name=""/>
        <dsp:cNvSpPr/>
      </dsp:nvSpPr>
      <dsp:spPr>
        <a:xfrm>
          <a:off x="2794099" y="701163"/>
          <a:ext cx="538269" cy="629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2794099" y="827098"/>
        <a:ext cx="376788" cy="377803"/>
      </dsp:txXfrm>
    </dsp:sp>
    <dsp:sp modelId="{8922D011-EF51-49A5-9AFA-035721FDDB05}">
      <dsp:nvSpPr>
        <dsp:cNvPr id="0" name=""/>
        <dsp:cNvSpPr/>
      </dsp:nvSpPr>
      <dsp:spPr>
        <a:xfrm>
          <a:off x="3555801" y="576063"/>
          <a:ext cx="2539007" cy="879872"/>
        </a:xfrm>
        <a:prstGeom prst="roundRect">
          <a:avLst>
            <a:gd name="adj" fmla="val 10000"/>
          </a:avLst>
        </a:prstGeom>
        <a:solidFill>
          <a:srgbClr val="FF0000">
            <a:alpha val="5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复杂</a:t>
          </a:r>
          <a:endParaRPr lang="zh-CN" altLang="en-US" sz="3600" b="1" kern="1200" dirty="0"/>
        </a:p>
      </dsp:txBody>
      <dsp:txXfrm>
        <a:off x="3581572" y="601834"/>
        <a:ext cx="2487465" cy="828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8246A-CFE1-4D55-8CD9-6AF455589F4C}">
      <dsp:nvSpPr>
        <dsp:cNvPr id="0" name=""/>
        <dsp:cNvSpPr/>
      </dsp:nvSpPr>
      <dsp:spPr>
        <a:xfrm>
          <a:off x="3032999" y="3038279"/>
          <a:ext cx="1998897" cy="19988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软件质量？</a:t>
          </a:r>
          <a:endParaRPr lang="zh-CN" altLang="en-US" sz="3500" kern="1200" dirty="0"/>
        </a:p>
      </dsp:txBody>
      <dsp:txXfrm>
        <a:off x="3325731" y="3331011"/>
        <a:ext cx="1413433" cy="1413433"/>
      </dsp:txXfrm>
    </dsp:sp>
    <dsp:sp modelId="{B409BFED-D431-45F8-81AF-22DE8B357BBD}">
      <dsp:nvSpPr>
        <dsp:cNvPr id="0" name=""/>
        <dsp:cNvSpPr/>
      </dsp:nvSpPr>
      <dsp:spPr>
        <a:xfrm rot="10800000">
          <a:off x="701810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2096B-AC5E-4BBA-AF22-B9D3B8776114}">
      <dsp:nvSpPr>
        <dsp:cNvPr id="0" name=""/>
        <dsp:cNvSpPr/>
      </dsp:nvSpPr>
      <dsp:spPr>
        <a:xfrm>
          <a:off x="2196" y="3478036"/>
          <a:ext cx="1399227" cy="11193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代码不知道</a:t>
          </a:r>
          <a:r>
            <a:rPr lang="zh-CN" altLang="en-US" sz="1400" kern="1200" dirty="0" smtClean="0"/>
            <a:t>被谁覆盖</a:t>
          </a:r>
          <a:endParaRPr lang="zh-CN" altLang="en-US" sz="1400" kern="1200" dirty="0"/>
        </a:p>
      </dsp:txBody>
      <dsp:txXfrm>
        <a:off x="34982" y="3510822"/>
        <a:ext cx="1333655" cy="1053810"/>
      </dsp:txXfrm>
    </dsp:sp>
    <dsp:sp modelId="{F9C75A39-11B2-4061-A23F-149DFD81B80B}">
      <dsp:nvSpPr>
        <dsp:cNvPr id="0" name=""/>
        <dsp:cNvSpPr/>
      </dsp:nvSpPr>
      <dsp:spPr>
        <a:xfrm rot="12600000">
          <a:off x="1000460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ECBE4-CDDC-494E-B061-ECAD052B3D2B}">
      <dsp:nvSpPr>
        <dsp:cNvPr id="0" name=""/>
        <dsp:cNvSpPr/>
      </dsp:nvSpPr>
      <dsp:spPr>
        <a:xfrm>
          <a:off x="448417" y="1812718"/>
          <a:ext cx="1399227" cy="1119382"/>
        </a:xfrm>
        <a:prstGeom prst="roundRect">
          <a:avLst>
            <a:gd name="adj" fmla="val 1000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开发人员使用错误的程序版本</a:t>
          </a:r>
          <a:endParaRPr lang="zh-CN" altLang="en-US" sz="1400" kern="1200" dirty="0"/>
        </a:p>
      </dsp:txBody>
      <dsp:txXfrm>
        <a:off x="481203" y="1845504"/>
        <a:ext cx="1333655" cy="1053810"/>
      </dsp:txXfrm>
    </dsp:sp>
    <dsp:sp modelId="{4B6D5652-1823-4A80-8948-9806D66E9249}">
      <dsp:nvSpPr>
        <dsp:cNvPr id="0" name=""/>
        <dsp:cNvSpPr/>
      </dsp:nvSpPr>
      <dsp:spPr>
        <a:xfrm rot="14400000">
          <a:off x="181638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71E75-B32A-4DAE-ACEB-E2B05ECA2719}">
      <dsp:nvSpPr>
        <dsp:cNvPr id="0" name=""/>
        <dsp:cNvSpPr/>
      </dsp:nvSpPr>
      <dsp:spPr>
        <a:xfrm>
          <a:off x="1667515" y="593620"/>
          <a:ext cx="1399227" cy="1119382"/>
        </a:xfrm>
        <a:prstGeom prst="roundRect">
          <a:avLst>
            <a:gd name="adj" fmla="val 1000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在代码整合期间引入深层</a:t>
          </a:r>
          <a:r>
            <a:rPr lang="en-US" altLang="zh-CN" sz="1400" kern="1200" dirty="0" smtClean="0"/>
            <a:t>BUG</a:t>
          </a:r>
          <a:r>
            <a:rPr lang="zh-CN" altLang="en-US" sz="1400" kern="1200" dirty="0" smtClean="0"/>
            <a:t>而无法回溯</a:t>
          </a:r>
          <a:endParaRPr lang="zh-CN" altLang="en-US" sz="1400" kern="1200" dirty="0"/>
        </a:p>
      </dsp:txBody>
      <dsp:txXfrm>
        <a:off x="1700301" y="626406"/>
        <a:ext cx="1333655" cy="1053810"/>
      </dsp:txXfrm>
    </dsp:sp>
    <dsp:sp modelId="{5A2B080A-4671-40D0-95E4-9D5144BB4E97}">
      <dsp:nvSpPr>
        <dsp:cNvPr id="0" name=""/>
        <dsp:cNvSpPr/>
      </dsp:nvSpPr>
      <dsp:spPr>
        <a:xfrm rot="16200000">
          <a:off x="2930961" y="152373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84577-FEB6-4034-AFBD-EF9026DDAD09}">
      <dsp:nvSpPr>
        <dsp:cNvPr id="0" name=""/>
        <dsp:cNvSpPr/>
      </dsp:nvSpPr>
      <dsp:spPr>
        <a:xfrm>
          <a:off x="3332834" y="147399"/>
          <a:ext cx="1399227" cy="1119382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开发人员未经授权修改代码或文档</a:t>
          </a:r>
          <a:endParaRPr lang="zh-CN" altLang="en-US" sz="1400" kern="1200" dirty="0"/>
        </a:p>
      </dsp:txBody>
      <dsp:txXfrm>
        <a:off x="3365620" y="180185"/>
        <a:ext cx="1333655" cy="1053810"/>
      </dsp:txXfrm>
    </dsp:sp>
    <dsp:sp modelId="{E2EBE7C6-10BF-4593-A367-98CED450134A}">
      <dsp:nvSpPr>
        <dsp:cNvPr id="0" name=""/>
        <dsp:cNvSpPr/>
      </dsp:nvSpPr>
      <dsp:spPr>
        <a:xfrm rot="18000000">
          <a:off x="404553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F1FD-4C55-422F-BF1C-D73B144687B0}">
      <dsp:nvSpPr>
        <dsp:cNvPr id="0" name=""/>
        <dsp:cNvSpPr/>
      </dsp:nvSpPr>
      <dsp:spPr>
        <a:xfrm>
          <a:off x="4998152" y="593620"/>
          <a:ext cx="1399227" cy="1119382"/>
        </a:xfrm>
        <a:prstGeom prst="roundRect">
          <a:avLst>
            <a:gd name="adj" fmla="val 1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找不到某个文件的历史版本</a:t>
          </a:r>
          <a:endParaRPr lang="zh-CN" altLang="en-US" sz="1400" kern="1200" dirty="0"/>
        </a:p>
      </dsp:txBody>
      <dsp:txXfrm>
        <a:off x="5030938" y="626406"/>
        <a:ext cx="1333655" cy="1053810"/>
      </dsp:txXfrm>
    </dsp:sp>
    <dsp:sp modelId="{CAB4F239-C1F5-4437-8A6D-FDEFCF3CFB8B}">
      <dsp:nvSpPr>
        <dsp:cNvPr id="0" name=""/>
        <dsp:cNvSpPr/>
      </dsp:nvSpPr>
      <dsp:spPr>
        <a:xfrm rot="19800000">
          <a:off x="4861462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34475-D7B1-4801-ADDF-FD569CE24161}">
      <dsp:nvSpPr>
        <dsp:cNvPr id="0" name=""/>
        <dsp:cNvSpPr/>
      </dsp:nvSpPr>
      <dsp:spPr>
        <a:xfrm>
          <a:off x="6217250" y="1812718"/>
          <a:ext cx="1399227" cy="1119382"/>
        </a:xfrm>
        <a:prstGeom prst="roundRect">
          <a:avLst>
            <a:gd name="adj" fmla="val 1000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历史版本出现严重问题，但无法获取当时的代码进行修改</a:t>
          </a:r>
          <a:endParaRPr lang="zh-CN" altLang="en-US" sz="1400" kern="1200" dirty="0"/>
        </a:p>
      </dsp:txBody>
      <dsp:txXfrm>
        <a:off x="6250036" y="1845504"/>
        <a:ext cx="1333655" cy="1053810"/>
      </dsp:txXfrm>
    </dsp:sp>
    <dsp:sp modelId="{83F75F6E-8C37-4522-8DF9-0AB051CF177B}">
      <dsp:nvSpPr>
        <dsp:cNvPr id="0" name=""/>
        <dsp:cNvSpPr/>
      </dsp:nvSpPr>
      <dsp:spPr>
        <a:xfrm>
          <a:off x="5160111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537F1-0383-4600-83D5-22F8ADB6BAC5}">
      <dsp:nvSpPr>
        <dsp:cNvPr id="0" name=""/>
        <dsp:cNvSpPr/>
      </dsp:nvSpPr>
      <dsp:spPr>
        <a:xfrm>
          <a:off x="6663471" y="3478036"/>
          <a:ext cx="1399227" cy="1119382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人员流动带来严重的信息丢失</a:t>
          </a:r>
          <a:endParaRPr lang="zh-CN" altLang="en-US" sz="1400" kern="1200" dirty="0"/>
        </a:p>
      </dsp:txBody>
      <dsp:txXfrm>
        <a:off x="6696257" y="3510822"/>
        <a:ext cx="1333655" cy="10538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41335-843F-4FE6-81A1-40D83B31C91D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国外</a:t>
          </a:r>
          <a:endParaRPr lang="zh-CN" altLang="en-US" sz="3700" kern="1200" dirty="0"/>
        </a:p>
      </dsp:txBody>
      <dsp:txXfrm>
        <a:off x="2149888" y="26512"/>
        <a:ext cx="1576322" cy="852168"/>
      </dsp:txXfrm>
    </dsp:sp>
    <dsp:sp modelId="{3CBA48F5-6954-409C-AAE2-8F62240EB801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国内</a:t>
          </a:r>
          <a:endParaRPr lang="zh-CN" altLang="en-US" sz="3700" kern="1200" dirty="0"/>
        </a:p>
      </dsp:txBody>
      <dsp:txXfrm>
        <a:off x="4503389" y="26512"/>
        <a:ext cx="1576322" cy="852168"/>
      </dsp:txXfrm>
    </dsp:sp>
    <dsp:sp modelId="{0FF68E4D-9953-41CB-993B-1AA105C4D2CA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7B271-AE55-4ABC-9492-22BE52901C61}">
      <dsp:nvSpPr>
        <dsp:cNvPr id="0" name=""/>
        <dsp:cNvSpPr/>
      </dsp:nvSpPr>
      <dsp:spPr>
        <a:xfrm rot="2136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897B8-A017-4BBA-92C2-69E1BE786A73}">
      <dsp:nvSpPr>
        <dsp:cNvPr id="0" name=""/>
        <dsp:cNvSpPr/>
      </dsp:nvSpPr>
      <dsp:spPr>
        <a:xfrm rot="21360000">
          <a:off x="2084308" y="3042852"/>
          <a:ext cx="1616962" cy="5584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操作系统</a:t>
          </a:r>
          <a:endParaRPr lang="zh-CN" altLang="en-US" sz="2200" kern="1200" dirty="0"/>
        </a:p>
      </dsp:txBody>
      <dsp:txXfrm>
        <a:off x="2111567" y="3070111"/>
        <a:ext cx="1562444" cy="503891"/>
      </dsp:txXfrm>
    </dsp:sp>
    <dsp:sp modelId="{DA88FC54-A159-43E3-8B9E-DCFA1232B8CD}">
      <dsp:nvSpPr>
        <dsp:cNvPr id="0" name=""/>
        <dsp:cNvSpPr/>
      </dsp:nvSpPr>
      <dsp:spPr>
        <a:xfrm rot="21360000">
          <a:off x="2039049" y="2445425"/>
          <a:ext cx="1616962" cy="5584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开发工具</a:t>
          </a:r>
          <a:endParaRPr lang="zh-CN" altLang="en-US" sz="2200" kern="1200" dirty="0"/>
        </a:p>
      </dsp:txBody>
      <dsp:txXfrm>
        <a:off x="2066308" y="2472684"/>
        <a:ext cx="1562444" cy="503891"/>
      </dsp:txXfrm>
    </dsp:sp>
    <dsp:sp modelId="{D72CFAE9-7B1E-49F9-A111-BE30A7BF9F36}">
      <dsp:nvSpPr>
        <dsp:cNvPr id="0" name=""/>
        <dsp:cNvSpPr/>
      </dsp:nvSpPr>
      <dsp:spPr>
        <a:xfrm rot="21360000">
          <a:off x="1993789" y="1847998"/>
          <a:ext cx="1616962" cy="5584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技术水平</a:t>
          </a:r>
          <a:endParaRPr lang="zh-CN" altLang="en-US" sz="2200" kern="1200" dirty="0"/>
        </a:p>
      </dsp:txBody>
      <dsp:txXfrm>
        <a:off x="2021048" y="1875257"/>
        <a:ext cx="1562444" cy="503891"/>
      </dsp:txXfrm>
    </dsp:sp>
    <dsp:sp modelId="{3DA93F9E-3D3B-4ED5-AED4-77CD366B03F0}">
      <dsp:nvSpPr>
        <dsp:cNvPr id="0" name=""/>
        <dsp:cNvSpPr/>
      </dsp:nvSpPr>
      <dsp:spPr>
        <a:xfrm rot="21360000">
          <a:off x="1948529" y="1250570"/>
          <a:ext cx="1616962" cy="5584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solidFill>
                <a:srgbClr val="FF0000"/>
              </a:solidFill>
            </a:rPr>
            <a:t>规范管理</a:t>
          </a:r>
          <a:endParaRPr lang="zh-CN" altLang="en-US" sz="2200" b="1" kern="1200" dirty="0">
            <a:solidFill>
              <a:srgbClr val="FF0000"/>
            </a:solidFill>
          </a:endParaRPr>
        </a:p>
      </dsp:txBody>
      <dsp:txXfrm>
        <a:off x="1975788" y="1277829"/>
        <a:ext cx="1562444" cy="503891"/>
      </dsp:txXfrm>
    </dsp:sp>
    <dsp:sp modelId="{7F564487-1DE7-4D17-9C8E-B573C633E5D1}">
      <dsp:nvSpPr>
        <dsp:cNvPr id="0" name=""/>
        <dsp:cNvSpPr/>
      </dsp:nvSpPr>
      <dsp:spPr>
        <a:xfrm rot="21360000">
          <a:off x="4437809" y="2879917"/>
          <a:ext cx="1616962" cy="55840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操作系统</a:t>
          </a:r>
          <a:endParaRPr lang="zh-CN" altLang="en-US" sz="2200" kern="1200" dirty="0"/>
        </a:p>
      </dsp:txBody>
      <dsp:txXfrm>
        <a:off x="4465068" y="2907176"/>
        <a:ext cx="1562444" cy="503891"/>
      </dsp:txXfrm>
    </dsp:sp>
    <dsp:sp modelId="{311EAAA2-9D0A-455B-9039-813E6A6DEC7F}">
      <dsp:nvSpPr>
        <dsp:cNvPr id="0" name=""/>
        <dsp:cNvSpPr/>
      </dsp:nvSpPr>
      <dsp:spPr>
        <a:xfrm rot="21360000">
          <a:off x="4392549" y="2282490"/>
          <a:ext cx="1616962" cy="5584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开发工具</a:t>
          </a:r>
          <a:endParaRPr lang="zh-CN" altLang="en-US" sz="2200" kern="1200" dirty="0"/>
        </a:p>
      </dsp:txBody>
      <dsp:txXfrm>
        <a:off x="4419808" y="2309749"/>
        <a:ext cx="1562444" cy="503891"/>
      </dsp:txXfrm>
    </dsp:sp>
    <dsp:sp modelId="{1E675D13-3E91-4013-8127-E94C7651624D}">
      <dsp:nvSpPr>
        <dsp:cNvPr id="0" name=""/>
        <dsp:cNvSpPr/>
      </dsp:nvSpPr>
      <dsp:spPr>
        <a:xfrm rot="21360000">
          <a:off x="4347290" y="1685063"/>
          <a:ext cx="1616962" cy="5584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技术水平</a:t>
          </a:r>
          <a:endParaRPr lang="zh-CN" altLang="en-US" sz="2200" kern="1200" dirty="0"/>
        </a:p>
      </dsp:txBody>
      <dsp:txXfrm>
        <a:off x="4374549" y="1712322"/>
        <a:ext cx="1562444" cy="5038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1368-A268-4F46-9D8F-43FF13D74201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E5EF-3FC4-4151-AE4E-090C9527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5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87B11-B30B-454B-BAC2-C5C8A2AD0F0E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F04E-6042-45DC-BBEC-10C44BABB3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3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8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6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3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5A6F-67B0-4A05-BF4F-ED5D91920B6E}" type="datetime1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0" y="6356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A49882-CD4F-4632-B256-A56120B6E7DC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D4BC-8F85-4CAA-92A1-C35C78AB1C7A}" type="datetime1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367-AB01-40F0-B52E-280B2A4D42AC}" type="datetime1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3D66-70C0-4762-879F-0E45A516B41B}" type="datetime1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7007-3CB9-46C7-8CC2-E02200B60706}" type="datetime1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9DD6-7EBE-42AB-8A01-A43AD0202AF6}" type="datetime1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DF06-F5D8-4490-BD4A-9648C7B971BE}" type="datetime1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2A2B-3CC2-48E7-8BE3-18F6D2A1F14D}" type="datetime1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B960-1E2E-49D8-862C-6334DA7576D2}" type="datetime1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4F1-3C7F-446E-ACB3-61D468746A0C}" type="datetime1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AC6-30E0-4415-A304-D3420E0A3410}" type="datetime1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E792-7658-49BB-B5B0-E1EC211B134D}" type="datetime1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背景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78793"/>
            <a:ext cx="7772400" cy="2093017"/>
          </a:xfrm>
          <a:effectLst>
            <a:outerShdw blurRad="12700" dist="254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软件配置管理</a:t>
            </a:r>
            <a:r>
              <a:rPr lang="zh-CN" altLang="en-US" sz="48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429000"/>
            <a:ext cx="6400800" cy="478727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研发服务部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419872" y="4149080"/>
            <a:ext cx="2232248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2014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年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月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21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日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altLang="zh-CN" b="1" dirty="0">
              <a:ln/>
              <a:solidFill>
                <a:schemeClr val="accent3"/>
              </a:solidFill>
            </a:endParaRPr>
          </a:p>
          <a:p>
            <a:pPr algn="ctr"/>
            <a:endParaRPr lang="en-US" altLang="zh-CN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zh-CN" alt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1988840"/>
            <a:ext cx="6912768" cy="211784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软件配置管理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软件开发的基础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5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1518406" y="2708920"/>
            <a:ext cx="5553924" cy="646986"/>
          </a:xfrm>
          <a:prstGeom prst="roundRect">
            <a:avLst/>
          </a:prstGeom>
          <a:gradFill rotWithShape="1">
            <a:gsLst>
              <a:gs pos="0">
                <a:srgbClr val="003366"/>
              </a:gs>
              <a:gs pos="100000">
                <a:srgbClr val="006699"/>
              </a:gs>
            </a:gsLst>
            <a:lin ang="5400000" scaled="1"/>
          </a:gra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5400" algn="ctr" rotWithShape="0">
              <a:srgbClr val="808080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2147106"/>
            <a:ext cx="5929354" cy="38741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为什么需要软件配置管理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软件配置管理的发展及含义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常用软件配置管理工具</a:t>
            </a:r>
            <a:endParaRPr lang="en-US" altLang="zh-CN" sz="28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285784" y="142852"/>
            <a:ext cx="5072098" cy="6429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  <a:endParaRPr lang="zh-CN" altLang="en-US" sz="36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altLang="zh-CN" b="1" dirty="0">
              <a:ln/>
              <a:solidFill>
                <a:schemeClr val="accent3"/>
              </a:solidFill>
            </a:endParaRPr>
          </a:p>
          <a:p>
            <a:pPr algn="ctr"/>
            <a:endParaRPr lang="en-US" altLang="zh-CN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zh-CN" alt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软件配置管理认识的误区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5720" y="1285860"/>
            <a:ext cx="8643998" cy="785818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版本控制 </a:t>
            </a:r>
            <a:r>
              <a:rPr lang="en-US" altLang="zh-CN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配置管理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36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5720" y="3071810"/>
            <a:ext cx="8643998" cy="785818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技术技能最差者 </a:t>
            </a:r>
            <a:r>
              <a:rPr lang="en-US" altLang="zh-CN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配置管理员</a:t>
            </a:r>
            <a:r>
              <a:rPr lang="en-US" altLang="zh-CN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85720" y="4857760"/>
            <a:ext cx="8643998" cy="785818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使用了配置管理</a:t>
            </a:r>
            <a:r>
              <a:rPr lang="zh-CN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的配置管理 </a:t>
            </a:r>
            <a:r>
              <a:rPr lang="zh-CN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36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软件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配置管理的发展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gray">
          <a:xfrm flipV="1">
            <a:off x="741165" y="4182269"/>
            <a:ext cx="1698625" cy="158908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59595">
                  <a:alpha val="20000"/>
                </a:srgbClr>
              </a:gs>
              <a:gs pos="50000">
                <a:srgbClr val="EAEAEA">
                  <a:alpha val="20000"/>
                </a:srgbClr>
              </a:gs>
              <a:gs pos="100000">
                <a:srgbClr val="959595">
                  <a:alpha val="2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 flipV="1">
            <a:off x="2674740" y="3602831"/>
            <a:ext cx="1698625" cy="2168525"/>
          </a:xfrm>
          <a:prstGeom prst="can">
            <a:avLst>
              <a:gd name="adj" fmla="val 23795"/>
            </a:avLst>
          </a:prstGeom>
          <a:gradFill rotWithShape="1">
            <a:gsLst>
              <a:gs pos="0">
                <a:srgbClr val="959595">
                  <a:alpha val="20000"/>
                </a:srgbClr>
              </a:gs>
              <a:gs pos="50000">
                <a:srgbClr val="EAEAEA">
                  <a:alpha val="20000"/>
                </a:srgbClr>
              </a:gs>
              <a:gs pos="100000">
                <a:srgbClr val="959595">
                  <a:alpha val="2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 flipV="1">
            <a:off x="4619427" y="2832894"/>
            <a:ext cx="1687513" cy="2938462"/>
          </a:xfrm>
          <a:prstGeom prst="can">
            <a:avLst>
              <a:gd name="adj" fmla="val 23314"/>
            </a:avLst>
          </a:prstGeom>
          <a:gradFill rotWithShape="1">
            <a:gsLst>
              <a:gs pos="0">
                <a:srgbClr val="959595">
                  <a:alpha val="20000"/>
                </a:srgbClr>
              </a:gs>
              <a:gs pos="50000">
                <a:srgbClr val="EAEAEA">
                  <a:alpha val="20000"/>
                </a:srgbClr>
              </a:gs>
              <a:gs pos="100000">
                <a:srgbClr val="959595">
                  <a:alpha val="2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 flipV="1">
            <a:off x="6554590" y="2082006"/>
            <a:ext cx="1687512" cy="3689350"/>
          </a:xfrm>
          <a:prstGeom prst="can">
            <a:avLst>
              <a:gd name="adj" fmla="val 22946"/>
            </a:avLst>
          </a:prstGeom>
          <a:gradFill rotWithShape="1">
            <a:gsLst>
              <a:gs pos="0">
                <a:srgbClr val="959595">
                  <a:alpha val="20000"/>
                </a:srgbClr>
              </a:gs>
              <a:gs pos="50000">
                <a:srgbClr val="EAEAEA">
                  <a:alpha val="20000"/>
                </a:srgbClr>
              </a:gs>
              <a:gs pos="100000">
                <a:srgbClr val="959595">
                  <a:alpha val="2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619427" y="2809081"/>
            <a:ext cx="1687513" cy="520700"/>
            <a:chOff x="1003" y="2400"/>
            <a:chExt cx="1089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1006" y="2427"/>
              <a:ext cx="1086" cy="309"/>
            </a:xfrm>
            <a:prstGeom prst="ellipse">
              <a:avLst/>
            </a:prstGeom>
            <a:gradFill rotWithShape="1">
              <a:gsLst>
                <a:gs pos="0">
                  <a:srgbClr val="925800"/>
                </a:gs>
                <a:gs pos="50000">
                  <a:srgbClr val="FF9900"/>
                </a:gs>
                <a:gs pos="100000">
                  <a:srgbClr val="925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1003" y="2400"/>
              <a:ext cx="1086" cy="309"/>
            </a:xfrm>
            <a:prstGeom prst="ellipse">
              <a:avLst/>
            </a:prstGeom>
            <a:gradFill rotWithShape="1">
              <a:gsLst>
                <a:gs pos="0">
                  <a:srgbClr val="FFE2B6"/>
                </a:gs>
                <a:gs pos="100000">
                  <a:srgbClr val="FF99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553002" y="2064544"/>
            <a:ext cx="1687513" cy="520700"/>
            <a:chOff x="1003" y="2400"/>
            <a:chExt cx="1089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1006" y="2427"/>
              <a:ext cx="1086" cy="309"/>
            </a:xfrm>
            <a:prstGeom prst="ellipse">
              <a:avLst/>
            </a:prstGeom>
            <a:gradFill rotWithShape="1">
              <a:gsLst>
                <a:gs pos="0">
                  <a:srgbClr val="3A5800"/>
                </a:gs>
                <a:gs pos="50000">
                  <a:srgbClr val="669900"/>
                </a:gs>
                <a:gs pos="100000">
                  <a:srgbClr val="3A5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1003" y="2400"/>
              <a:ext cx="1086" cy="309"/>
            </a:xfrm>
            <a:prstGeom prst="ellipse">
              <a:avLst/>
            </a:prstGeom>
            <a:gradFill rotWithShape="1">
              <a:gsLst>
                <a:gs pos="0">
                  <a:srgbClr val="D3E2B6"/>
                </a:gs>
                <a:gs pos="100000">
                  <a:srgbClr val="6699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47515" y="4147344"/>
            <a:ext cx="1687512" cy="520700"/>
            <a:chOff x="1003" y="2400"/>
            <a:chExt cx="1089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1006" y="2427"/>
              <a:ext cx="1086" cy="30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725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7255"/>
                    <a:invGamma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1003" y="2400"/>
              <a:ext cx="1086" cy="30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1765"/>
                    <a:invGamma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685852" y="3552031"/>
            <a:ext cx="1687513" cy="520700"/>
            <a:chOff x="1003" y="2400"/>
            <a:chExt cx="1089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1006" y="2427"/>
              <a:ext cx="1086" cy="30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725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7255"/>
                    <a:invGamma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1003" y="2400"/>
              <a:ext cx="1086" cy="30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1765"/>
                    <a:invGamma/>
                  </a:schemeClr>
                </a:gs>
                <a:gs pos="100000">
                  <a:schemeClr val="accent2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0052" y="4804569"/>
            <a:ext cx="1635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10000"/>
                </a:solidFill>
                <a:cs typeface="Arial" charset="0"/>
              </a:rPr>
              <a:t>由美国空军制定发布</a:t>
            </a:r>
            <a:r>
              <a:rPr lang="en-US" altLang="zh-CN" sz="1600" dirty="0" smtClean="0">
                <a:solidFill>
                  <a:srgbClr val="010000"/>
                </a:solidFill>
                <a:cs typeface="Arial" charset="0"/>
              </a:rPr>
              <a:t>—</a:t>
            </a:r>
            <a:r>
              <a:rPr lang="zh-CN" altLang="en-US" sz="1600" dirty="0" smtClean="0">
                <a:solidFill>
                  <a:srgbClr val="010000"/>
                </a:solidFill>
                <a:cs typeface="Arial" charset="0"/>
              </a:rPr>
              <a:t>配置管理</a:t>
            </a:r>
            <a:endParaRPr lang="en-US" altLang="zh-CN" sz="1600" dirty="0">
              <a:solidFill>
                <a:srgbClr val="010000"/>
              </a:solidFill>
              <a:cs typeface="Aria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677915" y="4437112"/>
            <a:ext cx="16367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smtClean="0"/>
              <a:t>Leon Presser</a:t>
            </a:r>
            <a:r>
              <a:rPr lang="zh-CN" altLang="en-US" sz="1600" dirty="0" smtClean="0"/>
              <a:t>提出软件配置管理的概念</a:t>
            </a:r>
            <a:endParaRPr lang="en-US" altLang="zh-CN" sz="1600" b="1" dirty="0">
              <a:solidFill>
                <a:srgbClr val="010000"/>
              </a:solidFill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636890" y="4182179"/>
            <a:ext cx="16367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/>
              <a:t>Change and Configuration Control</a:t>
            </a:r>
            <a:r>
              <a:rPr lang="zh-CN" altLang="en-US" sz="1600" dirty="0"/>
              <a:t>（</a:t>
            </a:r>
            <a:r>
              <a:rPr lang="en-US" altLang="zh-CN" sz="1600" dirty="0"/>
              <a:t>CCC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--</a:t>
            </a:r>
            <a:r>
              <a:rPr lang="en-US" altLang="zh-CN" sz="1600" dirty="0" err="1" smtClean="0"/>
              <a:t>SoftTool</a:t>
            </a:r>
            <a:endParaRPr lang="en-US" altLang="zh-CN" sz="1600" dirty="0">
              <a:solidFill>
                <a:srgbClr val="010000"/>
              </a:solidFill>
              <a:cs typeface="Arial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75227" y="3882534"/>
            <a:ext cx="16351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10000"/>
                </a:solidFill>
                <a:cs typeface="Arial" charset="0"/>
              </a:rPr>
              <a:t>国内发展</a:t>
            </a:r>
            <a:endParaRPr lang="en-US" altLang="zh-CN" sz="1600" dirty="0">
              <a:solidFill>
                <a:srgbClr val="010000"/>
              </a:solidFill>
              <a:cs typeface="Arial" charset="0"/>
            </a:endParaRPr>
          </a:p>
        </p:txBody>
      </p:sp>
      <p:pic>
        <p:nvPicPr>
          <p:cNvPr id="25" name="Picture 24" descr="shadow_1_m"/>
          <p:cNvPicPr>
            <a:picLocks noChangeAspect="1" noChangeArrowheads="1"/>
          </p:cNvPicPr>
          <p:nvPr/>
        </p:nvPicPr>
        <p:blipFill>
          <a:blip r:embed="rId2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53027" y="2201069"/>
            <a:ext cx="119062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732390" y="1124744"/>
            <a:ext cx="1258887" cy="1217612"/>
            <a:chOff x="887" y="2040"/>
            <a:chExt cx="433" cy="422"/>
          </a:xfrm>
        </p:grpSpPr>
        <p:pic>
          <p:nvPicPr>
            <p:cNvPr id="27" name="Picture 26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87" y="2040"/>
              <a:ext cx="43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887" y="2040"/>
              <a:ext cx="433" cy="422"/>
            </a:xfrm>
            <a:prstGeom prst="ellipse">
              <a:avLst/>
            </a:prstGeom>
            <a:gradFill rotWithShape="1">
              <a:gsLst>
                <a:gs pos="0">
                  <a:srgbClr val="99CC00">
                    <a:alpha val="55000"/>
                  </a:srgbClr>
                </a:gs>
                <a:gs pos="50000">
                  <a:srgbClr val="99CC00">
                    <a:gamma/>
                    <a:shade val="46275"/>
                    <a:invGamma/>
                    <a:alpha val="89999"/>
                  </a:srgbClr>
                </a:gs>
                <a:gs pos="100000">
                  <a:srgbClr val="99CC00">
                    <a:alpha val="55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29" name="Picture 28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30" y="2044"/>
              <a:ext cx="34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29"/>
          <p:cNvSpPr>
            <a:spLocks noChangeArrowheads="1"/>
          </p:cNvSpPr>
          <p:nvPr/>
        </p:nvSpPr>
        <p:spPr bwMode="gray">
          <a:xfrm>
            <a:off x="6809781" y="1556792"/>
            <a:ext cx="1218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000" b="1" dirty="0" smtClean="0">
                <a:solidFill>
                  <a:srgbClr val="FEFFFF"/>
                </a:solidFill>
                <a:cs typeface="Arial" charset="0"/>
              </a:rPr>
              <a:t>21</a:t>
            </a:r>
            <a:r>
              <a:rPr lang="zh-CN" altLang="en-US" sz="2000" b="1" dirty="0" smtClean="0">
                <a:solidFill>
                  <a:srgbClr val="FEFFFF"/>
                </a:solidFill>
                <a:cs typeface="Arial" charset="0"/>
              </a:rPr>
              <a:t>世纪初</a:t>
            </a:r>
            <a:endParaRPr lang="en-US" altLang="zh-CN" sz="2000" b="1" dirty="0">
              <a:solidFill>
                <a:srgbClr val="FEFFFF"/>
              </a:solidFill>
              <a:cs typeface="Arial" charset="0"/>
            </a:endParaRPr>
          </a:p>
        </p:txBody>
      </p:sp>
      <p:pic>
        <p:nvPicPr>
          <p:cNvPr id="31" name="Picture 30" descr="shadow_1_m"/>
          <p:cNvPicPr>
            <a:picLocks noChangeAspect="1" noChangeArrowheads="1"/>
          </p:cNvPicPr>
          <p:nvPr/>
        </p:nvPicPr>
        <p:blipFill>
          <a:blip r:embed="rId2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46440" y="2915444"/>
            <a:ext cx="118903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825802" y="1839119"/>
            <a:ext cx="1257300" cy="1217612"/>
            <a:chOff x="887" y="2040"/>
            <a:chExt cx="433" cy="422"/>
          </a:xfrm>
        </p:grpSpPr>
        <p:pic>
          <p:nvPicPr>
            <p:cNvPr id="33" name="Picture 32" descr="circuler_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87" y="2040"/>
              <a:ext cx="43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>
              <a:spLocks noChangeArrowheads="1"/>
            </p:cNvSpPr>
            <p:nvPr/>
          </p:nvSpPr>
          <p:spPr bwMode="gray">
            <a:xfrm>
              <a:off x="887" y="2040"/>
              <a:ext cx="433" cy="422"/>
            </a:xfrm>
            <a:prstGeom prst="ellipse">
              <a:avLst/>
            </a:prstGeom>
            <a:gradFill rotWithShape="1">
              <a:gsLst>
                <a:gs pos="0">
                  <a:srgbClr val="FF9900">
                    <a:alpha val="55000"/>
                  </a:srgbClr>
                </a:gs>
                <a:gs pos="50000">
                  <a:srgbClr val="FF9900">
                    <a:gamma/>
                    <a:shade val="46275"/>
                    <a:invGamma/>
                    <a:alpha val="89999"/>
                  </a:srgbClr>
                </a:gs>
                <a:gs pos="100000">
                  <a:srgbClr val="FF9900">
                    <a:alpha val="55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5" name="Picture 34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30" y="2044"/>
              <a:ext cx="34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Rectangle 35"/>
          <p:cNvSpPr>
            <a:spLocks noChangeArrowheads="1"/>
          </p:cNvSpPr>
          <p:nvPr/>
        </p:nvSpPr>
        <p:spPr bwMode="gray">
          <a:xfrm>
            <a:off x="5009952" y="2201069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800" b="1" dirty="0" smtClean="0">
                <a:solidFill>
                  <a:srgbClr val="FEFFFF"/>
                </a:solidFill>
                <a:cs typeface="Arial" charset="0"/>
              </a:rPr>
              <a:t>1975</a:t>
            </a:r>
            <a:endParaRPr lang="en-US" altLang="zh-CN" sz="2800" b="1" dirty="0">
              <a:solidFill>
                <a:srgbClr val="FEFFFF"/>
              </a:solidFill>
              <a:cs typeface="Arial" charset="0"/>
            </a:endParaRPr>
          </a:p>
        </p:txBody>
      </p:sp>
      <p:pic>
        <p:nvPicPr>
          <p:cNvPr id="37" name="Picture 36" descr="shadow_1_m"/>
          <p:cNvPicPr>
            <a:picLocks noChangeAspect="1" noChangeArrowheads="1"/>
          </p:cNvPicPr>
          <p:nvPr/>
        </p:nvPicPr>
        <p:blipFill>
          <a:blip r:embed="rId2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927152" y="3683794"/>
            <a:ext cx="119062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2908102" y="2607469"/>
            <a:ext cx="1257300" cy="1217612"/>
            <a:chOff x="887" y="2040"/>
            <a:chExt cx="433" cy="422"/>
          </a:xfrm>
        </p:grpSpPr>
        <p:pic>
          <p:nvPicPr>
            <p:cNvPr id="39" name="Picture 38" descr="circuler_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87" y="2040"/>
              <a:ext cx="43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>
              <a:spLocks noChangeArrowheads="1"/>
            </p:cNvSpPr>
            <p:nvPr/>
          </p:nvSpPr>
          <p:spPr bwMode="gray">
            <a:xfrm>
              <a:off x="887" y="2040"/>
              <a:ext cx="433" cy="42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55000"/>
                  </a:schemeClr>
                </a:gs>
                <a:gs pos="50000">
                  <a:schemeClr val="accent2">
                    <a:gamma/>
                    <a:shade val="46275"/>
                    <a:invGamma/>
                    <a:alpha val="89999"/>
                  </a:schemeClr>
                </a:gs>
                <a:gs pos="100000">
                  <a:schemeClr val="accent2">
                    <a:alpha val="55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41" name="Picture 40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30" y="2044"/>
              <a:ext cx="34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Rectangle 41"/>
          <p:cNvSpPr>
            <a:spLocks noChangeArrowheads="1"/>
          </p:cNvSpPr>
          <p:nvPr/>
        </p:nvSpPr>
        <p:spPr bwMode="gray">
          <a:xfrm>
            <a:off x="2987824" y="2926685"/>
            <a:ext cx="11160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b="1" dirty="0" smtClean="0">
                <a:solidFill>
                  <a:srgbClr val="FEFFFF"/>
                </a:solidFill>
                <a:cs typeface="Arial" charset="0"/>
              </a:rPr>
              <a:t>60</a:t>
            </a:r>
            <a:r>
              <a:rPr lang="zh-CN" altLang="en-US" b="1" dirty="0" smtClean="0">
                <a:solidFill>
                  <a:srgbClr val="FEFFFF"/>
                </a:solidFill>
                <a:cs typeface="Arial" charset="0"/>
              </a:rPr>
              <a:t>年代末</a:t>
            </a:r>
            <a:endParaRPr lang="en-US" altLang="zh-CN" b="1" dirty="0" smtClean="0">
              <a:solidFill>
                <a:srgbClr val="FEFFFF"/>
              </a:solidFill>
              <a:cs typeface="Arial" charset="0"/>
            </a:endParaRPr>
          </a:p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b="1" dirty="0" smtClean="0">
                <a:solidFill>
                  <a:srgbClr val="FEFFFF"/>
                </a:solidFill>
                <a:cs typeface="Arial" charset="0"/>
              </a:rPr>
              <a:t>70</a:t>
            </a:r>
            <a:r>
              <a:rPr lang="zh-CN" altLang="en-US" b="1" dirty="0" smtClean="0">
                <a:solidFill>
                  <a:srgbClr val="FEFFFF"/>
                </a:solidFill>
                <a:cs typeface="Arial" charset="0"/>
              </a:rPr>
              <a:t>年代初</a:t>
            </a:r>
            <a:endParaRPr lang="en-US" altLang="zh-CN" b="1" dirty="0">
              <a:solidFill>
                <a:srgbClr val="FEFFFF"/>
              </a:solidFill>
              <a:cs typeface="Arial" charset="0"/>
            </a:endParaRPr>
          </a:p>
        </p:txBody>
      </p:sp>
      <p:pic>
        <p:nvPicPr>
          <p:cNvPr id="43" name="Picture 42" descr="shadow_1_m"/>
          <p:cNvPicPr>
            <a:picLocks noChangeAspect="1" noChangeArrowheads="1"/>
          </p:cNvPicPr>
          <p:nvPr/>
        </p:nvPicPr>
        <p:blipFill>
          <a:blip r:embed="rId2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68177" y="4267994"/>
            <a:ext cx="118903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947540" y="3191669"/>
            <a:ext cx="1258887" cy="1217612"/>
            <a:chOff x="887" y="2040"/>
            <a:chExt cx="433" cy="422"/>
          </a:xfrm>
        </p:grpSpPr>
        <p:pic>
          <p:nvPicPr>
            <p:cNvPr id="45" name="Picture 44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87" y="2040"/>
              <a:ext cx="43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Oval 45"/>
            <p:cNvSpPr>
              <a:spLocks noChangeArrowheads="1"/>
            </p:cNvSpPr>
            <p:nvPr/>
          </p:nvSpPr>
          <p:spPr bwMode="gray">
            <a:xfrm>
              <a:off x="887" y="2040"/>
              <a:ext cx="433" cy="4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55000"/>
                  </a:schemeClr>
                </a:gs>
                <a:gs pos="50000">
                  <a:schemeClr val="accent1">
                    <a:gamma/>
                    <a:shade val="46275"/>
                    <a:invGamma/>
                    <a:alpha val="89999"/>
                  </a:schemeClr>
                </a:gs>
                <a:gs pos="100000">
                  <a:schemeClr val="accent1">
                    <a:alpha val="55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47" name="Picture 46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30" y="2044"/>
              <a:ext cx="34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Rectangle 47"/>
          <p:cNvSpPr>
            <a:spLocks noChangeArrowheads="1"/>
          </p:cNvSpPr>
          <p:nvPr/>
        </p:nvSpPr>
        <p:spPr bwMode="gray">
          <a:xfrm>
            <a:off x="1131690" y="3553619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800" b="1" dirty="0" smtClean="0">
                <a:solidFill>
                  <a:srgbClr val="FEFFFF"/>
                </a:solidFill>
                <a:cs typeface="Arial" charset="0"/>
              </a:rPr>
              <a:t>1962</a:t>
            </a:r>
            <a:endParaRPr lang="en-US" altLang="zh-CN" sz="2800" b="1" dirty="0">
              <a:solidFill>
                <a:srgbClr val="FE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软件配置管理是什么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50" name="内容占位符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“协调软件开发使得混乱减到最小的技术叫做软件配置管理，它是一种标识、组织和控制修改的技术，目的是使错误达到最小并最有效的提高生产效率。”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en-US" altLang="zh-CN" dirty="0" smtClean="0"/>
              <a:t>----Wayne </a:t>
            </a:r>
            <a:r>
              <a:rPr lang="en-US" altLang="zh-CN" dirty="0" err="1" smtClean="0"/>
              <a:t>Babich</a:t>
            </a:r>
            <a:endParaRPr lang="en-US" altLang="zh-CN" dirty="0" smtClean="0"/>
          </a:p>
          <a:p>
            <a:pPr marL="0" indent="0" algn="r">
              <a:buNone/>
            </a:pPr>
            <a:r>
              <a:rPr lang="en-US" altLang="zh-CN" dirty="0" smtClean="0"/>
              <a:t>《SCM Coordination for Team Productivity》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0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理解软件配置管理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50" name="内容占位符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“当很多人在一起编写软件的时候，需要一些专门的管理和技术，让他们能够合作顺畅。软件配置管理就是其中的一种。”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软件配置管理是围绕软件资产的管理。需求文档、设计文档、测试文档、源代码、可运行程序等等。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64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软件配置管理的特点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2117358" y="1706979"/>
            <a:ext cx="5190946" cy="1625447"/>
          </a:xfrm>
          <a:custGeom>
            <a:avLst/>
            <a:gdLst/>
            <a:ahLst/>
            <a:cxnLst>
              <a:cxn ang="0">
                <a:pos x="337" y="48"/>
              </a:cxn>
              <a:cxn ang="0">
                <a:pos x="624" y="256"/>
              </a:cxn>
              <a:cxn ang="0">
                <a:pos x="674" y="256"/>
              </a:cxn>
              <a:cxn ang="0">
                <a:pos x="337" y="0"/>
              </a:cxn>
              <a:cxn ang="0">
                <a:pos x="0" y="256"/>
              </a:cxn>
              <a:cxn ang="0">
                <a:pos x="50" y="256"/>
              </a:cxn>
              <a:cxn ang="0">
                <a:pos x="337" y="48"/>
              </a:cxn>
            </a:cxnLst>
            <a:rect l="0" t="0" r="r" b="b"/>
            <a:pathLst>
              <a:path w="674" h="256">
                <a:moveTo>
                  <a:pt x="337" y="48"/>
                </a:moveTo>
                <a:cubicBezTo>
                  <a:pt x="471" y="48"/>
                  <a:pt x="584" y="135"/>
                  <a:pt x="624" y="256"/>
                </a:cubicBezTo>
                <a:cubicBezTo>
                  <a:pt x="674" y="256"/>
                  <a:pt x="674" y="256"/>
                  <a:pt x="674" y="256"/>
                </a:cubicBezTo>
                <a:cubicBezTo>
                  <a:pt x="633" y="108"/>
                  <a:pt x="497" y="0"/>
                  <a:pt x="337" y="0"/>
                </a:cubicBezTo>
                <a:cubicBezTo>
                  <a:pt x="176" y="0"/>
                  <a:pt x="41" y="108"/>
                  <a:pt x="0" y="256"/>
                </a:cubicBezTo>
                <a:cubicBezTo>
                  <a:pt x="50" y="256"/>
                  <a:pt x="50" y="256"/>
                  <a:pt x="50" y="256"/>
                </a:cubicBezTo>
                <a:cubicBezTo>
                  <a:pt x="90" y="135"/>
                  <a:pt x="203" y="48"/>
                  <a:pt x="337" y="48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Chevron 13"/>
          <p:cNvSpPr/>
          <p:nvPr/>
        </p:nvSpPr>
        <p:spPr>
          <a:xfrm>
            <a:off x="4386064" y="1554579"/>
            <a:ext cx="762000" cy="60960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31"/>
          <p:cNvSpPr/>
          <p:nvPr/>
        </p:nvSpPr>
        <p:spPr>
          <a:xfrm>
            <a:off x="1407036" y="3383379"/>
            <a:ext cx="1112520" cy="102108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32"/>
          <p:cNvSpPr/>
          <p:nvPr/>
        </p:nvSpPr>
        <p:spPr>
          <a:xfrm>
            <a:off x="4069452" y="3383379"/>
            <a:ext cx="1112520" cy="102108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rgbClr val="4D4D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33"/>
          <p:cNvSpPr/>
          <p:nvPr/>
        </p:nvSpPr>
        <p:spPr>
          <a:xfrm>
            <a:off x="6699840" y="3381333"/>
            <a:ext cx="1112520" cy="1021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34"/>
          <p:cNvSpPr/>
          <p:nvPr/>
        </p:nvSpPr>
        <p:spPr>
          <a:xfrm>
            <a:off x="2739400" y="3383379"/>
            <a:ext cx="1112520" cy="102108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A6600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35"/>
          <p:cNvSpPr/>
          <p:nvPr/>
        </p:nvSpPr>
        <p:spPr>
          <a:xfrm>
            <a:off x="5403696" y="3383379"/>
            <a:ext cx="1112520" cy="10210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7"/>
          <p:cNvSpPr/>
          <p:nvPr/>
        </p:nvSpPr>
        <p:spPr>
          <a:xfrm>
            <a:off x="1403648" y="3739678"/>
            <a:ext cx="1089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Arial" pitchFamily="34" charset="0"/>
              </a:rPr>
              <a:t>项目启动</a:t>
            </a: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38"/>
          <p:cNvSpPr/>
          <p:nvPr/>
        </p:nvSpPr>
        <p:spPr>
          <a:xfrm>
            <a:off x="2747020" y="3739678"/>
            <a:ext cx="1089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Arial" pitchFamily="34" charset="0"/>
              </a:rPr>
              <a:t>项目计划</a:t>
            </a:r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  </a:t>
            </a:r>
            <a:endParaRPr 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" name="Rectangle 39"/>
          <p:cNvSpPr/>
          <p:nvPr/>
        </p:nvSpPr>
        <p:spPr>
          <a:xfrm>
            <a:off x="4130412" y="3739678"/>
            <a:ext cx="1089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Arial" pitchFamily="34" charset="0"/>
              </a:rPr>
              <a:t>项目执行</a:t>
            </a: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40"/>
          <p:cNvSpPr/>
          <p:nvPr/>
        </p:nvSpPr>
        <p:spPr>
          <a:xfrm>
            <a:off x="5426556" y="3739678"/>
            <a:ext cx="1089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Arial" pitchFamily="34" charset="0"/>
              </a:rPr>
              <a:t>项目测试</a:t>
            </a:r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41"/>
          <p:cNvSpPr/>
          <p:nvPr/>
        </p:nvSpPr>
        <p:spPr>
          <a:xfrm>
            <a:off x="6708556" y="3739678"/>
            <a:ext cx="1089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Arial" pitchFamily="34" charset="0"/>
              </a:rPr>
              <a:t>项目收尾</a:t>
            </a: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46"/>
          <p:cNvSpPr/>
          <p:nvPr/>
        </p:nvSpPr>
        <p:spPr>
          <a:xfrm>
            <a:off x="3419872" y="2849979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00"/>
                </a:solidFill>
                <a:cs typeface="Arial" pitchFamily="34" charset="0"/>
              </a:rPr>
              <a:t>软件开发生命周期</a:t>
            </a: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" name="WordArt 2"/>
          <p:cNvSpPr>
            <a:spLocks noChangeArrowheads="1" noChangeShapeType="1" noTextEdit="1"/>
          </p:cNvSpPr>
          <p:nvPr/>
        </p:nvSpPr>
        <p:spPr bwMode="auto">
          <a:xfrm rot="19806393">
            <a:off x="2415276" y="1928962"/>
            <a:ext cx="1670042" cy="795636"/>
          </a:xfrm>
          <a:prstGeom prst="rect">
            <a:avLst/>
          </a:prstGeom>
        </p:spPr>
        <p:txBody>
          <a:bodyPr vert="horz" wrap="square" fromWordArt="1" anchor="t" anchorCtr="0">
            <a:prstTxWarp prst="textArchUp">
              <a:avLst>
                <a:gd name="adj" fmla="val 12466956"/>
              </a:avLst>
            </a:prstTxWarp>
          </a:bodyPr>
          <a:lstStyle/>
          <a:p>
            <a:pPr algn="ctr"/>
            <a:r>
              <a:rPr lang="zh-CN" altLang="en-US" sz="1100" b="1" dirty="0" smtClean="0">
                <a:solidFill>
                  <a:srgbClr val="FF0000"/>
                </a:solidFill>
                <a:cs typeface="Arial" pitchFamily="34" charset="0"/>
              </a:rPr>
              <a:t>软件配置管理</a:t>
            </a:r>
            <a:endParaRPr lang="en-US" sz="11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7" name="WordArt 2"/>
          <p:cNvSpPr>
            <a:spLocks noChangeArrowheads="1" noChangeShapeType="1" noTextEdit="1"/>
          </p:cNvSpPr>
          <p:nvPr/>
        </p:nvSpPr>
        <p:spPr bwMode="auto">
          <a:xfrm rot="1848749">
            <a:off x="5228978" y="1920530"/>
            <a:ext cx="1740816" cy="795636"/>
          </a:xfrm>
          <a:prstGeom prst="rect">
            <a:avLst/>
          </a:prstGeom>
        </p:spPr>
        <p:txBody>
          <a:bodyPr vert="horz" wrap="square" fromWordArt="1" anchor="t" anchorCtr="0">
            <a:prstTxWarp prst="textArchUp">
              <a:avLst>
                <a:gd name="adj" fmla="val 12466956"/>
              </a:avLst>
            </a:prstTxWarp>
          </a:bodyPr>
          <a:lstStyle/>
          <a:p>
            <a:pPr algn="ctr"/>
            <a:r>
              <a:rPr lang="zh-CN" altLang="en-US" sz="1100" b="1" dirty="0" smtClean="0">
                <a:solidFill>
                  <a:srgbClr val="FF0000"/>
                </a:solidFill>
                <a:cs typeface="Arial" pitchFamily="34" charset="0"/>
              </a:rPr>
              <a:t>软件配置管理</a:t>
            </a:r>
            <a:endParaRPr lang="en-US" sz="11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软件配置管理功能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83651820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线形标注 2(带强调线) 6"/>
          <p:cNvSpPr/>
          <p:nvPr/>
        </p:nvSpPr>
        <p:spPr>
          <a:xfrm>
            <a:off x="5508104" y="1131900"/>
            <a:ext cx="1368525" cy="360040"/>
          </a:xfrm>
          <a:prstGeom prst="accentCallout2">
            <a:avLst/>
          </a:prstGeom>
          <a:solidFill>
            <a:srgbClr val="9BB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配置管理计划</a:t>
            </a:r>
          </a:p>
        </p:txBody>
      </p:sp>
      <p:sp>
        <p:nvSpPr>
          <p:cNvPr id="8" name="线形标注 2(带强调线) 7"/>
          <p:cNvSpPr/>
          <p:nvPr/>
        </p:nvSpPr>
        <p:spPr>
          <a:xfrm>
            <a:off x="7020272" y="2204864"/>
            <a:ext cx="1368525" cy="720080"/>
          </a:xfrm>
          <a:prstGeom prst="accentCallout2">
            <a:avLst>
              <a:gd name="adj1" fmla="val 34847"/>
              <a:gd name="adj2" fmla="val -8333"/>
              <a:gd name="adj3" fmla="val 36636"/>
              <a:gd name="adj4" fmla="val -14785"/>
              <a:gd name="adj5" fmla="val 48113"/>
              <a:gd name="adj6" fmla="val -46667"/>
            </a:avLst>
          </a:prstGeom>
          <a:solidFill>
            <a:srgbClr val="5FB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、配置项识别</a:t>
            </a:r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、配置项标识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3</a:t>
            </a:r>
            <a:r>
              <a:rPr lang="zh-CN" altLang="en-US" sz="1400" dirty="0" smtClean="0">
                <a:solidFill>
                  <a:schemeClr val="bg1"/>
                </a:solidFill>
              </a:rPr>
              <a:t>、配置项管理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9" name="线形标注 2(带强调线) 8"/>
          <p:cNvSpPr/>
          <p:nvPr/>
        </p:nvSpPr>
        <p:spPr>
          <a:xfrm>
            <a:off x="7020272" y="4149080"/>
            <a:ext cx="1368525" cy="50405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801"/>
              <a:gd name="adj6" fmla="val -47942"/>
            </a:avLst>
          </a:prstGeom>
          <a:solidFill>
            <a:srgbClr val="5DB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、存取控制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、同步控制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线形标注 2(带强调线) 9"/>
          <p:cNvSpPr/>
          <p:nvPr/>
        </p:nvSpPr>
        <p:spPr>
          <a:xfrm>
            <a:off x="179513" y="4744803"/>
            <a:ext cx="2479128" cy="1368152"/>
          </a:xfrm>
          <a:prstGeom prst="accentCallout2">
            <a:avLst>
              <a:gd name="adj1" fmla="val 58098"/>
              <a:gd name="adj2" fmla="val 107419"/>
              <a:gd name="adj3" fmla="val 28352"/>
              <a:gd name="adj4" fmla="val 125121"/>
              <a:gd name="adj5" fmla="val 7957"/>
              <a:gd name="adj6" fmla="val 158991"/>
            </a:avLst>
          </a:prstGeom>
          <a:solidFill>
            <a:srgbClr val="5F9D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5W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、发生了什么？（</a:t>
            </a:r>
            <a:r>
              <a:rPr lang="en-US" altLang="zh-CN" sz="1400" dirty="0" smtClean="0">
                <a:solidFill>
                  <a:schemeClr val="bg1"/>
                </a:solidFill>
              </a:rPr>
              <a:t>what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、为什么发生？（</a:t>
            </a:r>
            <a:r>
              <a:rPr lang="en-US" altLang="zh-CN" sz="1400" dirty="0" smtClean="0">
                <a:solidFill>
                  <a:schemeClr val="bg1"/>
                </a:solidFill>
              </a:rPr>
              <a:t>why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3</a:t>
            </a:r>
            <a:r>
              <a:rPr lang="zh-CN" altLang="en-US" sz="1400" dirty="0" smtClean="0">
                <a:solidFill>
                  <a:schemeClr val="bg1"/>
                </a:solidFill>
              </a:rPr>
              <a:t>、谁做的？（</a:t>
            </a:r>
            <a:r>
              <a:rPr lang="en-US" altLang="zh-CN" sz="1400" dirty="0" smtClean="0">
                <a:solidFill>
                  <a:schemeClr val="bg1"/>
                </a:solidFill>
              </a:rPr>
              <a:t>who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4</a:t>
            </a:r>
            <a:r>
              <a:rPr lang="zh-CN" altLang="en-US" sz="1400" dirty="0" smtClean="0">
                <a:solidFill>
                  <a:schemeClr val="bg1"/>
                </a:solidFill>
              </a:rPr>
              <a:t>、什么时候发生的？（</a:t>
            </a:r>
            <a:r>
              <a:rPr lang="en-US" altLang="zh-CN" sz="1400" dirty="0" smtClean="0">
                <a:solidFill>
                  <a:schemeClr val="bg1"/>
                </a:solidFill>
              </a:rPr>
              <a:t>when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</a:rPr>
              <a:t>、会有什么影响？（</a:t>
            </a:r>
            <a:r>
              <a:rPr lang="en-US" altLang="zh-CN" sz="1400" dirty="0" smtClean="0">
                <a:solidFill>
                  <a:schemeClr val="bg1"/>
                </a:solidFill>
              </a:rPr>
              <a:t>where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线形标注 2(带强调线) 13"/>
          <p:cNvSpPr/>
          <p:nvPr/>
        </p:nvSpPr>
        <p:spPr>
          <a:xfrm>
            <a:off x="282003" y="2904881"/>
            <a:ext cx="1656184" cy="1080120"/>
          </a:xfrm>
          <a:prstGeom prst="accentCallout2">
            <a:avLst>
              <a:gd name="adj1" fmla="val 58098"/>
              <a:gd name="adj2" fmla="val 107419"/>
              <a:gd name="adj3" fmla="val 72092"/>
              <a:gd name="adj4" fmla="val 129906"/>
              <a:gd name="adj5" fmla="val 88911"/>
              <a:gd name="adj6" fmla="val 154918"/>
            </a:avLst>
          </a:prstGeom>
          <a:solidFill>
            <a:srgbClr val="626E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、确保输出与软件功能一致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、确保配置项与发布产品一致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15" name="线形标注 2(带强调线) 14"/>
          <p:cNvSpPr/>
          <p:nvPr/>
        </p:nvSpPr>
        <p:spPr>
          <a:xfrm>
            <a:off x="282003" y="1581950"/>
            <a:ext cx="1656184" cy="540060"/>
          </a:xfrm>
          <a:prstGeom prst="accentCallout2">
            <a:avLst>
              <a:gd name="adj1" fmla="val 58098"/>
              <a:gd name="adj2" fmla="val 107419"/>
              <a:gd name="adj3" fmla="val 72092"/>
              <a:gd name="adj4" fmla="val 129906"/>
              <a:gd name="adj5" fmla="val 144952"/>
              <a:gd name="adj6" fmla="val 154141"/>
            </a:avLst>
          </a:prstGeom>
          <a:solidFill>
            <a:srgbClr val="806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、自动构建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、发布管理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ircular Arrow 48"/>
          <p:cNvSpPr/>
          <p:nvPr/>
        </p:nvSpPr>
        <p:spPr>
          <a:xfrm rot="14862589">
            <a:off x="1929283" y="1024408"/>
            <a:ext cx="5311912" cy="5311913"/>
          </a:xfrm>
          <a:prstGeom prst="circularArrow">
            <a:avLst>
              <a:gd name="adj1" fmla="val 8790"/>
              <a:gd name="adj2" fmla="val 506087"/>
              <a:gd name="adj3" fmla="val 20747285"/>
              <a:gd name="adj4" fmla="val 1352405"/>
              <a:gd name="adj5" fmla="val 10427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过程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管理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21" name="Rounded Rectangle 49"/>
          <p:cNvSpPr/>
          <p:nvPr/>
        </p:nvSpPr>
        <p:spPr>
          <a:xfrm>
            <a:off x="3791626" y="764704"/>
            <a:ext cx="1608388" cy="160838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50"/>
          <p:cNvSpPr/>
          <p:nvPr/>
        </p:nvSpPr>
        <p:spPr>
          <a:xfrm>
            <a:off x="3733800" y="4777947"/>
            <a:ext cx="1608388" cy="160838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51"/>
          <p:cNvSpPr/>
          <p:nvPr/>
        </p:nvSpPr>
        <p:spPr>
          <a:xfrm>
            <a:off x="1590674" y="3812175"/>
            <a:ext cx="1608388" cy="160838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52"/>
          <p:cNvSpPr/>
          <p:nvPr/>
        </p:nvSpPr>
        <p:spPr>
          <a:xfrm>
            <a:off x="1590674" y="1949832"/>
            <a:ext cx="1608388" cy="160838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53"/>
          <p:cNvSpPr/>
          <p:nvPr/>
        </p:nvSpPr>
        <p:spPr>
          <a:xfrm>
            <a:off x="5992578" y="3812175"/>
            <a:ext cx="1608388" cy="160838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54"/>
          <p:cNvSpPr/>
          <p:nvPr/>
        </p:nvSpPr>
        <p:spPr>
          <a:xfrm>
            <a:off x="5950252" y="1949832"/>
            <a:ext cx="1608388" cy="160838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55"/>
          <p:cNvSpPr/>
          <p:nvPr/>
        </p:nvSpPr>
        <p:spPr>
          <a:xfrm>
            <a:off x="3419474" y="3378799"/>
            <a:ext cx="2370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配置管理计划</a:t>
            </a:r>
            <a:endParaRPr lang="en-US" sz="2800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56"/>
          <p:cNvSpPr/>
          <p:nvPr/>
        </p:nvSpPr>
        <p:spPr>
          <a:xfrm>
            <a:off x="3810000" y="1120347"/>
            <a:ext cx="1523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4D4D4D"/>
                </a:solidFill>
                <a:cs typeface="Arial" pitchFamily="34" charset="0"/>
              </a:rPr>
              <a:t>简介（目的，范围，术语）</a:t>
            </a:r>
            <a:endParaRPr lang="en-US" sz="1400" b="1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29" name="Rectangle 57"/>
          <p:cNvSpPr/>
          <p:nvPr/>
        </p:nvSpPr>
        <p:spPr>
          <a:xfrm>
            <a:off x="5992578" y="2316774"/>
            <a:ext cx="16630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4D4D4D"/>
                </a:solidFill>
                <a:cs typeface="Arial" pitchFamily="34" charset="0"/>
              </a:rPr>
              <a:t>软件配置管理（组织、职责、权限、适用政策、指令和程序）</a:t>
            </a:r>
            <a:endParaRPr lang="en-US" sz="1400" b="1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30" name="Rectangle 58"/>
          <p:cNvSpPr/>
          <p:nvPr/>
        </p:nvSpPr>
        <p:spPr>
          <a:xfrm>
            <a:off x="5907926" y="4404739"/>
            <a:ext cx="17882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4D4D4D"/>
                </a:solidFill>
                <a:cs typeface="Arial" pitchFamily="34" charset="0"/>
              </a:rPr>
              <a:t>软件配置管理活动（配置项标识、配置控制等）</a:t>
            </a:r>
            <a:endParaRPr lang="en-US" sz="1400" b="1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31" name="Rectangle 59"/>
          <p:cNvSpPr/>
          <p:nvPr/>
        </p:nvSpPr>
        <p:spPr>
          <a:xfrm>
            <a:off x="3855116" y="5235147"/>
            <a:ext cx="15448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4D4D4D"/>
                </a:solidFill>
                <a:cs typeface="Arial" pitchFamily="34" charset="0"/>
              </a:rPr>
              <a:t>软件配置管理时间表（协调其他项目活动的时间）</a:t>
            </a:r>
            <a:endParaRPr lang="en-US" sz="1400" b="1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32" name="Rectangle 60"/>
          <p:cNvSpPr/>
          <p:nvPr/>
        </p:nvSpPr>
        <p:spPr>
          <a:xfrm>
            <a:off x="1611838" y="4150783"/>
            <a:ext cx="15448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4D4D4D"/>
                </a:solidFill>
                <a:cs typeface="Arial" pitchFamily="34" charset="0"/>
              </a:rPr>
              <a:t>软件配置管理资源（配置管理工具、配置管理物理资源、配置管理人力资源等）</a:t>
            </a:r>
            <a:endParaRPr lang="en-US" sz="1400" b="1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33" name="Rectangle 61"/>
          <p:cNvSpPr/>
          <p:nvPr/>
        </p:nvSpPr>
        <p:spPr>
          <a:xfrm>
            <a:off x="1611838" y="2288440"/>
            <a:ext cx="1544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4D4D4D"/>
                </a:solidFill>
                <a:cs typeface="Arial" pitchFamily="34" charset="0"/>
              </a:rPr>
              <a:t>软件配置管理过程监控</a:t>
            </a:r>
            <a:endParaRPr lang="en-US" sz="1400" b="1" dirty="0">
              <a:solidFill>
                <a:srgbClr val="4D4D4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3727" y="2571493"/>
            <a:ext cx="655272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不一定要把所有的工作产品都作为配置项。有些工作产品，比如状态报告，相当稳定，不容易变化，同时对最终产品发布没有直接影响，就可以考虑不作为配置项进行管理。</a:t>
            </a:r>
            <a:endParaRPr lang="zh-CN" altLang="en-US" sz="2400" dirty="0"/>
          </a:p>
        </p:txBody>
      </p:sp>
      <p:sp>
        <p:nvSpPr>
          <p:cNvPr id="2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配置项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管理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配置项识别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1907704" y="1196752"/>
            <a:ext cx="5346700" cy="4332288"/>
            <a:chOff x="1830388" y="1600200"/>
            <a:chExt cx="5346700" cy="4332288"/>
          </a:xfrm>
        </p:grpSpPr>
        <p:grpSp>
          <p:nvGrpSpPr>
            <p:cNvPr id="18" name="Group 23"/>
            <p:cNvGrpSpPr/>
            <p:nvPr/>
          </p:nvGrpSpPr>
          <p:grpSpPr>
            <a:xfrm>
              <a:off x="3779838" y="3051175"/>
              <a:ext cx="1466850" cy="1466850"/>
              <a:chOff x="3779838" y="3051175"/>
              <a:chExt cx="1466850" cy="1466850"/>
            </a:xfrm>
          </p:grpSpPr>
          <p:sp>
            <p:nvSpPr>
              <p:cNvPr id="45" name="Oval 14"/>
              <p:cNvSpPr>
                <a:spLocks noChangeArrowheads="1"/>
              </p:cNvSpPr>
              <p:nvPr/>
            </p:nvSpPr>
            <p:spPr bwMode="auto">
              <a:xfrm>
                <a:off x="3779838" y="3051175"/>
                <a:ext cx="1466850" cy="1466850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/>
                  </a:gs>
                  <a:gs pos="53000">
                    <a:srgbClr val="4D4D4D">
                      <a:shade val="67500"/>
                      <a:satMod val="115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Oval 33"/>
              <p:cNvSpPr>
                <a:spLocks noChangeArrowheads="1"/>
              </p:cNvSpPr>
              <p:nvPr/>
            </p:nvSpPr>
            <p:spPr bwMode="auto">
              <a:xfrm>
                <a:off x="3969522" y="3086100"/>
                <a:ext cx="1109706" cy="77679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chemeClr val="bg1">
                      <a:alpha val="34000"/>
                    </a:schemeClr>
                  </a:gs>
                  <a:gs pos="100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830388" y="1609725"/>
              <a:ext cx="2592387" cy="2078038"/>
              <a:chOff x="1830388" y="1609725"/>
              <a:chExt cx="2592387" cy="2078038"/>
            </a:xfrm>
          </p:grpSpPr>
          <p:sp>
            <p:nvSpPr>
              <p:cNvPr id="43" name="Freeform 6"/>
              <p:cNvSpPr>
                <a:spLocks/>
              </p:cNvSpPr>
              <p:nvPr/>
            </p:nvSpPr>
            <p:spPr bwMode="auto">
              <a:xfrm>
                <a:off x="1905000" y="1677988"/>
                <a:ext cx="2517775" cy="2009775"/>
              </a:xfrm>
              <a:custGeom>
                <a:avLst/>
                <a:gdLst/>
                <a:ahLst/>
                <a:cxnLst>
                  <a:cxn ang="0">
                    <a:pos x="1028" y="522"/>
                  </a:cxn>
                  <a:cxn ang="0">
                    <a:pos x="1028" y="0"/>
                  </a:cxn>
                  <a:cxn ang="0">
                    <a:pos x="0" y="0"/>
                  </a:cxn>
                  <a:cxn ang="0">
                    <a:pos x="0" y="820"/>
                  </a:cxn>
                  <a:cxn ang="0">
                    <a:pos x="728" y="820"/>
                  </a:cxn>
                  <a:cxn ang="0">
                    <a:pos x="1028" y="522"/>
                  </a:cxn>
                </a:cxnLst>
                <a:rect l="0" t="0" r="r" b="b"/>
                <a:pathLst>
                  <a:path w="1028" h="820">
                    <a:moveTo>
                      <a:pt x="1028" y="522"/>
                    </a:moveTo>
                    <a:cubicBezTo>
                      <a:pt x="1028" y="0"/>
                      <a:pt x="1028" y="0"/>
                      <a:pt x="10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728" y="820"/>
                      <a:pt x="728" y="820"/>
                      <a:pt x="728" y="820"/>
                    </a:cubicBezTo>
                    <a:cubicBezTo>
                      <a:pt x="746" y="663"/>
                      <a:pt x="871" y="539"/>
                      <a:pt x="1028" y="52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D4D4D">
                      <a:shade val="30000"/>
                      <a:satMod val="115000"/>
                    </a:srgbClr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0"/>
              <p:cNvSpPr>
                <a:spLocks/>
              </p:cNvSpPr>
              <p:nvPr/>
            </p:nvSpPr>
            <p:spPr bwMode="auto">
              <a:xfrm>
                <a:off x="1830388" y="1609725"/>
                <a:ext cx="2533650" cy="2009775"/>
              </a:xfrm>
              <a:custGeom>
                <a:avLst/>
                <a:gdLst/>
                <a:ahLst/>
                <a:cxnLst>
                  <a:cxn ang="0">
                    <a:pos x="1034" y="500"/>
                  </a:cxn>
                  <a:cxn ang="0">
                    <a:pos x="1034" y="0"/>
                  </a:cxn>
                  <a:cxn ang="0">
                    <a:pos x="0" y="0"/>
                  </a:cxn>
                  <a:cxn ang="0">
                    <a:pos x="0" y="820"/>
                  </a:cxn>
                  <a:cxn ang="0">
                    <a:pos x="709" y="820"/>
                  </a:cxn>
                  <a:cxn ang="0">
                    <a:pos x="1034" y="500"/>
                  </a:cxn>
                </a:cxnLst>
                <a:rect l="0" t="0" r="r" b="b"/>
                <a:pathLst>
                  <a:path w="1034" h="820">
                    <a:moveTo>
                      <a:pt x="1034" y="500"/>
                    </a:moveTo>
                    <a:cubicBezTo>
                      <a:pt x="1034" y="0"/>
                      <a:pt x="1034" y="0"/>
                      <a:pt x="103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709" y="820"/>
                      <a:pt x="709" y="820"/>
                      <a:pt x="709" y="820"/>
                    </a:cubicBezTo>
                    <a:cubicBezTo>
                      <a:pt x="736" y="655"/>
                      <a:pt x="867" y="525"/>
                      <a:pt x="1034" y="5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619625" y="1600200"/>
              <a:ext cx="2557463" cy="2087563"/>
              <a:chOff x="4619625" y="1600200"/>
              <a:chExt cx="2557463" cy="2087563"/>
            </a:xfrm>
          </p:grpSpPr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4619625" y="1677988"/>
                <a:ext cx="2484438" cy="2009775"/>
              </a:xfrm>
              <a:custGeom>
                <a:avLst/>
                <a:gdLst/>
                <a:ahLst/>
                <a:cxnLst>
                  <a:cxn ang="0">
                    <a:pos x="1014" y="0"/>
                  </a:cxn>
                  <a:cxn ang="0">
                    <a:pos x="0" y="0"/>
                  </a:cxn>
                  <a:cxn ang="0">
                    <a:pos x="0" y="523"/>
                  </a:cxn>
                  <a:cxn ang="0">
                    <a:pos x="294" y="820"/>
                  </a:cxn>
                  <a:cxn ang="0">
                    <a:pos x="1014" y="820"/>
                  </a:cxn>
                  <a:cxn ang="0">
                    <a:pos x="1014" y="0"/>
                  </a:cxn>
                </a:cxnLst>
                <a:rect l="0" t="0" r="r" b="b"/>
                <a:pathLst>
                  <a:path w="1014" h="820">
                    <a:moveTo>
                      <a:pt x="10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23"/>
                      <a:pt x="0" y="523"/>
                      <a:pt x="0" y="523"/>
                    </a:cubicBezTo>
                    <a:cubicBezTo>
                      <a:pt x="154" y="542"/>
                      <a:pt x="276" y="665"/>
                      <a:pt x="294" y="820"/>
                    </a:cubicBezTo>
                    <a:cubicBezTo>
                      <a:pt x="1014" y="820"/>
                      <a:pt x="1014" y="820"/>
                      <a:pt x="1014" y="820"/>
                    </a:cubicBezTo>
                    <a:lnTo>
                      <a:pt x="10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>
                      <a:shade val="30000"/>
                      <a:satMod val="115000"/>
                    </a:srgbClr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"/>
              <p:cNvSpPr>
                <a:spLocks/>
              </p:cNvSpPr>
              <p:nvPr/>
            </p:nvSpPr>
            <p:spPr bwMode="auto">
              <a:xfrm>
                <a:off x="4678363" y="1600200"/>
                <a:ext cx="2498725" cy="2009775"/>
              </a:xfrm>
              <a:custGeom>
                <a:avLst/>
                <a:gdLst/>
                <a:ahLst/>
                <a:cxnLst>
                  <a:cxn ang="0">
                    <a:pos x="1020" y="0"/>
                  </a:cxn>
                  <a:cxn ang="0">
                    <a:pos x="0" y="0"/>
                  </a:cxn>
                  <a:cxn ang="0">
                    <a:pos x="0" y="507"/>
                  </a:cxn>
                  <a:cxn ang="0">
                    <a:pos x="310" y="820"/>
                  </a:cxn>
                  <a:cxn ang="0">
                    <a:pos x="1020" y="820"/>
                  </a:cxn>
                  <a:cxn ang="0">
                    <a:pos x="1020" y="0"/>
                  </a:cxn>
                </a:cxnLst>
                <a:rect l="0" t="0" r="r" b="b"/>
                <a:pathLst>
                  <a:path w="1020" h="820">
                    <a:moveTo>
                      <a:pt x="102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158" y="536"/>
                      <a:pt x="282" y="661"/>
                      <a:pt x="310" y="820"/>
                    </a:cubicBezTo>
                    <a:cubicBezTo>
                      <a:pt x="1020" y="820"/>
                      <a:pt x="1020" y="820"/>
                      <a:pt x="1020" y="820"/>
                    </a:cubicBezTo>
                    <a:lnTo>
                      <a:pt x="102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21"/>
            <p:cNvGrpSpPr/>
            <p:nvPr/>
          </p:nvGrpSpPr>
          <p:grpSpPr>
            <a:xfrm>
              <a:off x="1847850" y="3873500"/>
              <a:ext cx="2574925" cy="2047876"/>
              <a:chOff x="1847850" y="3873500"/>
              <a:chExt cx="2574925" cy="2047876"/>
            </a:xfrm>
          </p:grpSpPr>
          <p:sp>
            <p:nvSpPr>
              <p:cNvPr id="39" name="Freeform 8"/>
              <p:cNvSpPr>
                <a:spLocks/>
              </p:cNvSpPr>
              <p:nvPr/>
            </p:nvSpPr>
            <p:spPr bwMode="auto">
              <a:xfrm>
                <a:off x="1905000" y="3873500"/>
                <a:ext cx="2517775" cy="2009775"/>
              </a:xfrm>
              <a:custGeom>
                <a:avLst/>
                <a:gdLst/>
                <a:ahLst/>
                <a:cxnLst>
                  <a:cxn ang="0">
                    <a:pos x="727" y="0"/>
                  </a:cxn>
                  <a:cxn ang="0">
                    <a:pos x="0" y="0"/>
                  </a:cxn>
                  <a:cxn ang="0">
                    <a:pos x="0" y="820"/>
                  </a:cxn>
                  <a:cxn ang="0">
                    <a:pos x="1028" y="820"/>
                  </a:cxn>
                  <a:cxn ang="0">
                    <a:pos x="1028" y="301"/>
                  </a:cxn>
                  <a:cxn ang="0">
                    <a:pos x="727" y="0"/>
                  </a:cxn>
                </a:cxnLst>
                <a:rect l="0" t="0" r="r" b="b"/>
                <a:pathLst>
                  <a:path w="1028" h="820">
                    <a:moveTo>
                      <a:pt x="7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1028" y="820"/>
                      <a:pt x="1028" y="820"/>
                      <a:pt x="1028" y="820"/>
                    </a:cubicBezTo>
                    <a:cubicBezTo>
                      <a:pt x="1028" y="301"/>
                      <a:pt x="1028" y="301"/>
                      <a:pt x="1028" y="301"/>
                    </a:cubicBezTo>
                    <a:cubicBezTo>
                      <a:pt x="870" y="283"/>
                      <a:pt x="745" y="158"/>
                      <a:pt x="72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D4D4D">
                      <a:shade val="30000"/>
                      <a:satMod val="115000"/>
                    </a:srgbClr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1847850" y="3913188"/>
                <a:ext cx="2506663" cy="2008188"/>
              </a:xfrm>
              <a:custGeom>
                <a:avLst/>
                <a:gdLst/>
                <a:ahLst/>
                <a:cxnLst>
                  <a:cxn ang="0">
                    <a:pos x="701" y="0"/>
                  </a:cxn>
                  <a:cxn ang="0">
                    <a:pos x="0" y="0"/>
                  </a:cxn>
                  <a:cxn ang="0">
                    <a:pos x="0" y="820"/>
                  </a:cxn>
                  <a:cxn ang="0">
                    <a:pos x="1023" y="820"/>
                  </a:cxn>
                  <a:cxn ang="0">
                    <a:pos x="1023" y="326"/>
                  </a:cxn>
                  <a:cxn ang="0">
                    <a:pos x="701" y="0"/>
                  </a:cxn>
                </a:cxnLst>
                <a:rect l="0" t="0" r="r" b="b"/>
                <a:pathLst>
                  <a:path w="1023" h="820">
                    <a:moveTo>
                      <a:pt x="70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1023" y="820"/>
                      <a:pt x="1023" y="820"/>
                      <a:pt x="1023" y="820"/>
                    </a:cubicBezTo>
                    <a:cubicBezTo>
                      <a:pt x="1023" y="326"/>
                      <a:pt x="1023" y="326"/>
                      <a:pt x="1023" y="326"/>
                    </a:cubicBezTo>
                    <a:cubicBezTo>
                      <a:pt x="856" y="299"/>
                      <a:pt x="725" y="167"/>
                      <a:pt x="70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20"/>
            <p:cNvGrpSpPr/>
            <p:nvPr/>
          </p:nvGrpSpPr>
          <p:grpSpPr>
            <a:xfrm>
              <a:off x="4619625" y="3873500"/>
              <a:ext cx="2547938" cy="2058988"/>
              <a:chOff x="4619625" y="3873500"/>
              <a:chExt cx="2547938" cy="2058988"/>
            </a:xfrm>
          </p:grpSpPr>
          <p:sp>
            <p:nvSpPr>
              <p:cNvPr id="37" name="Freeform 9"/>
              <p:cNvSpPr>
                <a:spLocks/>
              </p:cNvSpPr>
              <p:nvPr/>
            </p:nvSpPr>
            <p:spPr bwMode="auto">
              <a:xfrm>
                <a:off x="4619625" y="3873500"/>
                <a:ext cx="2471738" cy="2009775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0" y="820"/>
                  </a:cxn>
                  <a:cxn ang="0">
                    <a:pos x="1009" y="820"/>
                  </a:cxn>
                  <a:cxn ang="0">
                    <a:pos x="1009" y="0"/>
                  </a:cxn>
                  <a:cxn ang="0">
                    <a:pos x="294" y="0"/>
                  </a:cxn>
                  <a:cxn ang="0">
                    <a:pos x="0" y="300"/>
                  </a:cxn>
                </a:cxnLst>
                <a:rect l="0" t="0" r="r" b="b"/>
                <a:pathLst>
                  <a:path w="1009" h="820">
                    <a:moveTo>
                      <a:pt x="0" y="300"/>
                    </a:moveTo>
                    <a:cubicBezTo>
                      <a:pt x="0" y="820"/>
                      <a:pt x="0" y="820"/>
                      <a:pt x="0" y="820"/>
                    </a:cubicBezTo>
                    <a:cubicBezTo>
                      <a:pt x="1009" y="820"/>
                      <a:pt x="1009" y="820"/>
                      <a:pt x="1009" y="820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77" y="156"/>
                      <a:pt x="155" y="280"/>
                      <a:pt x="0" y="3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D4D4D">
                      <a:shade val="30000"/>
                      <a:satMod val="115000"/>
                    </a:srgbClr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4668838" y="3922713"/>
                <a:ext cx="2498725" cy="2009775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0" y="820"/>
                  </a:cxn>
                  <a:cxn ang="0">
                    <a:pos x="1020" y="820"/>
                  </a:cxn>
                  <a:cxn ang="0">
                    <a:pos x="1020" y="0"/>
                  </a:cxn>
                  <a:cxn ang="0">
                    <a:pos x="315" y="0"/>
                  </a:cxn>
                  <a:cxn ang="0">
                    <a:pos x="0" y="321"/>
                  </a:cxn>
                </a:cxnLst>
                <a:rect l="0" t="0" r="r" b="b"/>
                <a:pathLst>
                  <a:path w="1020" h="820">
                    <a:moveTo>
                      <a:pt x="0" y="321"/>
                    </a:moveTo>
                    <a:cubicBezTo>
                      <a:pt x="0" y="820"/>
                      <a:pt x="0" y="820"/>
                      <a:pt x="0" y="820"/>
                    </a:cubicBezTo>
                    <a:cubicBezTo>
                      <a:pt x="1020" y="820"/>
                      <a:pt x="1020" y="820"/>
                      <a:pt x="1020" y="820"/>
                    </a:cubicBezTo>
                    <a:cubicBezTo>
                      <a:pt x="1020" y="0"/>
                      <a:pt x="1020" y="0"/>
                      <a:pt x="1020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289" y="163"/>
                      <a:pt x="162" y="292"/>
                      <a:pt x="0" y="3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7" name="Rectangle 12"/>
          <p:cNvSpPr/>
          <p:nvPr/>
        </p:nvSpPr>
        <p:spPr>
          <a:xfrm>
            <a:off x="2077017" y="1580599"/>
            <a:ext cx="2062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被两个或两个以上的项目成员共同使用</a:t>
            </a:r>
            <a:endParaRPr lang="en-US" sz="24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8" name="Rectangle 13"/>
          <p:cNvSpPr/>
          <p:nvPr/>
        </p:nvSpPr>
        <p:spPr>
          <a:xfrm>
            <a:off x="2077016" y="4149080"/>
            <a:ext cx="2062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变化之后，其他的就会受到影响</a:t>
            </a:r>
            <a:endParaRPr lang="en-US" sz="24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ectangle 14"/>
          <p:cNvSpPr/>
          <p:nvPr/>
        </p:nvSpPr>
        <p:spPr>
          <a:xfrm>
            <a:off x="5411688" y="4028871"/>
            <a:ext cx="175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对项目而言是重要的工作产品</a:t>
            </a:r>
            <a:endParaRPr lang="en-US" sz="24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0" name="Rectangle 15"/>
          <p:cNvSpPr/>
          <p:nvPr/>
        </p:nvSpPr>
        <p:spPr>
          <a:xfrm>
            <a:off x="5411688" y="1700808"/>
            <a:ext cx="1769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随项目的开展发生变化</a:t>
            </a:r>
            <a:endParaRPr lang="en-US" sz="24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>
            <a:off x="3909726" y="306024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配置项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91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1196752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案例背景：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客户有个小特性需求需要紧急开发发布，小张接到任务以后迅速响应，仅用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小时即完成了开发，本地测试后，从本地打包交给系统发布人员进行线上发布。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21750" y="378904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上述做法有没有问题？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如果有问题，有哪些问题？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651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配置项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管理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配置项标识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838200" y="1268760"/>
            <a:ext cx="3505200" cy="847725"/>
            <a:chOff x="1008" y="912"/>
            <a:chExt cx="3888" cy="940"/>
          </a:xfrm>
        </p:grpSpPr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1008" y="912"/>
              <a:ext cx="3888" cy="940"/>
              <a:chOff x="1008" y="912"/>
              <a:chExt cx="3888" cy="940"/>
            </a:xfrm>
          </p:grpSpPr>
          <p:sp>
            <p:nvSpPr>
              <p:cNvPr id="31" name="Freeform 4"/>
              <p:cNvSpPr>
                <a:spLocks/>
              </p:cNvSpPr>
              <p:nvPr/>
            </p:nvSpPr>
            <p:spPr bwMode="auto">
              <a:xfrm>
                <a:off x="1008" y="912"/>
                <a:ext cx="3888" cy="94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448" y="0"/>
                  </a:cxn>
                  <a:cxn ang="0">
                    <a:pos x="1646" y="199"/>
                  </a:cxn>
                  <a:cxn ang="0">
                    <a:pos x="1448" y="398"/>
                  </a:cxn>
                  <a:cxn ang="0">
                    <a:pos x="199" y="398"/>
                  </a:cxn>
                  <a:cxn ang="0">
                    <a:pos x="0" y="199"/>
                  </a:cxn>
                  <a:cxn ang="0">
                    <a:pos x="199" y="0"/>
                  </a:cxn>
                </a:cxnLst>
                <a:rect l="0" t="0" r="r" b="b"/>
                <a:pathLst>
                  <a:path w="1646" h="398">
                    <a:moveTo>
                      <a:pt x="199" y="0"/>
                    </a:moveTo>
                    <a:cubicBezTo>
                      <a:pt x="1448" y="0"/>
                      <a:pt x="1448" y="0"/>
                      <a:pt x="1448" y="0"/>
                    </a:cubicBezTo>
                    <a:cubicBezTo>
                      <a:pt x="1557" y="0"/>
                      <a:pt x="1646" y="89"/>
                      <a:pt x="1646" y="199"/>
                    </a:cubicBezTo>
                    <a:cubicBezTo>
                      <a:pt x="1646" y="308"/>
                      <a:pt x="1557" y="398"/>
                      <a:pt x="1448" y="398"/>
                    </a:cubicBezTo>
                    <a:cubicBezTo>
                      <a:pt x="199" y="398"/>
                      <a:pt x="199" y="398"/>
                      <a:pt x="199" y="398"/>
                    </a:cubicBezTo>
                    <a:cubicBezTo>
                      <a:pt x="89" y="398"/>
                      <a:pt x="0" y="308"/>
                      <a:pt x="0" y="199"/>
                    </a:cubicBezTo>
                    <a:cubicBezTo>
                      <a:pt x="0" y="89"/>
                      <a:pt x="89" y="0"/>
                      <a:pt x="19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34902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1033" y="937"/>
                <a:ext cx="3842" cy="892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189" y="0"/>
                  </a:cxn>
                  <a:cxn ang="0">
                    <a:pos x="1438" y="0"/>
                  </a:cxn>
                  <a:cxn ang="0">
                    <a:pos x="1627" y="189"/>
                  </a:cxn>
                  <a:cxn ang="0">
                    <a:pos x="1627" y="189"/>
                  </a:cxn>
                  <a:cxn ang="0">
                    <a:pos x="1438" y="378"/>
                  </a:cxn>
                  <a:cxn ang="0">
                    <a:pos x="189" y="378"/>
                  </a:cxn>
                  <a:cxn ang="0">
                    <a:pos x="0" y="189"/>
                  </a:cxn>
                </a:cxnLst>
                <a:rect l="0" t="0" r="r" b="b"/>
                <a:pathLst>
                  <a:path w="1627" h="378">
                    <a:moveTo>
                      <a:pt x="0" y="189"/>
                    </a:moveTo>
                    <a:cubicBezTo>
                      <a:pt x="0" y="84"/>
                      <a:pt x="84" y="0"/>
                      <a:pt x="189" y="0"/>
                    </a:cubicBezTo>
                    <a:cubicBezTo>
                      <a:pt x="1438" y="0"/>
                      <a:pt x="1438" y="0"/>
                      <a:pt x="1438" y="0"/>
                    </a:cubicBezTo>
                    <a:cubicBezTo>
                      <a:pt x="1542" y="0"/>
                      <a:pt x="1627" y="84"/>
                      <a:pt x="1627" y="189"/>
                    </a:cubicBezTo>
                    <a:cubicBezTo>
                      <a:pt x="1627" y="189"/>
                      <a:pt x="1627" y="189"/>
                      <a:pt x="1627" y="189"/>
                    </a:cubicBezTo>
                    <a:cubicBezTo>
                      <a:pt x="1627" y="293"/>
                      <a:pt x="1542" y="378"/>
                      <a:pt x="1438" y="378"/>
                    </a:cubicBezTo>
                    <a:cubicBezTo>
                      <a:pt x="189" y="378"/>
                      <a:pt x="189" y="378"/>
                      <a:pt x="189" y="378"/>
                    </a:cubicBezTo>
                    <a:cubicBezTo>
                      <a:pt x="84" y="378"/>
                      <a:pt x="0" y="293"/>
                      <a:pt x="0" y="18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>
                <a:off x="1033" y="937"/>
                <a:ext cx="3842" cy="430"/>
              </a:xfrm>
              <a:custGeom>
                <a:avLst/>
                <a:gdLst/>
                <a:ahLst/>
                <a:cxnLst>
                  <a:cxn ang="0">
                    <a:pos x="1627" y="182"/>
                  </a:cxn>
                  <a:cxn ang="0">
                    <a:pos x="1438" y="0"/>
                  </a:cxn>
                  <a:cxn ang="0">
                    <a:pos x="189" y="0"/>
                  </a:cxn>
                  <a:cxn ang="0">
                    <a:pos x="0" y="182"/>
                  </a:cxn>
                  <a:cxn ang="0">
                    <a:pos x="1627" y="182"/>
                  </a:cxn>
                </a:cxnLst>
                <a:rect l="0" t="0" r="r" b="b"/>
                <a:pathLst>
                  <a:path w="1627" h="182">
                    <a:moveTo>
                      <a:pt x="1627" y="182"/>
                    </a:moveTo>
                    <a:cubicBezTo>
                      <a:pt x="1623" y="81"/>
                      <a:pt x="1540" y="0"/>
                      <a:pt x="143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86" y="0"/>
                      <a:pt x="3" y="81"/>
                      <a:pt x="0" y="182"/>
                    </a:cubicBezTo>
                    <a:lnTo>
                      <a:pt x="1627" y="18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82353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1154" y="1008"/>
              <a:ext cx="729" cy="727"/>
              <a:chOff x="1160" y="1020"/>
              <a:chExt cx="729" cy="727"/>
            </a:xfrm>
          </p:grpSpPr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1160" y="1023"/>
                <a:ext cx="729" cy="727"/>
              </a:xfrm>
              <a:custGeom>
                <a:avLst/>
                <a:gdLst/>
                <a:ahLst/>
                <a:cxnLst>
                  <a:cxn ang="0">
                    <a:pos x="303" y="165"/>
                  </a:cxn>
                  <a:cxn ang="0">
                    <a:pos x="143" y="302"/>
                  </a:cxn>
                  <a:cxn ang="0">
                    <a:pos x="7" y="143"/>
                  </a:cxn>
                  <a:cxn ang="0">
                    <a:pos x="166" y="6"/>
                  </a:cxn>
                  <a:cxn ang="0">
                    <a:pos x="303" y="165"/>
                  </a:cxn>
                </a:cxnLst>
                <a:rect l="0" t="0" r="r" b="b"/>
                <a:pathLst>
                  <a:path w="309" h="308">
                    <a:moveTo>
                      <a:pt x="303" y="165"/>
                    </a:moveTo>
                    <a:cubicBezTo>
                      <a:pt x="296" y="247"/>
                      <a:pt x="225" y="308"/>
                      <a:pt x="143" y="302"/>
                    </a:cubicBezTo>
                    <a:cubicBezTo>
                      <a:pt x="61" y="296"/>
                      <a:pt x="0" y="225"/>
                      <a:pt x="7" y="143"/>
                    </a:cubicBezTo>
                    <a:cubicBezTo>
                      <a:pt x="13" y="61"/>
                      <a:pt x="84" y="0"/>
                      <a:pt x="166" y="6"/>
                    </a:cubicBezTo>
                    <a:cubicBezTo>
                      <a:pt x="248" y="12"/>
                      <a:pt x="309" y="84"/>
                      <a:pt x="303" y="16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1164" y="1024"/>
                <a:ext cx="722" cy="722"/>
              </a:xfrm>
              <a:custGeom>
                <a:avLst/>
                <a:gdLst/>
                <a:ahLst/>
                <a:cxnLst>
                  <a:cxn ang="0">
                    <a:pos x="6" y="142"/>
                  </a:cxn>
                  <a:cxn ang="0">
                    <a:pos x="164" y="6"/>
                  </a:cxn>
                  <a:cxn ang="0">
                    <a:pos x="299" y="164"/>
                  </a:cxn>
                  <a:cxn ang="0">
                    <a:pos x="141" y="300"/>
                  </a:cxn>
                  <a:cxn ang="0">
                    <a:pos x="6" y="142"/>
                  </a:cxn>
                </a:cxnLst>
                <a:rect l="0" t="0" r="r" b="b"/>
                <a:pathLst>
                  <a:path w="305" h="306">
                    <a:moveTo>
                      <a:pt x="6" y="142"/>
                    </a:moveTo>
                    <a:cubicBezTo>
                      <a:pt x="12" y="61"/>
                      <a:pt x="83" y="0"/>
                      <a:pt x="164" y="6"/>
                    </a:cubicBezTo>
                    <a:cubicBezTo>
                      <a:pt x="245" y="13"/>
                      <a:pt x="305" y="83"/>
                      <a:pt x="299" y="164"/>
                    </a:cubicBezTo>
                    <a:cubicBezTo>
                      <a:pt x="293" y="245"/>
                      <a:pt x="222" y="306"/>
                      <a:pt x="141" y="300"/>
                    </a:cubicBezTo>
                    <a:cubicBezTo>
                      <a:pt x="60" y="294"/>
                      <a:pt x="0" y="223"/>
                      <a:pt x="6" y="14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29" name="Freeform 10"/>
              <p:cNvSpPr>
                <a:spLocks/>
              </p:cNvSpPr>
              <p:nvPr/>
            </p:nvSpPr>
            <p:spPr bwMode="auto">
              <a:xfrm>
                <a:off x="1195" y="1054"/>
                <a:ext cx="659" cy="660"/>
              </a:xfrm>
              <a:custGeom>
                <a:avLst/>
                <a:gdLst/>
                <a:ahLst/>
                <a:cxnLst>
                  <a:cxn ang="0">
                    <a:pos x="274" y="150"/>
                  </a:cxn>
                  <a:cxn ang="0">
                    <a:pos x="129" y="274"/>
                  </a:cxn>
                  <a:cxn ang="0">
                    <a:pos x="5" y="130"/>
                  </a:cxn>
                  <a:cxn ang="0">
                    <a:pos x="150" y="6"/>
                  </a:cxn>
                  <a:cxn ang="0">
                    <a:pos x="274" y="150"/>
                  </a:cxn>
                </a:cxnLst>
                <a:rect l="0" t="0" r="r" b="b"/>
                <a:pathLst>
                  <a:path w="279" h="280">
                    <a:moveTo>
                      <a:pt x="274" y="150"/>
                    </a:moveTo>
                    <a:cubicBezTo>
                      <a:pt x="268" y="225"/>
                      <a:pt x="203" y="280"/>
                      <a:pt x="129" y="274"/>
                    </a:cubicBezTo>
                    <a:cubicBezTo>
                      <a:pt x="55" y="269"/>
                      <a:pt x="0" y="204"/>
                      <a:pt x="5" y="130"/>
                    </a:cubicBezTo>
                    <a:cubicBezTo>
                      <a:pt x="11" y="56"/>
                      <a:pt x="76" y="0"/>
                      <a:pt x="150" y="6"/>
                    </a:cubicBezTo>
                    <a:cubicBezTo>
                      <a:pt x="224" y="12"/>
                      <a:pt x="279" y="76"/>
                      <a:pt x="274" y="1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>
                <a:off x="1236" y="1093"/>
                <a:ext cx="581" cy="584"/>
              </a:xfrm>
              <a:custGeom>
                <a:avLst/>
                <a:gdLst/>
                <a:ahLst/>
                <a:cxnLst>
                  <a:cxn ang="0">
                    <a:pos x="241" y="132"/>
                  </a:cxn>
                  <a:cxn ang="0">
                    <a:pos x="114" y="241"/>
                  </a:cxn>
                  <a:cxn ang="0">
                    <a:pos x="5" y="114"/>
                  </a:cxn>
                  <a:cxn ang="0">
                    <a:pos x="132" y="5"/>
                  </a:cxn>
                  <a:cxn ang="0">
                    <a:pos x="241" y="132"/>
                  </a:cxn>
                </a:cxnLst>
                <a:rect l="0" t="0" r="r" b="b"/>
                <a:pathLst>
                  <a:path w="246" h="246">
                    <a:moveTo>
                      <a:pt x="241" y="132"/>
                    </a:moveTo>
                    <a:cubicBezTo>
                      <a:pt x="236" y="197"/>
                      <a:pt x="179" y="246"/>
                      <a:pt x="114" y="241"/>
                    </a:cubicBezTo>
                    <a:cubicBezTo>
                      <a:pt x="48" y="236"/>
                      <a:pt x="0" y="179"/>
                      <a:pt x="5" y="114"/>
                    </a:cubicBezTo>
                    <a:cubicBezTo>
                      <a:pt x="10" y="49"/>
                      <a:pt x="66" y="0"/>
                      <a:pt x="132" y="5"/>
                    </a:cubicBezTo>
                    <a:cubicBezTo>
                      <a:pt x="197" y="10"/>
                      <a:pt x="246" y="67"/>
                      <a:pt x="241" y="13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</p:grpSp>
      <p:grpSp>
        <p:nvGrpSpPr>
          <p:cNvPr id="34" name="Group 12"/>
          <p:cNvGrpSpPr>
            <a:grpSpLocks/>
          </p:cNvGrpSpPr>
          <p:nvPr/>
        </p:nvGrpSpPr>
        <p:grpSpPr bwMode="auto">
          <a:xfrm>
            <a:off x="838200" y="2369840"/>
            <a:ext cx="3505200" cy="847725"/>
            <a:chOff x="1008" y="912"/>
            <a:chExt cx="3888" cy="940"/>
          </a:xfrm>
        </p:grpSpPr>
        <p:grpSp>
          <p:nvGrpSpPr>
            <p:cNvPr id="52" name="Group 13"/>
            <p:cNvGrpSpPr>
              <a:grpSpLocks/>
            </p:cNvGrpSpPr>
            <p:nvPr/>
          </p:nvGrpSpPr>
          <p:grpSpPr bwMode="auto">
            <a:xfrm>
              <a:off x="1008" y="912"/>
              <a:ext cx="3888" cy="940"/>
              <a:chOff x="1008" y="912"/>
              <a:chExt cx="3888" cy="940"/>
            </a:xfrm>
          </p:grpSpPr>
          <p:sp>
            <p:nvSpPr>
              <p:cNvPr id="58" name="Freeform 14"/>
              <p:cNvSpPr>
                <a:spLocks/>
              </p:cNvSpPr>
              <p:nvPr/>
            </p:nvSpPr>
            <p:spPr bwMode="auto">
              <a:xfrm>
                <a:off x="1008" y="912"/>
                <a:ext cx="3888" cy="94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448" y="0"/>
                  </a:cxn>
                  <a:cxn ang="0">
                    <a:pos x="1646" y="199"/>
                  </a:cxn>
                  <a:cxn ang="0">
                    <a:pos x="1448" y="398"/>
                  </a:cxn>
                  <a:cxn ang="0">
                    <a:pos x="199" y="398"/>
                  </a:cxn>
                  <a:cxn ang="0">
                    <a:pos x="0" y="199"/>
                  </a:cxn>
                  <a:cxn ang="0">
                    <a:pos x="199" y="0"/>
                  </a:cxn>
                </a:cxnLst>
                <a:rect l="0" t="0" r="r" b="b"/>
                <a:pathLst>
                  <a:path w="1646" h="398">
                    <a:moveTo>
                      <a:pt x="199" y="0"/>
                    </a:moveTo>
                    <a:cubicBezTo>
                      <a:pt x="1448" y="0"/>
                      <a:pt x="1448" y="0"/>
                      <a:pt x="1448" y="0"/>
                    </a:cubicBezTo>
                    <a:cubicBezTo>
                      <a:pt x="1557" y="0"/>
                      <a:pt x="1646" y="89"/>
                      <a:pt x="1646" y="199"/>
                    </a:cubicBezTo>
                    <a:cubicBezTo>
                      <a:pt x="1646" y="308"/>
                      <a:pt x="1557" y="398"/>
                      <a:pt x="1448" y="398"/>
                    </a:cubicBezTo>
                    <a:cubicBezTo>
                      <a:pt x="199" y="398"/>
                      <a:pt x="199" y="398"/>
                      <a:pt x="199" y="398"/>
                    </a:cubicBezTo>
                    <a:cubicBezTo>
                      <a:pt x="89" y="398"/>
                      <a:pt x="0" y="308"/>
                      <a:pt x="0" y="199"/>
                    </a:cubicBezTo>
                    <a:cubicBezTo>
                      <a:pt x="0" y="89"/>
                      <a:pt x="89" y="0"/>
                      <a:pt x="19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34902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59" name="Freeform 15"/>
              <p:cNvSpPr>
                <a:spLocks/>
              </p:cNvSpPr>
              <p:nvPr/>
            </p:nvSpPr>
            <p:spPr bwMode="auto">
              <a:xfrm>
                <a:off x="1033" y="937"/>
                <a:ext cx="3842" cy="892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189" y="0"/>
                  </a:cxn>
                  <a:cxn ang="0">
                    <a:pos x="1438" y="0"/>
                  </a:cxn>
                  <a:cxn ang="0">
                    <a:pos x="1627" y="189"/>
                  </a:cxn>
                  <a:cxn ang="0">
                    <a:pos x="1627" y="189"/>
                  </a:cxn>
                  <a:cxn ang="0">
                    <a:pos x="1438" y="378"/>
                  </a:cxn>
                  <a:cxn ang="0">
                    <a:pos x="189" y="378"/>
                  </a:cxn>
                  <a:cxn ang="0">
                    <a:pos x="0" y="189"/>
                  </a:cxn>
                </a:cxnLst>
                <a:rect l="0" t="0" r="r" b="b"/>
                <a:pathLst>
                  <a:path w="1627" h="378">
                    <a:moveTo>
                      <a:pt x="0" y="189"/>
                    </a:moveTo>
                    <a:cubicBezTo>
                      <a:pt x="0" y="84"/>
                      <a:pt x="84" y="0"/>
                      <a:pt x="189" y="0"/>
                    </a:cubicBezTo>
                    <a:cubicBezTo>
                      <a:pt x="1438" y="0"/>
                      <a:pt x="1438" y="0"/>
                      <a:pt x="1438" y="0"/>
                    </a:cubicBezTo>
                    <a:cubicBezTo>
                      <a:pt x="1542" y="0"/>
                      <a:pt x="1627" y="84"/>
                      <a:pt x="1627" y="189"/>
                    </a:cubicBezTo>
                    <a:cubicBezTo>
                      <a:pt x="1627" y="189"/>
                      <a:pt x="1627" y="189"/>
                      <a:pt x="1627" y="189"/>
                    </a:cubicBezTo>
                    <a:cubicBezTo>
                      <a:pt x="1627" y="293"/>
                      <a:pt x="1542" y="378"/>
                      <a:pt x="1438" y="378"/>
                    </a:cubicBezTo>
                    <a:cubicBezTo>
                      <a:pt x="189" y="378"/>
                      <a:pt x="189" y="378"/>
                      <a:pt x="189" y="378"/>
                    </a:cubicBezTo>
                    <a:cubicBezTo>
                      <a:pt x="84" y="378"/>
                      <a:pt x="0" y="293"/>
                      <a:pt x="0" y="18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60" name="Freeform 16"/>
              <p:cNvSpPr>
                <a:spLocks/>
              </p:cNvSpPr>
              <p:nvPr/>
            </p:nvSpPr>
            <p:spPr bwMode="auto">
              <a:xfrm>
                <a:off x="1033" y="937"/>
                <a:ext cx="3842" cy="430"/>
              </a:xfrm>
              <a:custGeom>
                <a:avLst/>
                <a:gdLst/>
                <a:ahLst/>
                <a:cxnLst>
                  <a:cxn ang="0">
                    <a:pos x="1627" y="182"/>
                  </a:cxn>
                  <a:cxn ang="0">
                    <a:pos x="1438" y="0"/>
                  </a:cxn>
                  <a:cxn ang="0">
                    <a:pos x="189" y="0"/>
                  </a:cxn>
                  <a:cxn ang="0">
                    <a:pos x="0" y="182"/>
                  </a:cxn>
                  <a:cxn ang="0">
                    <a:pos x="1627" y="182"/>
                  </a:cxn>
                </a:cxnLst>
                <a:rect l="0" t="0" r="r" b="b"/>
                <a:pathLst>
                  <a:path w="1627" h="182">
                    <a:moveTo>
                      <a:pt x="1627" y="182"/>
                    </a:moveTo>
                    <a:cubicBezTo>
                      <a:pt x="1623" y="81"/>
                      <a:pt x="1540" y="0"/>
                      <a:pt x="143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86" y="0"/>
                      <a:pt x="3" y="81"/>
                      <a:pt x="0" y="182"/>
                    </a:cubicBezTo>
                    <a:lnTo>
                      <a:pt x="1627" y="18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82353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  <p:grpSp>
          <p:nvGrpSpPr>
            <p:cNvPr id="53" name="Group 17"/>
            <p:cNvGrpSpPr>
              <a:grpSpLocks/>
            </p:cNvGrpSpPr>
            <p:nvPr/>
          </p:nvGrpSpPr>
          <p:grpSpPr bwMode="auto">
            <a:xfrm>
              <a:off x="1154" y="1008"/>
              <a:ext cx="729" cy="727"/>
              <a:chOff x="1160" y="1020"/>
              <a:chExt cx="729" cy="727"/>
            </a:xfrm>
          </p:grpSpPr>
          <p:sp>
            <p:nvSpPr>
              <p:cNvPr id="54" name="Freeform 18"/>
              <p:cNvSpPr>
                <a:spLocks/>
              </p:cNvSpPr>
              <p:nvPr/>
            </p:nvSpPr>
            <p:spPr bwMode="auto">
              <a:xfrm>
                <a:off x="1160" y="1023"/>
                <a:ext cx="729" cy="727"/>
              </a:xfrm>
              <a:custGeom>
                <a:avLst/>
                <a:gdLst/>
                <a:ahLst/>
                <a:cxnLst>
                  <a:cxn ang="0">
                    <a:pos x="303" y="165"/>
                  </a:cxn>
                  <a:cxn ang="0">
                    <a:pos x="143" y="302"/>
                  </a:cxn>
                  <a:cxn ang="0">
                    <a:pos x="7" y="143"/>
                  </a:cxn>
                  <a:cxn ang="0">
                    <a:pos x="166" y="6"/>
                  </a:cxn>
                  <a:cxn ang="0">
                    <a:pos x="303" y="165"/>
                  </a:cxn>
                </a:cxnLst>
                <a:rect l="0" t="0" r="r" b="b"/>
                <a:pathLst>
                  <a:path w="309" h="308">
                    <a:moveTo>
                      <a:pt x="303" y="165"/>
                    </a:moveTo>
                    <a:cubicBezTo>
                      <a:pt x="296" y="247"/>
                      <a:pt x="225" y="308"/>
                      <a:pt x="143" y="302"/>
                    </a:cubicBezTo>
                    <a:cubicBezTo>
                      <a:pt x="61" y="296"/>
                      <a:pt x="0" y="225"/>
                      <a:pt x="7" y="143"/>
                    </a:cubicBezTo>
                    <a:cubicBezTo>
                      <a:pt x="13" y="61"/>
                      <a:pt x="84" y="0"/>
                      <a:pt x="166" y="6"/>
                    </a:cubicBezTo>
                    <a:cubicBezTo>
                      <a:pt x="248" y="12"/>
                      <a:pt x="309" y="84"/>
                      <a:pt x="303" y="16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55" name="Freeform 19"/>
              <p:cNvSpPr>
                <a:spLocks/>
              </p:cNvSpPr>
              <p:nvPr/>
            </p:nvSpPr>
            <p:spPr bwMode="auto">
              <a:xfrm>
                <a:off x="1164" y="1024"/>
                <a:ext cx="722" cy="722"/>
              </a:xfrm>
              <a:custGeom>
                <a:avLst/>
                <a:gdLst/>
                <a:ahLst/>
                <a:cxnLst>
                  <a:cxn ang="0">
                    <a:pos x="6" y="142"/>
                  </a:cxn>
                  <a:cxn ang="0">
                    <a:pos x="164" y="6"/>
                  </a:cxn>
                  <a:cxn ang="0">
                    <a:pos x="299" y="164"/>
                  </a:cxn>
                  <a:cxn ang="0">
                    <a:pos x="141" y="300"/>
                  </a:cxn>
                  <a:cxn ang="0">
                    <a:pos x="6" y="142"/>
                  </a:cxn>
                </a:cxnLst>
                <a:rect l="0" t="0" r="r" b="b"/>
                <a:pathLst>
                  <a:path w="305" h="306">
                    <a:moveTo>
                      <a:pt x="6" y="142"/>
                    </a:moveTo>
                    <a:cubicBezTo>
                      <a:pt x="12" y="61"/>
                      <a:pt x="83" y="0"/>
                      <a:pt x="164" y="6"/>
                    </a:cubicBezTo>
                    <a:cubicBezTo>
                      <a:pt x="245" y="13"/>
                      <a:pt x="305" y="83"/>
                      <a:pt x="299" y="164"/>
                    </a:cubicBezTo>
                    <a:cubicBezTo>
                      <a:pt x="293" y="245"/>
                      <a:pt x="222" y="306"/>
                      <a:pt x="141" y="300"/>
                    </a:cubicBezTo>
                    <a:cubicBezTo>
                      <a:pt x="60" y="294"/>
                      <a:pt x="0" y="223"/>
                      <a:pt x="6" y="14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1195" y="1054"/>
                <a:ext cx="659" cy="660"/>
              </a:xfrm>
              <a:custGeom>
                <a:avLst/>
                <a:gdLst/>
                <a:ahLst/>
                <a:cxnLst>
                  <a:cxn ang="0">
                    <a:pos x="274" y="150"/>
                  </a:cxn>
                  <a:cxn ang="0">
                    <a:pos x="129" y="274"/>
                  </a:cxn>
                  <a:cxn ang="0">
                    <a:pos x="5" y="130"/>
                  </a:cxn>
                  <a:cxn ang="0">
                    <a:pos x="150" y="6"/>
                  </a:cxn>
                  <a:cxn ang="0">
                    <a:pos x="274" y="150"/>
                  </a:cxn>
                </a:cxnLst>
                <a:rect l="0" t="0" r="r" b="b"/>
                <a:pathLst>
                  <a:path w="279" h="280">
                    <a:moveTo>
                      <a:pt x="274" y="150"/>
                    </a:moveTo>
                    <a:cubicBezTo>
                      <a:pt x="268" y="225"/>
                      <a:pt x="203" y="280"/>
                      <a:pt x="129" y="274"/>
                    </a:cubicBezTo>
                    <a:cubicBezTo>
                      <a:pt x="55" y="269"/>
                      <a:pt x="0" y="204"/>
                      <a:pt x="5" y="130"/>
                    </a:cubicBezTo>
                    <a:cubicBezTo>
                      <a:pt x="11" y="56"/>
                      <a:pt x="76" y="0"/>
                      <a:pt x="150" y="6"/>
                    </a:cubicBezTo>
                    <a:cubicBezTo>
                      <a:pt x="224" y="12"/>
                      <a:pt x="279" y="76"/>
                      <a:pt x="274" y="1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57" name="Freeform 21"/>
              <p:cNvSpPr>
                <a:spLocks/>
              </p:cNvSpPr>
              <p:nvPr/>
            </p:nvSpPr>
            <p:spPr bwMode="auto">
              <a:xfrm>
                <a:off x="1236" y="1093"/>
                <a:ext cx="581" cy="584"/>
              </a:xfrm>
              <a:custGeom>
                <a:avLst/>
                <a:gdLst/>
                <a:ahLst/>
                <a:cxnLst>
                  <a:cxn ang="0">
                    <a:pos x="241" y="132"/>
                  </a:cxn>
                  <a:cxn ang="0">
                    <a:pos x="114" y="241"/>
                  </a:cxn>
                  <a:cxn ang="0">
                    <a:pos x="5" y="114"/>
                  </a:cxn>
                  <a:cxn ang="0">
                    <a:pos x="132" y="5"/>
                  </a:cxn>
                  <a:cxn ang="0">
                    <a:pos x="241" y="132"/>
                  </a:cxn>
                </a:cxnLst>
                <a:rect l="0" t="0" r="r" b="b"/>
                <a:pathLst>
                  <a:path w="246" h="246">
                    <a:moveTo>
                      <a:pt x="241" y="132"/>
                    </a:moveTo>
                    <a:cubicBezTo>
                      <a:pt x="236" y="197"/>
                      <a:pt x="179" y="246"/>
                      <a:pt x="114" y="241"/>
                    </a:cubicBezTo>
                    <a:cubicBezTo>
                      <a:pt x="48" y="236"/>
                      <a:pt x="0" y="179"/>
                      <a:pt x="5" y="114"/>
                    </a:cubicBezTo>
                    <a:cubicBezTo>
                      <a:pt x="10" y="49"/>
                      <a:pt x="66" y="0"/>
                      <a:pt x="132" y="5"/>
                    </a:cubicBezTo>
                    <a:cubicBezTo>
                      <a:pt x="197" y="10"/>
                      <a:pt x="246" y="67"/>
                      <a:pt x="241" y="132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</p:grpSp>
      <p:grpSp>
        <p:nvGrpSpPr>
          <p:cNvPr id="61" name="Group 22"/>
          <p:cNvGrpSpPr>
            <a:grpSpLocks/>
          </p:cNvGrpSpPr>
          <p:nvPr/>
        </p:nvGrpSpPr>
        <p:grpSpPr bwMode="auto">
          <a:xfrm>
            <a:off x="4876800" y="1268760"/>
            <a:ext cx="3505200" cy="847725"/>
            <a:chOff x="1008" y="912"/>
            <a:chExt cx="3888" cy="940"/>
          </a:xfrm>
        </p:grpSpPr>
        <p:grpSp>
          <p:nvGrpSpPr>
            <p:cNvPr id="62" name="Group 23"/>
            <p:cNvGrpSpPr>
              <a:grpSpLocks/>
            </p:cNvGrpSpPr>
            <p:nvPr/>
          </p:nvGrpSpPr>
          <p:grpSpPr bwMode="auto">
            <a:xfrm>
              <a:off x="1008" y="912"/>
              <a:ext cx="3888" cy="940"/>
              <a:chOff x="1008" y="912"/>
              <a:chExt cx="3888" cy="940"/>
            </a:xfrm>
          </p:grpSpPr>
          <p:sp>
            <p:nvSpPr>
              <p:cNvPr id="68" name="Freeform 24"/>
              <p:cNvSpPr>
                <a:spLocks/>
              </p:cNvSpPr>
              <p:nvPr/>
            </p:nvSpPr>
            <p:spPr bwMode="auto">
              <a:xfrm>
                <a:off x="1008" y="912"/>
                <a:ext cx="3888" cy="94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448" y="0"/>
                  </a:cxn>
                  <a:cxn ang="0">
                    <a:pos x="1646" y="199"/>
                  </a:cxn>
                  <a:cxn ang="0">
                    <a:pos x="1448" y="398"/>
                  </a:cxn>
                  <a:cxn ang="0">
                    <a:pos x="199" y="398"/>
                  </a:cxn>
                  <a:cxn ang="0">
                    <a:pos x="0" y="199"/>
                  </a:cxn>
                  <a:cxn ang="0">
                    <a:pos x="199" y="0"/>
                  </a:cxn>
                </a:cxnLst>
                <a:rect l="0" t="0" r="r" b="b"/>
                <a:pathLst>
                  <a:path w="1646" h="398">
                    <a:moveTo>
                      <a:pt x="199" y="0"/>
                    </a:moveTo>
                    <a:cubicBezTo>
                      <a:pt x="1448" y="0"/>
                      <a:pt x="1448" y="0"/>
                      <a:pt x="1448" y="0"/>
                    </a:cubicBezTo>
                    <a:cubicBezTo>
                      <a:pt x="1557" y="0"/>
                      <a:pt x="1646" y="89"/>
                      <a:pt x="1646" y="199"/>
                    </a:cubicBezTo>
                    <a:cubicBezTo>
                      <a:pt x="1646" y="308"/>
                      <a:pt x="1557" y="398"/>
                      <a:pt x="1448" y="398"/>
                    </a:cubicBezTo>
                    <a:cubicBezTo>
                      <a:pt x="199" y="398"/>
                      <a:pt x="199" y="398"/>
                      <a:pt x="199" y="398"/>
                    </a:cubicBezTo>
                    <a:cubicBezTo>
                      <a:pt x="89" y="398"/>
                      <a:pt x="0" y="308"/>
                      <a:pt x="0" y="199"/>
                    </a:cubicBezTo>
                    <a:cubicBezTo>
                      <a:pt x="0" y="89"/>
                      <a:pt x="89" y="0"/>
                      <a:pt x="19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34902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69" name="Freeform 25"/>
              <p:cNvSpPr>
                <a:spLocks/>
              </p:cNvSpPr>
              <p:nvPr/>
            </p:nvSpPr>
            <p:spPr bwMode="auto">
              <a:xfrm>
                <a:off x="1033" y="937"/>
                <a:ext cx="3842" cy="892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189" y="0"/>
                  </a:cxn>
                  <a:cxn ang="0">
                    <a:pos x="1438" y="0"/>
                  </a:cxn>
                  <a:cxn ang="0">
                    <a:pos x="1627" y="189"/>
                  </a:cxn>
                  <a:cxn ang="0">
                    <a:pos x="1627" y="189"/>
                  </a:cxn>
                  <a:cxn ang="0">
                    <a:pos x="1438" y="378"/>
                  </a:cxn>
                  <a:cxn ang="0">
                    <a:pos x="189" y="378"/>
                  </a:cxn>
                  <a:cxn ang="0">
                    <a:pos x="0" y="189"/>
                  </a:cxn>
                </a:cxnLst>
                <a:rect l="0" t="0" r="r" b="b"/>
                <a:pathLst>
                  <a:path w="1627" h="378">
                    <a:moveTo>
                      <a:pt x="0" y="189"/>
                    </a:moveTo>
                    <a:cubicBezTo>
                      <a:pt x="0" y="84"/>
                      <a:pt x="84" y="0"/>
                      <a:pt x="189" y="0"/>
                    </a:cubicBezTo>
                    <a:cubicBezTo>
                      <a:pt x="1438" y="0"/>
                      <a:pt x="1438" y="0"/>
                      <a:pt x="1438" y="0"/>
                    </a:cubicBezTo>
                    <a:cubicBezTo>
                      <a:pt x="1542" y="0"/>
                      <a:pt x="1627" y="84"/>
                      <a:pt x="1627" y="189"/>
                    </a:cubicBezTo>
                    <a:cubicBezTo>
                      <a:pt x="1627" y="189"/>
                      <a:pt x="1627" y="189"/>
                      <a:pt x="1627" y="189"/>
                    </a:cubicBezTo>
                    <a:cubicBezTo>
                      <a:pt x="1627" y="293"/>
                      <a:pt x="1542" y="378"/>
                      <a:pt x="1438" y="378"/>
                    </a:cubicBezTo>
                    <a:cubicBezTo>
                      <a:pt x="189" y="378"/>
                      <a:pt x="189" y="378"/>
                      <a:pt x="189" y="378"/>
                    </a:cubicBezTo>
                    <a:cubicBezTo>
                      <a:pt x="84" y="378"/>
                      <a:pt x="0" y="293"/>
                      <a:pt x="0" y="18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70" name="Freeform 26"/>
              <p:cNvSpPr>
                <a:spLocks/>
              </p:cNvSpPr>
              <p:nvPr/>
            </p:nvSpPr>
            <p:spPr bwMode="auto">
              <a:xfrm>
                <a:off x="1033" y="937"/>
                <a:ext cx="3842" cy="430"/>
              </a:xfrm>
              <a:custGeom>
                <a:avLst/>
                <a:gdLst/>
                <a:ahLst/>
                <a:cxnLst>
                  <a:cxn ang="0">
                    <a:pos x="1627" y="182"/>
                  </a:cxn>
                  <a:cxn ang="0">
                    <a:pos x="1438" y="0"/>
                  </a:cxn>
                  <a:cxn ang="0">
                    <a:pos x="189" y="0"/>
                  </a:cxn>
                  <a:cxn ang="0">
                    <a:pos x="0" y="182"/>
                  </a:cxn>
                  <a:cxn ang="0">
                    <a:pos x="1627" y="182"/>
                  </a:cxn>
                </a:cxnLst>
                <a:rect l="0" t="0" r="r" b="b"/>
                <a:pathLst>
                  <a:path w="1627" h="182">
                    <a:moveTo>
                      <a:pt x="1627" y="182"/>
                    </a:moveTo>
                    <a:cubicBezTo>
                      <a:pt x="1623" y="81"/>
                      <a:pt x="1540" y="0"/>
                      <a:pt x="143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86" y="0"/>
                      <a:pt x="3" y="81"/>
                      <a:pt x="0" y="182"/>
                    </a:cubicBezTo>
                    <a:lnTo>
                      <a:pt x="1627" y="18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82353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  <p:grpSp>
          <p:nvGrpSpPr>
            <p:cNvPr id="63" name="Group 27"/>
            <p:cNvGrpSpPr>
              <a:grpSpLocks/>
            </p:cNvGrpSpPr>
            <p:nvPr/>
          </p:nvGrpSpPr>
          <p:grpSpPr bwMode="auto">
            <a:xfrm>
              <a:off x="1154" y="1008"/>
              <a:ext cx="729" cy="727"/>
              <a:chOff x="1160" y="1020"/>
              <a:chExt cx="729" cy="727"/>
            </a:xfrm>
          </p:grpSpPr>
          <p:sp>
            <p:nvSpPr>
              <p:cNvPr id="64" name="Freeform 28"/>
              <p:cNvSpPr>
                <a:spLocks/>
              </p:cNvSpPr>
              <p:nvPr/>
            </p:nvSpPr>
            <p:spPr bwMode="auto">
              <a:xfrm>
                <a:off x="1160" y="1023"/>
                <a:ext cx="729" cy="727"/>
              </a:xfrm>
              <a:custGeom>
                <a:avLst/>
                <a:gdLst/>
                <a:ahLst/>
                <a:cxnLst>
                  <a:cxn ang="0">
                    <a:pos x="303" y="165"/>
                  </a:cxn>
                  <a:cxn ang="0">
                    <a:pos x="143" y="302"/>
                  </a:cxn>
                  <a:cxn ang="0">
                    <a:pos x="7" y="143"/>
                  </a:cxn>
                  <a:cxn ang="0">
                    <a:pos x="166" y="6"/>
                  </a:cxn>
                  <a:cxn ang="0">
                    <a:pos x="303" y="165"/>
                  </a:cxn>
                </a:cxnLst>
                <a:rect l="0" t="0" r="r" b="b"/>
                <a:pathLst>
                  <a:path w="309" h="308">
                    <a:moveTo>
                      <a:pt x="303" y="165"/>
                    </a:moveTo>
                    <a:cubicBezTo>
                      <a:pt x="296" y="247"/>
                      <a:pt x="225" y="308"/>
                      <a:pt x="143" y="302"/>
                    </a:cubicBezTo>
                    <a:cubicBezTo>
                      <a:pt x="61" y="296"/>
                      <a:pt x="0" y="225"/>
                      <a:pt x="7" y="143"/>
                    </a:cubicBezTo>
                    <a:cubicBezTo>
                      <a:pt x="13" y="61"/>
                      <a:pt x="84" y="0"/>
                      <a:pt x="166" y="6"/>
                    </a:cubicBezTo>
                    <a:cubicBezTo>
                      <a:pt x="248" y="12"/>
                      <a:pt x="309" y="84"/>
                      <a:pt x="303" y="16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65" name="Freeform 29"/>
              <p:cNvSpPr>
                <a:spLocks/>
              </p:cNvSpPr>
              <p:nvPr/>
            </p:nvSpPr>
            <p:spPr bwMode="auto">
              <a:xfrm>
                <a:off x="1164" y="1024"/>
                <a:ext cx="722" cy="722"/>
              </a:xfrm>
              <a:custGeom>
                <a:avLst/>
                <a:gdLst/>
                <a:ahLst/>
                <a:cxnLst>
                  <a:cxn ang="0">
                    <a:pos x="6" y="142"/>
                  </a:cxn>
                  <a:cxn ang="0">
                    <a:pos x="164" y="6"/>
                  </a:cxn>
                  <a:cxn ang="0">
                    <a:pos x="299" y="164"/>
                  </a:cxn>
                  <a:cxn ang="0">
                    <a:pos x="141" y="300"/>
                  </a:cxn>
                  <a:cxn ang="0">
                    <a:pos x="6" y="142"/>
                  </a:cxn>
                </a:cxnLst>
                <a:rect l="0" t="0" r="r" b="b"/>
                <a:pathLst>
                  <a:path w="305" h="306">
                    <a:moveTo>
                      <a:pt x="6" y="142"/>
                    </a:moveTo>
                    <a:cubicBezTo>
                      <a:pt x="12" y="61"/>
                      <a:pt x="83" y="0"/>
                      <a:pt x="164" y="6"/>
                    </a:cubicBezTo>
                    <a:cubicBezTo>
                      <a:pt x="245" y="13"/>
                      <a:pt x="305" y="83"/>
                      <a:pt x="299" y="164"/>
                    </a:cubicBezTo>
                    <a:cubicBezTo>
                      <a:pt x="293" y="245"/>
                      <a:pt x="222" y="306"/>
                      <a:pt x="141" y="300"/>
                    </a:cubicBezTo>
                    <a:cubicBezTo>
                      <a:pt x="60" y="294"/>
                      <a:pt x="0" y="223"/>
                      <a:pt x="6" y="14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66" name="Freeform 30"/>
              <p:cNvSpPr>
                <a:spLocks/>
              </p:cNvSpPr>
              <p:nvPr/>
            </p:nvSpPr>
            <p:spPr bwMode="auto">
              <a:xfrm>
                <a:off x="1195" y="1054"/>
                <a:ext cx="659" cy="660"/>
              </a:xfrm>
              <a:custGeom>
                <a:avLst/>
                <a:gdLst/>
                <a:ahLst/>
                <a:cxnLst>
                  <a:cxn ang="0">
                    <a:pos x="274" y="150"/>
                  </a:cxn>
                  <a:cxn ang="0">
                    <a:pos x="129" y="274"/>
                  </a:cxn>
                  <a:cxn ang="0">
                    <a:pos x="5" y="130"/>
                  </a:cxn>
                  <a:cxn ang="0">
                    <a:pos x="150" y="6"/>
                  </a:cxn>
                  <a:cxn ang="0">
                    <a:pos x="274" y="150"/>
                  </a:cxn>
                </a:cxnLst>
                <a:rect l="0" t="0" r="r" b="b"/>
                <a:pathLst>
                  <a:path w="279" h="280">
                    <a:moveTo>
                      <a:pt x="274" y="150"/>
                    </a:moveTo>
                    <a:cubicBezTo>
                      <a:pt x="268" y="225"/>
                      <a:pt x="203" y="280"/>
                      <a:pt x="129" y="274"/>
                    </a:cubicBezTo>
                    <a:cubicBezTo>
                      <a:pt x="55" y="269"/>
                      <a:pt x="0" y="204"/>
                      <a:pt x="5" y="130"/>
                    </a:cubicBezTo>
                    <a:cubicBezTo>
                      <a:pt x="11" y="56"/>
                      <a:pt x="76" y="0"/>
                      <a:pt x="150" y="6"/>
                    </a:cubicBezTo>
                    <a:cubicBezTo>
                      <a:pt x="224" y="12"/>
                      <a:pt x="279" y="76"/>
                      <a:pt x="274" y="1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67" name="Freeform 31"/>
              <p:cNvSpPr>
                <a:spLocks/>
              </p:cNvSpPr>
              <p:nvPr/>
            </p:nvSpPr>
            <p:spPr bwMode="auto">
              <a:xfrm>
                <a:off x="1236" y="1093"/>
                <a:ext cx="581" cy="584"/>
              </a:xfrm>
              <a:custGeom>
                <a:avLst/>
                <a:gdLst/>
                <a:ahLst/>
                <a:cxnLst>
                  <a:cxn ang="0">
                    <a:pos x="241" y="132"/>
                  </a:cxn>
                  <a:cxn ang="0">
                    <a:pos x="114" y="241"/>
                  </a:cxn>
                  <a:cxn ang="0">
                    <a:pos x="5" y="114"/>
                  </a:cxn>
                  <a:cxn ang="0">
                    <a:pos x="132" y="5"/>
                  </a:cxn>
                  <a:cxn ang="0">
                    <a:pos x="241" y="132"/>
                  </a:cxn>
                </a:cxnLst>
                <a:rect l="0" t="0" r="r" b="b"/>
                <a:pathLst>
                  <a:path w="246" h="246">
                    <a:moveTo>
                      <a:pt x="241" y="132"/>
                    </a:moveTo>
                    <a:cubicBezTo>
                      <a:pt x="236" y="197"/>
                      <a:pt x="179" y="246"/>
                      <a:pt x="114" y="241"/>
                    </a:cubicBezTo>
                    <a:cubicBezTo>
                      <a:pt x="48" y="236"/>
                      <a:pt x="0" y="179"/>
                      <a:pt x="5" y="114"/>
                    </a:cubicBezTo>
                    <a:cubicBezTo>
                      <a:pt x="10" y="49"/>
                      <a:pt x="66" y="0"/>
                      <a:pt x="132" y="5"/>
                    </a:cubicBezTo>
                    <a:cubicBezTo>
                      <a:pt x="197" y="10"/>
                      <a:pt x="246" y="67"/>
                      <a:pt x="241" y="132"/>
                    </a:cubicBez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</p:grpSp>
      <p:grpSp>
        <p:nvGrpSpPr>
          <p:cNvPr id="71" name="Group 32"/>
          <p:cNvGrpSpPr>
            <a:grpSpLocks/>
          </p:cNvGrpSpPr>
          <p:nvPr/>
        </p:nvGrpSpPr>
        <p:grpSpPr bwMode="auto">
          <a:xfrm>
            <a:off x="4876800" y="2369840"/>
            <a:ext cx="3505200" cy="847725"/>
            <a:chOff x="1008" y="912"/>
            <a:chExt cx="3888" cy="940"/>
          </a:xfrm>
        </p:grpSpPr>
        <p:grpSp>
          <p:nvGrpSpPr>
            <p:cNvPr id="72" name="Group 33"/>
            <p:cNvGrpSpPr>
              <a:grpSpLocks/>
            </p:cNvGrpSpPr>
            <p:nvPr/>
          </p:nvGrpSpPr>
          <p:grpSpPr bwMode="auto">
            <a:xfrm>
              <a:off x="1008" y="912"/>
              <a:ext cx="3888" cy="940"/>
              <a:chOff x="1008" y="912"/>
              <a:chExt cx="3888" cy="940"/>
            </a:xfrm>
          </p:grpSpPr>
          <p:sp>
            <p:nvSpPr>
              <p:cNvPr id="78" name="Freeform 34"/>
              <p:cNvSpPr>
                <a:spLocks/>
              </p:cNvSpPr>
              <p:nvPr/>
            </p:nvSpPr>
            <p:spPr bwMode="auto">
              <a:xfrm>
                <a:off x="1008" y="912"/>
                <a:ext cx="3888" cy="94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448" y="0"/>
                  </a:cxn>
                  <a:cxn ang="0">
                    <a:pos x="1646" y="199"/>
                  </a:cxn>
                  <a:cxn ang="0">
                    <a:pos x="1448" y="398"/>
                  </a:cxn>
                  <a:cxn ang="0">
                    <a:pos x="199" y="398"/>
                  </a:cxn>
                  <a:cxn ang="0">
                    <a:pos x="0" y="199"/>
                  </a:cxn>
                  <a:cxn ang="0">
                    <a:pos x="199" y="0"/>
                  </a:cxn>
                </a:cxnLst>
                <a:rect l="0" t="0" r="r" b="b"/>
                <a:pathLst>
                  <a:path w="1646" h="398">
                    <a:moveTo>
                      <a:pt x="199" y="0"/>
                    </a:moveTo>
                    <a:cubicBezTo>
                      <a:pt x="1448" y="0"/>
                      <a:pt x="1448" y="0"/>
                      <a:pt x="1448" y="0"/>
                    </a:cubicBezTo>
                    <a:cubicBezTo>
                      <a:pt x="1557" y="0"/>
                      <a:pt x="1646" y="89"/>
                      <a:pt x="1646" y="199"/>
                    </a:cubicBezTo>
                    <a:cubicBezTo>
                      <a:pt x="1646" y="308"/>
                      <a:pt x="1557" y="398"/>
                      <a:pt x="1448" y="398"/>
                    </a:cubicBezTo>
                    <a:cubicBezTo>
                      <a:pt x="199" y="398"/>
                      <a:pt x="199" y="398"/>
                      <a:pt x="199" y="398"/>
                    </a:cubicBezTo>
                    <a:cubicBezTo>
                      <a:pt x="89" y="398"/>
                      <a:pt x="0" y="308"/>
                      <a:pt x="0" y="199"/>
                    </a:cubicBezTo>
                    <a:cubicBezTo>
                      <a:pt x="0" y="89"/>
                      <a:pt x="89" y="0"/>
                      <a:pt x="19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34902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79" name="Freeform 35"/>
              <p:cNvSpPr>
                <a:spLocks/>
              </p:cNvSpPr>
              <p:nvPr/>
            </p:nvSpPr>
            <p:spPr bwMode="auto">
              <a:xfrm>
                <a:off x="1033" y="937"/>
                <a:ext cx="3842" cy="892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189" y="0"/>
                  </a:cxn>
                  <a:cxn ang="0">
                    <a:pos x="1438" y="0"/>
                  </a:cxn>
                  <a:cxn ang="0">
                    <a:pos x="1627" y="189"/>
                  </a:cxn>
                  <a:cxn ang="0">
                    <a:pos x="1627" y="189"/>
                  </a:cxn>
                  <a:cxn ang="0">
                    <a:pos x="1438" y="378"/>
                  </a:cxn>
                  <a:cxn ang="0">
                    <a:pos x="189" y="378"/>
                  </a:cxn>
                  <a:cxn ang="0">
                    <a:pos x="0" y="189"/>
                  </a:cxn>
                </a:cxnLst>
                <a:rect l="0" t="0" r="r" b="b"/>
                <a:pathLst>
                  <a:path w="1627" h="378">
                    <a:moveTo>
                      <a:pt x="0" y="189"/>
                    </a:moveTo>
                    <a:cubicBezTo>
                      <a:pt x="0" y="84"/>
                      <a:pt x="84" y="0"/>
                      <a:pt x="189" y="0"/>
                    </a:cubicBezTo>
                    <a:cubicBezTo>
                      <a:pt x="1438" y="0"/>
                      <a:pt x="1438" y="0"/>
                      <a:pt x="1438" y="0"/>
                    </a:cubicBezTo>
                    <a:cubicBezTo>
                      <a:pt x="1542" y="0"/>
                      <a:pt x="1627" y="84"/>
                      <a:pt x="1627" y="189"/>
                    </a:cubicBezTo>
                    <a:cubicBezTo>
                      <a:pt x="1627" y="189"/>
                      <a:pt x="1627" y="189"/>
                      <a:pt x="1627" y="189"/>
                    </a:cubicBezTo>
                    <a:cubicBezTo>
                      <a:pt x="1627" y="293"/>
                      <a:pt x="1542" y="378"/>
                      <a:pt x="1438" y="378"/>
                    </a:cubicBezTo>
                    <a:cubicBezTo>
                      <a:pt x="189" y="378"/>
                      <a:pt x="189" y="378"/>
                      <a:pt x="189" y="378"/>
                    </a:cubicBezTo>
                    <a:cubicBezTo>
                      <a:pt x="84" y="378"/>
                      <a:pt x="0" y="293"/>
                      <a:pt x="0" y="18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80" name="Freeform 36"/>
              <p:cNvSpPr>
                <a:spLocks/>
              </p:cNvSpPr>
              <p:nvPr/>
            </p:nvSpPr>
            <p:spPr bwMode="auto">
              <a:xfrm>
                <a:off x="1033" y="937"/>
                <a:ext cx="3842" cy="430"/>
              </a:xfrm>
              <a:custGeom>
                <a:avLst/>
                <a:gdLst/>
                <a:ahLst/>
                <a:cxnLst>
                  <a:cxn ang="0">
                    <a:pos x="1627" y="182"/>
                  </a:cxn>
                  <a:cxn ang="0">
                    <a:pos x="1438" y="0"/>
                  </a:cxn>
                  <a:cxn ang="0">
                    <a:pos x="189" y="0"/>
                  </a:cxn>
                  <a:cxn ang="0">
                    <a:pos x="0" y="182"/>
                  </a:cxn>
                  <a:cxn ang="0">
                    <a:pos x="1627" y="182"/>
                  </a:cxn>
                </a:cxnLst>
                <a:rect l="0" t="0" r="r" b="b"/>
                <a:pathLst>
                  <a:path w="1627" h="182">
                    <a:moveTo>
                      <a:pt x="1627" y="182"/>
                    </a:moveTo>
                    <a:cubicBezTo>
                      <a:pt x="1623" y="81"/>
                      <a:pt x="1540" y="0"/>
                      <a:pt x="143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86" y="0"/>
                      <a:pt x="3" y="81"/>
                      <a:pt x="0" y="182"/>
                    </a:cubicBezTo>
                    <a:lnTo>
                      <a:pt x="1627" y="18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82353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  <p:grpSp>
          <p:nvGrpSpPr>
            <p:cNvPr id="73" name="Group 37"/>
            <p:cNvGrpSpPr>
              <a:grpSpLocks/>
            </p:cNvGrpSpPr>
            <p:nvPr/>
          </p:nvGrpSpPr>
          <p:grpSpPr bwMode="auto">
            <a:xfrm>
              <a:off x="1154" y="1008"/>
              <a:ext cx="729" cy="727"/>
              <a:chOff x="1160" y="1020"/>
              <a:chExt cx="729" cy="727"/>
            </a:xfrm>
          </p:grpSpPr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1160" y="1023"/>
                <a:ext cx="729" cy="727"/>
              </a:xfrm>
              <a:custGeom>
                <a:avLst/>
                <a:gdLst/>
                <a:ahLst/>
                <a:cxnLst>
                  <a:cxn ang="0">
                    <a:pos x="303" y="165"/>
                  </a:cxn>
                  <a:cxn ang="0">
                    <a:pos x="143" y="302"/>
                  </a:cxn>
                  <a:cxn ang="0">
                    <a:pos x="7" y="143"/>
                  </a:cxn>
                  <a:cxn ang="0">
                    <a:pos x="166" y="6"/>
                  </a:cxn>
                  <a:cxn ang="0">
                    <a:pos x="303" y="165"/>
                  </a:cxn>
                </a:cxnLst>
                <a:rect l="0" t="0" r="r" b="b"/>
                <a:pathLst>
                  <a:path w="309" h="308">
                    <a:moveTo>
                      <a:pt x="303" y="165"/>
                    </a:moveTo>
                    <a:cubicBezTo>
                      <a:pt x="296" y="247"/>
                      <a:pt x="225" y="308"/>
                      <a:pt x="143" y="302"/>
                    </a:cubicBezTo>
                    <a:cubicBezTo>
                      <a:pt x="61" y="296"/>
                      <a:pt x="0" y="225"/>
                      <a:pt x="7" y="143"/>
                    </a:cubicBezTo>
                    <a:cubicBezTo>
                      <a:pt x="13" y="61"/>
                      <a:pt x="84" y="0"/>
                      <a:pt x="166" y="6"/>
                    </a:cubicBezTo>
                    <a:cubicBezTo>
                      <a:pt x="248" y="12"/>
                      <a:pt x="309" y="84"/>
                      <a:pt x="303" y="16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1164" y="1024"/>
                <a:ext cx="722" cy="722"/>
              </a:xfrm>
              <a:custGeom>
                <a:avLst/>
                <a:gdLst/>
                <a:ahLst/>
                <a:cxnLst>
                  <a:cxn ang="0">
                    <a:pos x="6" y="142"/>
                  </a:cxn>
                  <a:cxn ang="0">
                    <a:pos x="164" y="6"/>
                  </a:cxn>
                  <a:cxn ang="0">
                    <a:pos x="299" y="164"/>
                  </a:cxn>
                  <a:cxn ang="0">
                    <a:pos x="141" y="300"/>
                  </a:cxn>
                  <a:cxn ang="0">
                    <a:pos x="6" y="142"/>
                  </a:cxn>
                </a:cxnLst>
                <a:rect l="0" t="0" r="r" b="b"/>
                <a:pathLst>
                  <a:path w="305" h="306">
                    <a:moveTo>
                      <a:pt x="6" y="142"/>
                    </a:moveTo>
                    <a:cubicBezTo>
                      <a:pt x="12" y="61"/>
                      <a:pt x="83" y="0"/>
                      <a:pt x="164" y="6"/>
                    </a:cubicBezTo>
                    <a:cubicBezTo>
                      <a:pt x="245" y="13"/>
                      <a:pt x="305" y="83"/>
                      <a:pt x="299" y="164"/>
                    </a:cubicBezTo>
                    <a:cubicBezTo>
                      <a:pt x="293" y="245"/>
                      <a:pt x="222" y="306"/>
                      <a:pt x="141" y="300"/>
                    </a:cubicBezTo>
                    <a:cubicBezTo>
                      <a:pt x="60" y="294"/>
                      <a:pt x="0" y="223"/>
                      <a:pt x="6" y="14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1195" y="1054"/>
                <a:ext cx="659" cy="660"/>
              </a:xfrm>
              <a:custGeom>
                <a:avLst/>
                <a:gdLst/>
                <a:ahLst/>
                <a:cxnLst>
                  <a:cxn ang="0">
                    <a:pos x="274" y="150"/>
                  </a:cxn>
                  <a:cxn ang="0">
                    <a:pos x="129" y="274"/>
                  </a:cxn>
                  <a:cxn ang="0">
                    <a:pos x="5" y="130"/>
                  </a:cxn>
                  <a:cxn ang="0">
                    <a:pos x="150" y="6"/>
                  </a:cxn>
                  <a:cxn ang="0">
                    <a:pos x="274" y="150"/>
                  </a:cxn>
                </a:cxnLst>
                <a:rect l="0" t="0" r="r" b="b"/>
                <a:pathLst>
                  <a:path w="279" h="280">
                    <a:moveTo>
                      <a:pt x="274" y="150"/>
                    </a:moveTo>
                    <a:cubicBezTo>
                      <a:pt x="268" y="225"/>
                      <a:pt x="203" y="280"/>
                      <a:pt x="129" y="274"/>
                    </a:cubicBezTo>
                    <a:cubicBezTo>
                      <a:pt x="55" y="269"/>
                      <a:pt x="0" y="204"/>
                      <a:pt x="5" y="130"/>
                    </a:cubicBezTo>
                    <a:cubicBezTo>
                      <a:pt x="11" y="56"/>
                      <a:pt x="76" y="0"/>
                      <a:pt x="150" y="6"/>
                    </a:cubicBezTo>
                    <a:cubicBezTo>
                      <a:pt x="224" y="12"/>
                      <a:pt x="279" y="76"/>
                      <a:pt x="274" y="1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1236" y="1093"/>
                <a:ext cx="581" cy="584"/>
              </a:xfrm>
              <a:custGeom>
                <a:avLst/>
                <a:gdLst/>
                <a:ahLst/>
                <a:cxnLst>
                  <a:cxn ang="0">
                    <a:pos x="241" y="132"/>
                  </a:cxn>
                  <a:cxn ang="0">
                    <a:pos x="114" y="241"/>
                  </a:cxn>
                  <a:cxn ang="0">
                    <a:pos x="5" y="114"/>
                  </a:cxn>
                  <a:cxn ang="0">
                    <a:pos x="132" y="5"/>
                  </a:cxn>
                  <a:cxn ang="0">
                    <a:pos x="241" y="132"/>
                  </a:cxn>
                </a:cxnLst>
                <a:rect l="0" t="0" r="r" b="b"/>
                <a:pathLst>
                  <a:path w="246" h="246">
                    <a:moveTo>
                      <a:pt x="241" y="132"/>
                    </a:moveTo>
                    <a:cubicBezTo>
                      <a:pt x="236" y="197"/>
                      <a:pt x="179" y="246"/>
                      <a:pt x="114" y="241"/>
                    </a:cubicBezTo>
                    <a:cubicBezTo>
                      <a:pt x="48" y="236"/>
                      <a:pt x="0" y="179"/>
                      <a:pt x="5" y="114"/>
                    </a:cubicBezTo>
                    <a:cubicBezTo>
                      <a:pt x="10" y="49"/>
                      <a:pt x="66" y="0"/>
                      <a:pt x="132" y="5"/>
                    </a:cubicBezTo>
                    <a:cubicBezTo>
                      <a:pt x="197" y="10"/>
                      <a:pt x="246" y="67"/>
                      <a:pt x="241" y="13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</p:grpSp>
      <p:sp>
        <p:nvSpPr>
          <p:cNvPr id="81" name="Text Box 42"/>
          <p:cNvSpPr txBox="1">
            <a:spLocks noChangeArrowheads="1"/>
          </p:cNvSpPr>
          <p:nvPr/>
        </p:nvSpPr>
        <p:spPr bwMode="auto">
          <a:xfrm>
            <a:off x="1749894" y="1471643"/>
            <a:ext cx="21740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eaLnBrk="0" hangingPunct="0">
              <a:defRPr b="1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zh-CN" altLang="en-US" sz="2600" dirty="0" smtClean="0">
                <a:solidFill>
                  <a:schemeClr val="tx1"/>
                </a:solidFill>
                <a:latin typeface="+mn-ea"/>
              </a:rPr>
              <a:t>标识唯一</a:t>
            </a:r>
            <a:endParaRPr lang="en-US" altLang="ko-KR" sz="2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Text Box 42"/>
          <p:cNvSpPr txBox="1">
            <a:spLocks noChangeArrowheads="1"/>
          </p:cNvSpPr>
          <p:nvPr/>
        </p:nvSpPr>
        <p:spPr bwMode="auto">
          <a:xfrm>
            <a:off x="5774736" y="1412776"/>
            <a:ext cx="21740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eaLnBrk="0" hangingPunct="0">
              <a:defRPr b="1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与同类配置项不同的信息，应纳入标识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Text Box 42"/>
          <p:cNvSpPr txBox="1">
            <a:spLocks noChangeArrowheads="1"/>
          </p:cNvSpPr>
          <p:nvPr/>
        </p:nvSpPr>
        <p:spPr bwMode="auto">
          <a:xfrm>
            <a:off x="1760858" y="2522250"/>
            <a:ext cx="21740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eaLnBrk="0" hangingPunct="0">
              <a:defRPr b="1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同类配置项的标识方法统一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 Box 42"/>
          <p:cNvSpPr txBox="1">
            <a:spLocks noChangeArrowheads="1"/>
          </p:cNvSpPr>
          <p:nvPr/>
        </p:nvSpPr>
        <p:spPr bwMode="auto">
          <a:xfrm>
            <a:off x="5773252" y="2547480"/>
            <a:ext cx="21740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eaLnBrk="0" hangingPunct="0">
              <a:defRPr b="1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zh-CN" altLang="en-US" sz="2600" dirty="0" smtClean="0">
                <a:solidFill>
                  <a:schemeClr val="tx1"/>
                </a:solidFill>
                <a:latin typeface="+mn-ea"/>
              </a:rPr>
              <a:t>容易记忆</a:t>
            </a:r>
            <a:endParaRPr lang="en-US" altLang="ko-KR" sz="2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8342" y="3573016"/>
            <a:ext cx="7134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可以用配置项的一些属性组合起来作为标识规则：名称</a:t>
            </a:r>
            <a:r>
              <a:rPr lang="zh-CN" altLang="en-US" sz="2400" dirty="0"/>
              <a:t>、编号、文件状态、版本</a:t>
            </a:r>
            <a:r>
              <a:rPr lang="zh-CN" altLang="en-US" sz="2400" dirty="0" smtClean="0"/>
              <a:t>、作者</a:t>
            </a:r>
            <a:r>
              <a:rPr lang="zh-CN" altLang="en-US" sz="2400" dirty="0"/>
              <a:t>、日期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例如：主要</a:t>
            </a:r>
            <a:r>
              <a:rPr lang="zh-CN" altLang="en-US" sz="2400" dirty="0"/>
              <a:t>区别在于时间的</a:t>
            </a:r>
          </a:p>
          <a:p>
            <a:r>
              <a:rPr lang="zh-CN" altLang="en-US" sz="2400" dirty="0"/>
              <a:t>命名方式：</a:t>
            </a:r>
            <a:r>
              <a:rPr lang="en-US" altLang="zh-CN" sz="2400" dirty="0"/>
              <a:t>[</a:t>
            </a:r>
            <a:r>
              <a:rPr lang="zh-CN" altLang="en-US" sz="2400" dirty="0"/>
              <a:t>文档名＋撰写时间</a:t>
            </a:r>
            <a:r>
              <a:rPr lang="en-US" altLang="zh-CN" sz="2400" dirty="0"/>
              <a:t>]</a:t>
            </a:r>
          </a:p>
          <a:p>
            <a:r>
              <a:rPr lang="zh-CN" altLang="en-US" sz="2400" dirty="0"/>
              <a:t>如：周例会会议纪要</a:t>
            </a:r>
            <a:r>
              <a:rPr lang="en-US" altLang="zh-CN" sz="2400" dirty="0" smtClean="0"/>
              <a:t>20140523</a:t>
            </a:r>
          </a:p>
        </p:txBody>
      </p:sp>
    </p:spTree>
    <p:extLst>
      <p:ext uri="{BB962C8B-B14F-4D97-AF65-F5344CB8AC3E}">
        <p14:creationId xmlns:p14="http://schemas.microsoft.com/office/powerpoint/2010/main" val="31827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配置项管理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配置项管理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01688" y="2060848"/>
            <a:ext cx="5832649" cy="785818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版本控制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90589" y="3645024"/>
            <a:ext cx="5832649" cy="785818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基线</a:t>
            </a:r>
            <a:endParaRPr lang="zh-CN" altLang="en-US" sz="36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8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变更控制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544" y="2420888"/>
            <a:ext cx="8373243" cy="1080120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目的：不是控制变更的发生，而是对变更进行管理，确保变更有序进行。</a:t>
            </a:r>
          </a:p>
        </p:txBody>
      </p:sp>
    </p:spTree>
    <p:extLst>
      <p:ext uri="{BB962C8B-B14F-4D97-AF65-F5344CB8AC3E}">
        <p14:creationId xmlns:p14="http://schemas.microsoft.com/office/powerpoint/2010/main" val="16610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状态报告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目的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95536" y="2492896"/>
            <a:ext cx="8373243" cy="1080120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目的：及时、准确的给出软件配置项的当前状况，供相关人员了解，以加强配置管理工作。</a:t>
            </a:r>
          </a:p>
        </p:txBody>
      </p:sp>
    </p:spTree>
    <p:extLst>
      <p:ext uri="{BB962C8B-B14F-4D97-AF65-F5344CB8AC3E}">
        <p14:creationId xmlns:p14="http://schemas.microsoft.com/office/powerpoint/2010/main" val="5963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状态报告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来源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状态报告的来源：</a:t>
            </a:r>
            <a:endParaRPr lang="en-US" altLang="zh-CN" dirty="0" smtClean="0"/>
          </a:p>
          <a:p>
            <a:r>
              <a:rPr lang="zh-CN" altLang="en-US" sz="2600" dirty="0" smtClean="0"/>
              <a:t>变更请求</a:t>
            </a:r>
            <a:endParaRPr lang="en-US" altLang="zh-CN" sz="2600" dirty="0" smtClean="0"/>
          </a:p>
          <a:p>
            <a:r>
              <a:rPr lang="zh-CN" altLang="en-US" sz="2600" dirty="0" smtClean="0"/>
              <a:t>软件版本</a:t>
            </a:r>
            <a:endParaRPr lang="en-US" altLang="zh-CN" sz="2600" dirty="0" smtClean="0"/>
          </a:p>
          <a:p>
            <a:r>
              <a:rPr lang="zh-CN" altLang="en-US" sz="2600" dirty="0" smtClean="0"/>
              <a:t>版本发布说明</a:t>
            </a:r>
            <a:endParaRPr lang="en-US" altLang="zh-CN" sz="2600" dirty="0" smtClean="0"/>
          </a:p>
          <a:p>
            <a:r>
              <a:rPr lang="zh-CN" altLang="en-US" sz="2600" dirty="0" smtClean="0"/>
              <a:t>配置审计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1680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14070960"/>
              </p:ext>
            </p:extLst>
          </p:nvPr>
        </p:nvGraphicFramePr>
        <p:xfrm>
          <a:off x="755576" y="1052736"/>
          <a:ext cx="739214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状态报告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内容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3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配置审计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主要包括</a:t>
            </a:r>
            <a:r>
              <a:rPr lang="zh-CN" altLang="en-US" dirty="0"/>
              <a:t>两种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sz="2600" dirty="0"/>
              <a:t>功能</a:t>
            </a:r>
            <a:r>
              <a:rPr lang="zh-CN" altLang="en-US" sz="2600" dirty="0" smtClean="0"/>
              <a:t>审计（</a:t>
            </a:r>
            <a:r>
              <a:rPr lang="en-US" altLang="zh-CN" sz="2600" dirty="0" smtClean="0"/>
              <a:t>Function Configuration Audit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配置项的功能特性与需求的一致性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r>
              <a:rPr lang="zh-CN" altLang="en-US" sz="2600" dirty="0" smtClean="0"/>
              <a:t>物理审计（</a:t>
            </a:r>
            <a:r>
              <a:rPr lang="en-US" altLang="zh-CN" sz="2600" dirty="0" smtClean="0"/>
              <a:t>Physics Configuration Audit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确保配置项与发布的软件产品一致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5579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构建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和发布管理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自动构造程序</a:t>
            </a:r>
            <a:endParaRPr lang="en-US" altLang="zh-CN" sz="3600" dirty="0" smtClean="0"/>
          </a:p>
          <a:p>
            <a:r>
              <a:rPr lang="zh-CN" altLang="en-US" sz="3600" dirty="0" smtClean="0"/>
              <a:t>自动回溯机制</a:t>
            </a:r>
            <a:endParaRPr lang="en-US" altLang="zh-CN" sz="3600" dirty="0" smtClean="0"/>
          </a:p>
          <a:p>
            <a:r>
              <a:rPr lang="zh-CN" altLang="en-US" sz="3600" dirty="0" smtClean="0"/>
              <a:t>保证程序建立的一致性</a:t>
            </a:r>
            <a:endParaRPr lang="en-US" altLang="zh-CN" sz="3600" dirty="0" smtClean="0"/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752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软件配置管理给我们带来了什么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/>
          </p:nvPr>
        </p:nvGraphicFramePr>
        <p:xfrm>
          <a:off x="1043608" y="1600200"/>
          <a:ext cx="7056784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提高软件开发生产率</a:t>
                      </a:r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为配置管理设置专门的职能人员，并且要有一些软硬件环境支持，增加了开发成本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降低软件维护费用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确保构建正确的系统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更好的质量保证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减少缺陷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对于简单系统的开发没有实际意义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减少人员流动所带来的影响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1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配置管理员的工作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5720" y="785794"/>
            <a:ext cx="8572560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 提交配置管理计划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85720" y="1500174"/>
            <a:ext cx="8572560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 软件配置管理工具的日常管理与维护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5720" y="2214554"/>
            <a:ext cx="8572560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 各配置项的管理与维护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85720" y="3643314"/>
            <a:ext cx="8572560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 完成配置审计并提交报告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285720" y="4357694"/>
            <a:ext cx="8572560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 对开发人员进行相关的配置管理培训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85720" y="5072074"/>
            <a:ext cx="8572560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 识别软件开发过程中存在的问题并拟出解决方案</a:t>
            </a:r>
            <a:r>
              <a:rPr lang="zh-CN" altLang="en-US" sz="2800" dirty="0" smtClean="0"/>
              <a:t>。</a:t>
            </a:r>
            <a:endParaRPr lang="zh-CN" altLang="en-US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85720" y="2928934"/>
            <a:ext cx="8572560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 执行版本控制和变更控制方案</a:t>
            </a:r>
          </a:p>
        </p:txBody>
      </p:sp>
      <p:sp>
        <p:nvSpPr>
          <p:cNvPr id="21" name="矩形 20"/>
          <p:cNvSpPr/>
          <p:nvPr/>
        </p:nvSpPr>
        <p:spPr>
          <a:xfrm>
            <a:off x="611560" y="5661248"/>
            <a:ext cx="7981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配置管理员应该成为项目经理的得力助手！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3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1196752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案例影响：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上线后不久，客户反馈系统有问题，影响正常使用，系统需要回滚。经维护人员检查发现，出问题的代码</a:t>
            </a:r>
            <a:r>
              <a:rPr lang="en-US" altLang="zh-CN" sz="2400" dirty="0" smtClean="0"/>
              <a:t>SVN</a:t>
            </a:r>
            <a:r>
              <a:rPr lang="zh-CN" altLang="en-US" sz="2400" dirty="0" smtClean="0"/>
              <a:t>库中并不存在，几经周折，终于发现出问题的地方是由于小张在新特性开发过程中引发。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21750" y="3789040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我们为此付出了：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客户系统无法正常使用的损失。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维护人员定位问题额外产生的时间。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系统发布人员一次无效的发布工作。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72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配置管理员的岗位素质与技能要求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28596" y="876042"/>
            <a:ext cx="8286808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、职业道德为首要，因为管理了公司最重要的资产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28596" y="1747586"/>
            <a:ext cx="8286808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、软件配置管理的专业知识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28596" y="2619130"/>
            <a:ext cx="8286808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、项目管理的知识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28596" y="4362218"/>
            <a:ext cx="8286808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、良好的沟通技能与说服力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28596" y="5233760"/>
            <a:ext cx="8286808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、稳重、细心、有耐心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28596" y="3490674"/>
            <a:ext cx="8286808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、对系统（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、网络、数据库等方面）比较熟悉</a:t>
            </a:r>
          </a:p>
        </p:txBody>
      </p:sp>
    </p:spTree>
    <p:extLst>
      <p:ext uri="{BB962C8B-B14F-4D97-AF65-F5344CB8AC3E}">
        <p14:creationId xmlns:p14="http://schemas.microsoft.com/office/powerpoint/2010/main" val="13103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>
            <a:off x="1518406" y="3358078"/>
            <a:ext cx="5553924" cy="646986"/>
          </a:xfrm>
          <a:prstGeom prst="roundRect">
            <a:avLst/>
          </a:prstGeom>
          <a:gradFill rotWithShape="1">
            <a:gsLst>
              <a:gs pos="0">
                <a:srgbClr val="003366"/>
              </a:gs>
              <a:gs pos="100000">
                <a:srgbClr val="006699"/>
              </a:gs>
            </a:gsLst>
            <a:lin ang="5400000" scaled="1"/>
          </a:gra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5400" algn="ctr" rotWithShape="0">
              <a:srgbClr val="808080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2147106"/>
            <a:ext cx="5929354" cy="38741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为什么需要软件配置管理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配置管理的发展及含义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常用软件配置管理工具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285784" y="142852"/>
            <a:ext cx="5072098" cy="6429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  <a:endParaRPr lang="zh-CN" altLang="en-US" sz="36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t>31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9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VSS</a:t>
            </a:r>
          </a:p>
          <a:p>
            <a:r>
              <a:rPr lang="en-US" altLang="zh-CN" dirty="0" smtClean="0"/>
              <a:t>CVS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SVN</a:t>
            </a:r>
          </a:p>
          <a:p>
            <a:r>
              <a:rPr lang="en-US" altLang="zh-CN" dirty="0" smtClean="0"/>
              <a:t>GIT</a:t>
            </a:r>
          </a:p>
          <a:p>
            <a:r>
              <a:rPr lang="en-US" altLang="zh-CN" dirty="0" smtClean="0"/>
              <a:t>Rational </a:t>
            </a:r>
            <a:r>
              <a:rPr lang="en-US" altLang="zh-CN" dirty="0" err="1" smtClean="0"/>
              <a:t>ClearCase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5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配置管理的思考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8596" y="2194528"/>
            <a:ext cx="8286808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、配置管理是一个服务性、支持性、保障性工作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28596" y="3066072"/>
            <a:ext cx="8286808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、配置管理需要尽可能地自动化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28596" y="3937616"/>
            <a:ext cx="8286808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、策略和标准应该更加容易使用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28596" y="1365848"/>
            <a:ext cx="8286808" cy="571504"/>
          </a:xfrm>
          <a:prstGeom prst="roundRect">
            <a:avLst>
              <a:gd name="adj" fmla="val 6950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>
            <a:glow rad="101600">
              <a:srgbClr val="0060C0">
                <a:satMod val="175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、配置管理是一个过程</a:t>
            </a:r>
          </a:p>
        </p:txBody>
      </p:sp>
    </p:spTree>
    <p:extLst>
      <p:ext uri="{BB962C8B-B14F-4D97-AF65-F5344CB8AC3E}">
        <p14:creationId xmlns:p14="http://schemas.microsoft.com/office/powerpoint/2010/main" val="16427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59832" y="2176469"/>
            <a:ext cx="32319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Thank </a:t>
            </a:r>
            <a:r>
              <a:rPr lang="en-US" altLang="zh-CN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you</a:t>
            </a:r>
            <a:r>
              <a:rPr lang="zh-CN" alt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！</a:t>
            </a:r>
            <a:endParaRPr lang="en-US" altLang="zh-CN" sz="5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谢谢！</a:t>
            </a:r>
            <a:endParaRPr lang="zh-CN" alt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7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1518406" y="2214500"/>
            <a:ext cx="5553924" cy="646986"/>
          </a:xfrm>
          <a:prstGeom prst="roundRect">
            <a:avLst/>
          </a:prstGeom>
          <a:gradFill rotWithShape="1">
            <a:gsLst>
              <a:gs pos="0">
                <a:srgbClr val="003366"/>
              </a:gs>
              <a:gs pos="100000">
                <a:srgbClr val="006699"/>
              </a:gs>
            </a:gsLst>
            <a:lin ang="5400000" scaled="1"/>
          </a:gra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5400" algn="ctr" rotWithShape="0">
              <a:srgbClr val="808080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2219114"/>
            <a:ext cx="5929354" cy="38741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为什么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软件配置管理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软件配置管理的发展及含义</a:t>
            </a:r>
            <a:endParaRPr lang="en-US" altLang="zh-CN" sz="28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常用软件配置管理工具</a:t>
            </a:r>
            <a:endParaRPr lang="en-US" altLang="zh-CN" sz="28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285784" y="142852"/>
            <a:ext cx="5072098" cy="6429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  <a:endParaRPr lang="zh-CN" altLang="en-US" sz="36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云形标注 4"/>
          <p:cNvSpPr/>
          <p:nvPr/>
        </p:nvSpPr>
        <p:spPr>
          <a:xfrm>
            <a:off x="2339752" y="4365104"/>
            <a:ext cx="2448272" cy="1080120"/>
          </a:xfrm>
          <a:prstGeom prst="cloudCallout">
            <a:avLst>
              <a:gd name="adj1" fmla="val 43870"/>
              <a:gd name="adj2" fmla="val -8892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软件的生产效率同期只增长了</a:t>
            </a:r>
            <a:r>
              <a:rPr lang="en-US" altLang="zh-CN" b="1" dirty="0" smtClean="0">
                <a:solidFill>
                  <a:schemeClr val="tx1"/>
                </a:solidFill>
              </a:rPr>
              <a:t>35%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251520" y="2276872"/>
            <a:ext cx="2304256" cy="1008112"/>
          </a:xfrm>
          <a:prstGeom prst="cloudCallout">
            <a:avLst>
              <a:gd name="adj1" fmla="val 86479"/>
              <a:gd name="adj2" fmla="val 6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软件行业的投资每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年增长</a:t>
            </a:r>
            <a:r>
              <a:rPr lang="en-US" altLang="zh-CN" b="1" dirty="0" smtClean="0">
                <a:solidFill>
                  <a:schemeClr val="tx1"/>
                </a:solidFill>
              </a:rPr>
              <a:t>200%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6983760" y="1556792"/>
            <a:ext cx="2160240" cy="936104"/>
          </a:xfrm>
          <a:prstGeom prst="cloudCallout">
            <a:avLst>
              <a:gd name="adj1" fmla="val -60777"/>
              <a:gd name="adj2" fmla="val 6575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软件行业的需求每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年增长</a:t>
            </a:r>
            <a:r>
              <a:rPr lang="en-US" altLang="zh-CN" b="1" dirty="0" smtClean="0">
                <a:solidFill>
                  <a:schemeClr val="tx1"/>
                </a:solidFill>
              </a:rPr>
              <a:t>900%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069641"/>
              </p:ext>
            </p:extLst>
          </p:nvPr>
        </p:nvGraphicFramePr>
        <p:xfrm>
          <a:off x="2339752" y="1196753"/>
          <a:ext cx="4968552" cy="316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软件产业统计数据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9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软件开发的发展历程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520949"/>
              </p:ext>
            </p:extLst>
          </p:nvPr>
        </p:nvGraphicFramePr>
        <p:xfrm>
          <a:off x="457200" y="980728"/>
          <a:ext cx="822960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99444793"/>
              </p:ext>
            </p:extLst>
          </p:nvPr>
        </p:nvGraphicFramePr>
        <p:xfrm>
          <a:off x="1524000" y="3429000"/>
          <a:ext cx="60960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299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软件开发规模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050925" y="1239839"/>
            <a:ext cx="7110414" cy="4062414"/>
            <a:chOff x="710" y="1024"/>
            <a:chExt cx="4479" cy="2559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3498" y="1129"/>
              <a:ext cx="1691" cy="1601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gray">
            <a:xfrm>
              <a:off x="3790" y="104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 flipH="1">
              <a:off x="4846" y="1090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 flipH="1">
              <a:off x="3844" y="1084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 flipH="1">
              <a:off x="3939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gray">
            <a:xfrm>
              <a:off x="2420" y="1121"/>
              <a:ext cx="924" cy="729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2" y="770"/>
                </a:cxn>
                <a:cxn ang="0">
                  <a:pos x="8" y="754"/>
                </a:cxn>
                <a:cxn ang="0">
                  <a:pos x="16" y="730"/>
                </a:cxn>
                <a:cxn ang="0">
                  <a:pos x="32" y="698"/>
                </a:cxn>
                <a:cxn ang="0">
                  <a:pos x="50" y="660"/>
                </a:cxn>
                <a:cxn ang="0">
                  <a:pos x="76" y="618"/>
                </a:cxn>
                <a:cxn ang="0">
                  <a:pos x="106" y="574"/>
                </a:cxn>
                <a:cxn ang="0">
                  <a:pos x="142" y="528"/>
                </a:cxn>
                <a:cxn ang="0">
                  <a:pos x="186" y="482"/>
                </a:cxn>
                <a:cxn ang="0">
                  <a:pos x="236" y="438"/>
                </a:cxn>
                <a:cxn ang="0">
                  <a:pos x="294" y="398"/>
                </a:cxn>
                <a:cxn ang="0">
                  <a:pos x="360" y="360"/>
                </a:cxn>
                <a:cxn ang="0">
                  <a:pos x="426" y="332"/>
                </a:cxn>
                <a:cxn ang="0">
                  <a:pos x="488" y="314"/>
                </a:cxn>
                <a:cxn ang="0">
                  <a:pos x="544" y="304"/>
                </a:cxn>
                <a:cxn ang="0">
                  <a:pos x="594" y="300"/>
                </a:cxn>
                <a:cxn ang="0">
                  <a:pos x="638" y="300"/>
                </a:cxn>
                <a:cxn ang="0">
                  <a:pos x="678" y="304"/>
                </a:cxn>
                <a:cxn ang="0">
                  <a:pos x="710" y="312"/>
                </a:cxn>
                <a:cxn ang="0">
                  <a:pos x="736" y="320"/>
                </a:cxn>
                <a:cxn ang="0">
                  <a:pos x="754" y="326"/>
                </a:cxn>
                <a:cxn ang="0">
                  <a:pos x="766" y="332"/>
                </a:cxn>
                <a:cxn ang="0">
                  <a:pos x="770" y="334"/>
                </a:cxn>
                <a:cxn ang="0">
                  <a:pos x="680" y="476"/>
                </a:cxn>
                <a:cxn ang="0">
                  <a:pos x="982" y="370"/>
                </a:cxn>
                <a:cxn ang="0">
                  <a:pos x="912" y="0"/>
                </a:cxn>
                <a:cxn ang="0">
                  <a:pos x="854" y="150"/>
                </a:cxn>
                <a:cxn ang="0">
                  <a:pos x="850" y="148"/>
                </a:cxn>
                <a:cxn ang="0">
                  <a:pos x="838" y="142"/>
                </a:cxn>
                <a:cxn ang="0">
                  <a:pos x="822" y="134"/>
                </a:cxn>
                <a:cxn ang="0">
                  <a:pos x="798" y="126"/>
                </a:cxn>
                <a:cxn ang="0">
                  <a:pos x="768" y="120"/>
                </a:cxn>
                <a:cxn ang="0">
                  <a:pos x="732" y="114"/>
                </a:cxn>
                <a:cxn ang="0">
                  <a:pos x="692" y="110"/>
                </a:cxn>
                <a:cxn ang="0">
                  <a:pos x="646" y="110"/>
                </a:cxn>
                <a:cxn ang="0">
                  <a:pos x="596" y="116"/>
                </a:cxn>
                <a:cxn ang="0">
                  <a:pos x="540" y="126"/>
                </a:cxn>
                <a:cxn ang="0">
                  <a:pos x="482" y="146"/>
                </a:cxn>
                <a:cxn ang="0">
                  <a:pos x="422" y="172"/>
                </a:cxn>
                <a:cxn ang="0">
                  <a:pos x="356" y="210"/>
                </a:cxn>
                <a:cxn ang="0">
                  <a:pos x="290" y="258"/>
                </a:cxn>
                <a:cxn ang="0">
                  <a:pos x="230" y="310"/>
                </a:cxn>
                <a:cxn ang="0">
                  <a:pos x="178" y="364"/>
                </a:cxn>
                <a:cxn ang="0">
                  <a:pos x="136" y="422"/>
                </a:cxn>
                <a:cxn ang="0">
                  <a:pos x="100" y="480"/>
                </a:cxn>
                <a:cxn ang="0">
                  <a:pos x="72" y="536"/>
                </a:cxn>
                <a:cxn ang="0">
                  <a:pos x="48" y="590"/>
                </a:cxn>
                <a:cxn ang="0">
                  <a:pos x="30" y="640"/>
                </a:cxn>
                <a:cxn ang="0">
                  <a:pos x="18" y="684"/>
                </a:cxn>
                <a:cxn ang="0">
                  <a:pos x="8" y="722"/>
                </a:cxn>
                <a:cxn ang="0">
                  <a:pos x="4" y="750"/>
                </a:cxn>
                <a:cxn ang="0">
                  <a:pos x="0" y="768"/>
                </a:cxn>
                <a:cxn ang="0">
                  <a:pos x="0" y="774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 w="1270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gray">
            <a:xfrm>
              <a:off x="4194" y="1024"/>
              <a:ext cx="3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现今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16"/>
            <p:cNvGrpSpPr>
              <a:grpSpLocks/>
            </p:cNvGrpSpPr>
            <p:nvPr/>
          </p:nvGrpSpPr>
          <p:grpSpPr bwMode="auto">
            <a:xfrm>
              <a:off x="710" y="1859"/>
              <a:ext cx="1678" cy="1724"/>
              <a:chOff x="710" y="1859"/>
              <a:chExt cx="1678" cy="1724"/>
            </a:xfrm>
          </p:grpSpPr>
          <p:sp>
            <p:nvSpPr>
              <p:cNvPr id="25" name="AutoShape 17"/>
              <p:cNvSpPr>
                <a:spLocks noChangeArrowheads="1"/>
              </p:cNvSpPr>
              <p:nvPr/>
            </p:nvSpPr>
            <p:spPr bwMode="auto">
              <a:xfrm>
                <a:off x="710" y="1965"/>
                <a:ext cx="1678" cy="161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18"/>
              <p:cNvSpPr>
                <a:spLocks noChangeArrowheads="1"/>
              </p:cNvSpPr>
              <p:nvPr/>
            </p:nvSpPr>
            <p:spPr bwMode="gray">
              <a:xfrm>
                <a:off x="972" y="1875"/>
                <a:ext cx="1174" cy="1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7" name="AutoShape 19"/>
              <p:cNvSpPr>
                <a:spLocks noChangeArrowheads="1"/>
              </p:cNvSpPr>
              <p:nvPr/>
            </p:nvSpPr>
            <p:spPr bwMode="auto">
              <a:xfrm flipH="1">
                <a:off x="2033" y="1920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utoShape 20"/>
              <p:cNvSpPr>
                <a:spLocks noChangeArrowheads="1"/>
              </p:cNvSpPr>
              <p:nvPr/>
            </p:nvSpPr>
            <p:spPr bwMode="auto">
              <a:xfrm flipH="1">
                <a:off x="1036" y="1920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21"/>
              <p:cNvSpPr txBox="1">
                <a:spLocks noChangeArrowheads="1"/>
              </p:cNvSpPr>
              <p:nvPr/>
            </p:nvSpPr>
            <p:spPr bwMode="gray">
              <a:xfrm>
                <a:off x="1159" y="1859"/>
                <a:ext cx="79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软件开发早期</a:t>
                </a:r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 Box 22"/>
              <p:cNvSpPr txBox="1">
                <a:spLocks noChangeArrowheads="1"/>
              </p:cNvSpPr>
              <p:nvPr/>
            </p:nvSpPr>
            <p:spPr bwMode="auto">
              <a:xfrm>
                <a:off x="710" y="2129"/>
                <a:ext cx="1678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规模：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1000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代码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行以内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人员：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名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程序员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时间：很少超过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个月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花费：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&lt;=$5,000</a:t>
                </a:r>
              </a:p>
              <a:p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开发地点：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处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498" y="1276"/>
              <a:ext cx="1691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600" dirty="0">
                  <a:solidFill>
                    <a:srgbClr val="000000"/>
                  </a:solidFill>
                </a:rPr>
                <a:t>规模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：超过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2500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万代码行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人员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</a:t>
              </a:r>
              <a:r>
                <a:rPr lang="zh-CN" altLang="en-US" sz="1600" dirty="0">
                  <a:solidFill>
                    <a:srgbClr val="000000"/>
                  </a:solidFill>
                </a:rPr>
                <a:t>超过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1000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名程序员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时间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：大约持续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5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年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花费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$500,000,000</a:t>
              </a: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开发地点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：全球不同地点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9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47323149"/>
              </p:ext>
            </p:extLst>
          </p:nvPr>
        </p:nvGraphicFramePr>
        <p:xfrm>
          <a:off x="539552" y="764704"/>
          <a:ext cx="806489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软件开发过程中面临的问题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4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03213" y="-26988"/>
            <a:ext cx="8229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与国外的软件开发相比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2152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01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P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4PX</Template>
  <TotalTime>10357</TotalTime>
  <Words>1325</Words>
  <Application>Microsoft Office PowerPoint</Application>
  <PresentationFormat>全屏显示(4:3)</PresentationFormat>
  <Paragraphs>239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맑은 고딕</vt:lpstr>
      <vt:lpstr>仿宋</vt:lpstr>
      <vt:lpstr>华文行楷</vt:lpstr>
      <vt:lpstr>宋体</vt:lpstr>
      <vt:lpstr>微软雅黑</vt:lpstr>
      <vt:lpstr>Arial</vt:lpstr>
      <vt:lpstr>Calibri</vt:lpstr>
      <vt:lpstr>4PX</vt:lpstr>
      <vt:lpstr>软件配置管理基础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xz</dc:creator>
  <cp:lastModifiedBy>simon</cp:lastModifiedBy>
  <cp:revision>436</cp:revision>
  <dcterms:created xsi:type="dcterms:W3CDTF">2012-07-02T09:39:22Z</dcterms:created>
  <dcterms:modified xsi:type="dcterms:W3CDTF">2014-05-30T01:37:29Z</dcterms:modified>
</cp:coreProperties>
</file>