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15" r:id="rId4"/>
    <p:sldId id="258" r:id="rId5"/>
    <p:sldId id="340" r:id="rId6"/>
    <p:sldId id="345" r:id="rId7"/>
    <p:sldId id="348" r:id="rId8"/>
    <p:sldId id="349" r:id="rId9"/>
    <p:sldId id="346" r:id="rId10"/>
    <p:sldId id="318" r:id="rId11"/>
    <p:sldId id="347" r:id="rId12"/>
    <p:sldId id="362" r:id="rId13"/>
    <p:sldId id="350" r:id="rId14"/>
    <p:sldId id="352" r:id="rId15"/>
    <p:sldId id="317" r:id="rId16"/>
    <p:sldId id="329" r:id="rId17"/>
    <p:sldId id="357" r:id="rId18"/>
    <p:sldId id="354" r:id="rId19"/>
    <p:sldId id="353" r:id="rId20"/>
    <p:sldId id="356" r:id="rId21"/>
    <p:sldId id="316" r:id="rId22"/>
    <p:sldId id="355" r:id="rId23"/>
    <p:sldId id="328" r:id="rId24"/>
    <p:sldId id="359" r:id="rId25"/>
    <p:sldId id="360" r:id="rId26"/>
    <p:sldId id="338" r:id="rId27"/>
    <p:sldId id="261" r:id="rId2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8B"/>
    <a:srgbClr val="FA1100"/>
    <a:srgbClr val="FF6969"/>
    <a:srgbClr val="FF3D29"/>
    <a:srgbClr val="FF5050"/>
    <a:srgbClr val="FF1C05"/>
    <a:srgbClr val="DBDBDB"/>
    <a:srgbClr val="EC1600"/>
    <a:srgbClr val="FF472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62" y="72"/>
      </p:cViewPr>
      <p:guideLst>
        <p:guide orient="horz" pos="17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4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2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1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0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92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20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8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12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8C0D-F48A-462F-84D9-2E8AA5681267}" type="datetime1">
              <a:rPr lang="zh-CN" altLang="en-US"/>
              <a:pPr>
                <a:defRPr/>
              </a:pPr>
              <a:t>2017/6/9</a:t>
            </a:fld>
            <a:endParaRPr lang="zh-CN" altLang="en-US" sz="142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296B9-D164-4BFA-B9B0-C70CE4C7633A}" type="slidenum">
              <a:rPr lang="zh-CN" altLang="en-US"/>
              <a:pPr/>
              <a:t>‹#›</a:t>
            </a:fld>
            <a:endParaRPr lang="zh-CN" altLang="en-US" sz="14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9279" y="2551430"/>
            <a:ext cx="4759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—————  DevOps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的概念、兴起到实践</a:t>
            </a:r>
          </a:p>
        </p:txBody>
      </p:sp>
      <p:sp>
        <p:nvSpPr>
          <p:cNvPr id="5" name="矩形 4"/>
          <p:cNvSpPr/>
          <p:nvPr/>
        </p:nvSpPr>
        <p:spPr>
          <a:xfrm>
            <a:off x="3107054" y="1871345"/>
            <a:ext cx="5194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了解</a:t>
            </a:r>
            <a:r>
              <a:rPr lang="en-US" altLang="zh-CN" sz="4000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</a:t>
            </a:r>
            <a:r>
              <a:rPr lang="en-US" altLang="zh-CN" sz="4000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Ops</a:t>
            </a:r>
            <a:endParaRPr lang="en-US" sz="4000" b="1" dirty="0">
              <a:solidFill>
                <a:srgbClr val="00B0F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55" y="1944370"/>
            <a:ext cx="851535" cy="853440"/>
          </a:xfrm>
          <a:prstGeom prst="rect">
            <a:avLst/>
          </a:prstGeom>
        </p:spPr>
      </p:pic>
      <p:pic>
        <p:nvPicPr>
          <p:cNvPr id="9" name="图片 8" descr="一级辅助图形"/>
          <p:cNvPicPr>
            <a:picLocks noChangeAspect="1"/>
          </p:cNvPicPr>
          <p:nvPr/>
        </p:nvPicPr>
        <p:blipFill>
          <a:blip r:embed="rId4"/>
          <a:srcRect r="24555"/>
          <a:stretch>
            <a:fillRect/>
          </a:stretch>
        </p:blipFill>
        <p:spPr>
          <a:xfrm>
            <a:off x="-6985" y="3491865"/>
            <a:ext cx="3691255" cy="1661160"/>
          </a:xfrm>
          <a:prstGeom prst="rect">
            <a:avLst/>
          </a:prstGeom>
        </p:spPr>
      </p:pic>
      <p:pic>
        <p:nvPicPr>
          <p:cNvPr id="11" name="图片 10" descr="一级辅助图形"/>
          <p:cNvPicPr>
            <a:picLocks noChangeAspect="1"/>
          </p:cNvPicPr>
          <p:nvPr/>
        </p:nvPicPr>
        <p:blipFill>
          <a:blip r:embed="rId4"/>
          <a:srcRect l="73537"/>
          <a:stretch>
            <a:fillRect/>
          </a:stretch>
        </p:blipFill>
        <p:spPr>
          <a:xfrm>
            <a:off x="7597140" y="-310515"/>
            <a:ext cx="129476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兴起的原因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B4D0256-8F65-48B5-821F-A3927526E3E2}"/>
              </a:ext>
            </a:extLst>
          </p:cNvPr>
          <p:cNvSpPr/>
          <p:nvPr/>
        </p:nvSpPr>
        <p:spPr>
          <a:xfrm>
            <a:off x="433223" y="1114961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条件成熟：技术配套发展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FF850E-EBA0-4538-89A4-9A7AD3F62D29}"/>
              </a:ext>
            </a:extLst>
          </p:cNvPr>
          <p:cNvSpPr/>
          <p:nvPr/>
        </p:nvSpPr>
        <p:spPr>
          <a:xfrm>
            <a:off x="433223" y="1752610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来自市场的外部需求：这世界变化太快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4DB4FE-DF4A-4C55-B076-BF35716D5159}"/>
              </a:ext>
            </a:extLst>
          </p:cNvPr>
          <p:cNvSpPr/>
          <p:nvPr/>
        </p:nvSpPr>
        <p:spPr>
          <a:xfrm>
            <a:off x="433223" y="2414951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来自团队的内在动力：工程师也需要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4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带来的好处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78E7629-F0FA-4F1C-86CB-BEABA8AFF03B}"/>
              </a:ext>
            </a:extLst>
          </p:cNvPr>
          <p:cNvSpPr/>
          <p:nvPr/>
        </p:nvSpPr>
        <p:spPr>
          <a:xfrm>
            <a:off x="357187" y="884188"/>
            <a:ext cx="7005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代码的提交直接触发：消除等待时间，快速反馈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每个变化对应一个交付管道：使问题定位和调试变得简单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全开发流程高效自动化：稳定，快速，交付结果可预测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持续进行自动化回归测试：提升交付质量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设施共享并按需提供：资源利用最大化</a:t>
            </a:r>
            <a:endParaRPr lang="zh-CN" altLang="en-US" b="0" i="0" dirty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67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持续交付的价值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A30B63-AAE7-46AD-9EBA-A633FB14C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5" t="27149" r="13944" b="19099"/>
          <a:stretch/>
        </p:blipFill>
        <p:spPr>
          <a:xfrm>
            <a:off x="357188" y="1189822"/>
            <a:ext cx="8125119" cy="32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持续改进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415DD5-C9B0-4BD2-BCAB-CB109DBF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0" b="31943"/>
          <a:stretch/>
        </p:blipFill>
        <p:spPr>
          <a:xfrm>
            <a:off x="1594920" y="1013553"/>
            <a:ext cx="5852482" cy="27202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45F0CC-82A2-4886-8593-2846DD25ACC5}"/>
              </a:ext>
            </a:extLst>
          </p:cNvPr>
          <p:cNvSpPr/>
          <p:nvPr/>
        </p:nvSpPr>
        <p:spPr>
          <a:xfrm>
            <a:off x="3529350" y="64422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</a:t>
            </a:r>
            <a:r>
              <a:rPr lang="en-US" altLang="zh-CN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Ops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能力环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6D20CB-9071-40D9-B3EA-A4B6F7C28EC4}"/>
              </a:ext>
            </a:extLst>
          </p:cNvPr>
          <p:cNvSpPr/>
          <p:nvPr/>
        </p:nvSpPr>
        <p:spPr>
          <a:xfrm>
            <a:off x="423952" y="3733801"/>
            <a:ext cx="7157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无尽的可能性：DevOps涵盖了代码、部署目标的发布和反馈等环节，闭合成一个无限大符号形状的DevOPs能力闭环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664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Dev</a:t>
            </a:r>
            <a:r>
              <a:rPr lang="en-US" altLang="zh-CN" sz="4000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Ops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实践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116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3931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继续交付实践框架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CCB0BA-0E02-44EE-83EB-5FB568490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6"/>
          <a:stretch/>
        </p:blipFill>
        <p:spPr>
          <a:xfrm>
            <a:off x="390525" y="803630"/>
            <a:ext cx="8072667" cy="40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渐进式实施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F515F5E-A452-45B2-9330-9A05B9FB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32" y="1296620"/>
            <a:ext cx="5642489" cy="2580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536E10-E52A-4C8A-AC10-7637017F3F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4" t="21296" r="63542" b="18056"/>
          <a:stretch/>
        </p:blipFill>
        <p:spPr>
          <a:xfrm>
            <a:off x="638174" y="1357312"/>
            <a:ext cx="2500972" cy="25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团队协作与纪律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AB49A4-F19F-409C-834E-566674D67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8" b="9771"/>
          <a:stretch/>
        </p:blipFill>
        <p:spPr>
          <a:xfrm>
            <a:off x="390525" y="968367"/>
            <a:ext cx="8223619" cy="33171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508AF8-3670-4A40-BDF1-A73FAC43F909}"/>
              </a:ext>
            </a:extLst>
          </p:cNvPr>
          <p:cNvSpPr/>
          <p:nvPr/>
        </p:nvSpPr>
        <p:spPr>
          <a:xfrm>
            <a:off x="357188" y="820372"/>
            <a:ext cx="304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</a:t>
            </a:r>
            <a:r>
              <a:rPr lang="en-US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Ops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dirty="0">
                <a:solidFill>
                  <a:srgbClr val="FF69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Culture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Tools</a:t>
            </a:r>
            <a:endParaRPr 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89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工具链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9E2A93-EDCF-4284-9DCA-12BB215E543F}"/>
              </a:ext>
            </a:extLst>
          </p:cNvPr>
          <p:cNvSpPr/>
          <p:nvPr/>
        </p:nvSpPr>
        <p:spPr>
          <a:xfrm>
            <a:off x="390525" y="1301354"/>
            <a:ext cx="3926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代码管理（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SCM）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：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GitLab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构建工具：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Ant、Maven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持续集成（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CI）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Jenkins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部署管理：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Ansible、SaltStack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容器：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Docker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服务注册与发现：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Zookeeper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DF5626-E44D-4EAA-BBC9-D8A876C59C12}"/>
              </a:ext>
            </a:extLst>
          </p:cNvPr>
          <p:cNvSpPr/>
          <p:nvPr/>
        </p:nvSpPr>
        <p:spPr>
          <a:xfrm>
            <a:off x="4316660" y="1301354"/>
            <a:ext cx="4540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应用服务器：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Tomcat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Web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服务器：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Apache、Nginx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数据库：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MYS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/Oracle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MongoDB/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Redis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项目管理（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PM）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Jira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知识管理：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Confluence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994CC-DBC6-4189-947A-C880948E9848}"/>
              </a:ext>
            </a:extLst>
          </p:cNvPr>
          <p:cNvSpPr/>
          <p:nvPr/>
        </p:nvSpPr>
        <p:spPr>
          <a:xfrm>
            <a:off x="357188" y="820372"/>
            <a:ext cx="304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</a:t>
            </a:r>
            <a:r>
              <a:rPr lang="en-US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Ops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Culture + </a:t>
            </a:r>
            <a:r>
              <a:rPr 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Tools</a:t>
            </a:r>
            <a:endParaRPr lang="en-US" b="0" i="0" dirty="0"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3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数据度量与分析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B423AB-D214-4A2B-9EDB-B85EDD103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4981" r="-3537" b="11655"/>
          <a:stretch/>
        </p:blipFill>
        <p:spPr>
          <a:xfrm>
            <a:off x="290513" y="1222871"/>
            <a:ext cx="8258576" cy="28864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FA8838-F323-408D-9614-AE8ACA109C60}"/>
              </a:ext>
            </a:extLst>
          </p:cNvPr>
          <p:cNvSpPr/>
          <p:nvPr/>
        </p:nvSpPr>
        <p:spPr>
          <a:xfrm>
            <a:off x="390525" y="429300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从度量中找到问题，从度量中看到进步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6985" y="-6350"/>
            <a:ext cx="2212975" cy="5156200"/>
          </a:xfrm>
          <a:prstGeom prst="rect">
            <a:avLst/>
          </a:prstGeom>
          <a:gradFill>
            <a:gsLst>
              <a:gs pos="0">
                <a:srgbClr val="EE3F44"/>
              </a:gs>
              <a:gs pos="100000">
                <a:srgbClr val="FF33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770" y="1194146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DevOps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是什么？</a:t>
            </a:r>
            <a:endParaRPr lang="en-US" altLang="zh-CN" sz="1600" spc="50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560" y="2682240"/>
            <a:ext cx="1365885" cy="2762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CONTENTS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375285" y="1985645"/>
            <a:ext cx="1407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目录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74295"/>
            <a:ext cx="927100" cy="666115"/>
          </a:xfrm>
          <a:prstGeom prst="rect">
            <a:avLst/>
          </a:prstGeom>
        </p:spPr>
      </p:pic>
      <p:pic>
        <p:nvPicPr>
          <p:cNvPr id="24" name="图片 23" descr="一级辅助图形"/>
          <p:cNvPicPr>
            <a:picLocks noChangeAspect="1"/>
          </p:cNvPicPr>
          <p:nvPr/>
        </p:nvPicPr>
        <p:blipFill>
          <a:blip r:embed="rId3"/>
          <a:srcRect l="12797" r="30552" b="31269"/>
          <a:stretch>
            <a:fillRect/>
          </a:stretch>
        </p:blipFill>
        <p:spPr>
          <a:xfrm flipH="1">
            <a:off x="6999605" y="4258945"/>
            <a:ext cx="2154555" cy="88773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75635" y="1261456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36900" y="966155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3317240" y="1406236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3770" y="1938686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为什么选择</a:t>
            </a:r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DevOps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  <a:endParaRPr lang="en-US" altLang="zh-CN" sz="1600" spc="50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2005996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0" y="1964086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17240" y="2150776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3770" y="2674971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实现</a:t>
            </a:r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DevOps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需要什么？</a:t>
            </a:r>
            <a:endParaRPr lang="en-US" altLang="zh-CN" sz="1600" spc="50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5635" y="2742281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0" y="2700371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3317240" y="2887061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3770" y="3419511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我们的</a:t>
            </a:r>
            <a:r>
              <a:rPr 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DevOps</a:t>
            </a:r>
            <a:endParaRPr lang="en-US" altLang="zh-CN" sz="1600" spc="50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5635" y="3486821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6900" y="3444911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3317240" y="3631601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451F0E-6C96-493E-B9A8-804FFCF16731}"/>
              </a:ext>
            </a:extLst>
          </p:cNvPr>
          <p:cNvSpPr txBox="1"/>
          <p:nvPr/>
        </p:nvSpPr>
        <p:spPr>
          <a:xfrm>
            <a:off x="3136900" y="1232886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我们的</a:t>
            </a:r>
            <a:r>
              <a:rPr lang="en-US" sz="4000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</a:t>
            </a:r>
            <a:r>
              <a:rPr lang="en-US" sz="4000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Ops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116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176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我们的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DevOps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00D441-DC6A-4621-86BF-2F7214867D6E}"/>
              </a:ext>
            </a:extLst>
          </p:cNvPr>
          <p:cNvSpPr/>
          <p:nvPr/>
        </p:nvSpPr>
        <p:spPr>
          <a:xfrm>
            <a:off x="4927753" y="811480"/>
            <a:ext cx="2149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50"/>
                </a:solidFill>
              </a:rPr>
              <a:t>配置管理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50"/>
                </a:solidFill>
              </a:rPr>
              <a:t>构建管理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50"/>
                </a:solidFill>
              </a:rPr>
              <a:t>持续集成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测试管理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环境管理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部署管理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9F27EE3-35FF-4F54-9114-501D23B04DCB}"/>
              </a:ext>
            </a:extLst>
          </p:cNvPr>
          <p:cNvGrpSpPr/>
          <p:nvPr/>
        </p:nvGrpSpPr>
        <p:grpSpPr>
          <a:xfrm>
            <a:off x="1023937" y="847726"/>
            <a:ext cx="3157537" cy="3188552"/>
            <a:chOff x="6490740" y="696996"/>
            <a:chExt cx="5355963" cy="5564573"/>
          </a:xfrm>
        </p:grpSpPr>
        <p:sp>
          <p:nvSpPr>
            <p:cNvPr id="110" name="Freeform 1867">
              <a:extLst>
                <a:ext uri="{FF2B5EF4-FFF2-40B4-BE49-F238E27FC236}">
                  <a16:creationId xmlns:a16="http://schemas.microsoft.com/office/drawing/2014/main" id="{26AB9ABB-FDA5-4B12-9688-D7F9D69C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502" y="2306269"/>
              <a:ext cx="2082783" cy="2331127"/>
            </a:xfrm>
            <a:custGeom>
              <a:avLst/>
              <a:gdLst>
                <a:gd name="T0" fmla="*/ 154 w 159"/>
                <a:gd name="T1" fmla="*/ 124 h 178"/>
                <a:gd name="T2" fmla="*/ 150 w 159"/>
                <a:gd name="T3" fmla="*/ 123 h 178"/>
                <a:gd name="T4" fmla="*/ 150 w 159"/>
                <a:gd name="T5" fmla="*/ 123 h 178"/>
                <a:gd name="T6" fmla="*/ 141 w 159"/>
                <a:gd name="T7" fmla="*/ 122 h 178"/>
                <a:gd name="T8" fmla="*/ 159 w 159"/>
                <a:gd name="T9" fmla="*/ 90 h 178"/>
                <a:gd name="T10" fmla="*/ 140 w 159"/>
                <a:gd name="T11" fmla="*/ 56 h 178"/>
                <a:gd name="T12" fmla="*/ 150 w 159"/>
                <a:gd name="T13" fmla="*/ 55 h 178"/>
                <a:gd name="T14" fmla="*/ 150 w 159"/>
                <a:gd name="T15" fmla="*/ 55 h 178"/>
                <a:gd name="T16" fmla="*/ 154 w 159"/>
                <a:gd name="T17" fmla="*/ 54 h 178"/>
                <a:gd name="T18" fmla="*/ 157 w 159"/>
                <a:gd name="T19" fmla="*/ 44 h 178"/>
                <a:gd name="T20" fmla="*/ 147 w 159"/>
                <a:gd name="T21" fmla="*/ 42 h 178"/>
                <a:gd name="T22" fmla="*/ 144 w 159"/>
                <a:gd name="T23" fmla="*/ 45 h 178"/>
                <a:gd name="T24" fmla="*/ 144 w 159"/>
                <a:gd name="T25" fmla="*/ 45 h 178"/>
                <a:gd name="T26" fmla="*/ 138 w 159"/>
                <a:gd name="T27" fmla="*/ 53 h 178"/>
                <a:gd name="T28" fmla="*/ 119 w 159"/>
                <a:gd name="T29" fmla="*/ 20 h 178"/>
                <a:gd name="T30" fmla="*/ 81 w 159"/>
                <a:gd name="T31" fmla="*/ 20 h 178"/>
                <a:gd name="T32" fmla="*/ 85 w 159"/>
                <a:gd name="T33" fmla="*/ 11 h 178"/>
                <a:gd name="T34" fmla="*/ 85 w 159"/>
                <a:gd name="T35" fmla="*/ 11 h 178"/>
                <a:gd name="T36" fmla="*/ 86 w 159"/>
                <a:gd name="T37" fmla="*/ 7 h 178"/>
                <a:gd name="T38" fmla="*/ 79 w 159"/>
                <a:gd name="T39" fmla="*/ 0 h 178"/>
                <a:gd name="T40" fmla="*/ 72 w 159"/>
                <a:gd name="T41" fmla="*/ 7 h 178"/>
                <a:gd name="T42" fmla="*/ 74 w 159"/>
                <a:gd name="T43" fmla="*/ 11 h 178"/>
                <a:gd name="T44" fmla="*/ 74 w 159"/>
                <a:gd name="T45" fmla="*/ 11 h 178"/>
                <a:gd name="T46" fmla="*/ 77 w 159"/>
                <a:gd name="T47" fmla="*/ 20 h 178"/>
                <a:gd name="T48" fmla="*/ 40 w 159"/>
                <a:gd name="T49" fmla="*/ 20 h 178"/>
                <a:gd name="T50" fmla="*/ 21 w 159"/>
                <a:gd name="T51" fmla="*/ 53 h 178"/>
                <a:gd name="T52" fmla="*/ 14 w 159"/>
                <a:gd name="T53" fmla="*/ 45 h 178"/>
                <a:gd name="T54" fmla="*/ 14 w 159"/>
                <a:gd name="T55" fmla="*/ 45 h 178"/>
                <a:gd name="T56" fmla="*/ 12 w 159"/>
                <a:gd name="T57" fmla="*/ 42 h 178"/>
                <a:gd name="T58" fmla="*/ 2 w 159"/>
                <a:gd name="T59" fmla="*/ 44 h 178"/>
                <a:gd name="T60" fmla="*/ 5 w 159"/>
                <a:gd name="T61" fmla="*/ 54 h 178"/>
                <a:gd name="T62" fmla="*/ 9 w 159"/>
                <a:gd name="T63" fmla="*/ 55 h 178"/>
                <a:gd name="T64" fmla="*/ 9 w 159"/>
                <a:gd name="T65" fmla="*/ 55 h 178"/>
                <a:gd name="T66" fmla="*/ 19 w 159"/>
                <a:gd name="T67" fmla="*/ 56 h 178"/>
                <a:gd name="T68" fmla="*/ 0 w 159"/>
                <a:gd name="T69" fmla="*/ 90 h 178"/>
                <a:gd name="T70" fmla="*/ 18 w 159"/>
                <a:gd name="T71" fmla="*/ 122 h 178"/>
                <a:gd name="T72" fmla="*/ 9 w 159"/>
                <a:gd name="T73" fmla="*/ 123 h 178"/>
                <a:gd name="T74" fmla="*/ 9 w 159"/>
                <a:gd name="T75" fmla="*/ 123 h 178"/>
                <a:gd name="T76" fmla="*/ 5 w 159"/>
                <a:gd name="T77" fmla="*/ 124 h 178"/>
                <a:gd name="T78" fmla="*/ 2 w 159"/>
                <a:gd name="T79" fmla="*/ 134 h 178"/>
                <a:gd name="T80" fmla="*/ 12 w 159"/>
                <a:gd name="T81" fmla="*/ 136 h 178"/>
                <a:gd name="T82" fmla="*/ 14 w 159"/>
                <a:gd name="T83" fmla="*/ 133 h 178"/>
                <a:gd name="T84" fmla="*/ 14 w 159"/>
                <a:gd name="T85" fmla="*/ 133 h 178"/>
                <a:gd name="T86" fmla="*/ 20 w 159"/>
                <a:gd name="T87" fmla="*/ 125 h 178"/>
                <a:gd name="T88" fmla="*/ 40 w 159"/>
                <a:gd name="T89" fmla="*/ 159 h 178"/>
                <a:gd name="T90" fmla="*/ 77 w 159"/>
                <a:gd name="T91" fmla="*/ 159 h 178"/>
                <a:gd name="T92" fmla="*/ 74 w 159"/>
                <a:gd name="T93" fmla="*/ 167 h 178"/>
                <a:gd name="T94" fmla="*/ 74 w 159"/>
                <a:gd name="T95" fmla="*/ 167 h 178"/>
                <a:gd name="T96" fmla="*/ 72 w 159"/>
                <a:gd name="T97" fmla="*/ 171 h 178"/>
                <a:gd name="T98" fmla="*/ 79 w 159"/>
                <a:gd name="T99" fmla="*/ 178 h 178"/>
                <a:gd name="T100" fmla="*/ 86 w 159"/>
                <a:gd name="T101" fmla="*/ 171 h 178"/>
                <a:gd name="T102" fmla="*/ 85 w 159"/>
                <a:gd name="T103" fmla="*/ 167 h 178"/>
                <a:gd name="T104" fmla="*/ 85 w 159"/>
                <a:gd name="T105" fmla="*/ 167 h 178"/>
                <a:gd name="T106" fmla="*/ 81 w 159"/>
                <a:gd name="T107" fmla="*/ 159 h 178"/>
                <a:gd name="T108" fmla="*/ 119 w 159"/>
                <a:gd name="T109" fmla="*/ 159 h 178"/>
                <a:gd name="T110" fmla="*/ 139 w 159"/>
                <a:gd name="T111" fmla="*/ 126 h 178"/>
                <a:gd name="T112" fmla="*/ 144 w 159"/>
                <a:gd name="T113" fmla="*/ 133 h 178"/>
                <a:gd name="T114" fmla="*/ 144 w 159"/>
                <a:gd name="T115" fmla="*/ 133 h 178"/>
                <a:gd name="T116" fmla="*/ 147 w 159"/>
                <a:gd name="T117" fmla="*/ 136 h 178"/>
                <a:gd name="T118" fmla="*/ 157 w 159"/>
                <a:gd name="T119" fmla="*/ 134 h 178"/>
                <a:gd name="T120" fmla="*/ 154 w 159"/>
                <a:gd name="T121" fmla="*/ 12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9" h="178">
                  <a:moveTo>
                    <a:pt x="154" y="124"/>
                  </a:moveTo>
                  <a:cubicBezTo>
                    <a:pt x="153" y="123"/>
                    <a:pt x="151" y="123"/>
                    <a:pt x="150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6" y="124"/>
                    <a:pt x="143" y="123"/>
                    <a:pt x="141" y="122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3" y="55"/>
                    <a:pt x="146" y="54"/>
                    <a:pt x="150" y="55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1" y="55"/>
                    <a:pt x="153" y="55"/>
                    <a:pt x="154" y="54"/>
                  </a:cubicBezTo>
                  <a:cubicBezTo>
                    <a:pt x="157" y="52"/>
                    <a:pt x="159" y="48"/>
                    <a:pt x="157" y="44"/>
                  </a:cubicBezTo>
                  <a:cubicBezTo>
                    <a:pt x="155" y="41"/>
                    <a:pt x="150" y="40"/>
                    <a:pt x="147" y="42"/>
                  </a:cubicBezTo>
                  <a:cubicBezTo>
                    <a:pt x="146" y="43"/>
                    <a:pt x="145" y="44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9"/>
                    <a:pt x="141" y="51"/>
                    <a:pt x="138" y="5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17"/>
                    <a:pt x="83" y="14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6" y="10"/>
                    <a:pt x="86" y="8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ubicBezTo>
                    <a:pt x="76" y="0"/>
                    <a:pt x="72" y="3"/>
                    <a:pt x="72" y="7"/>
                  </a:cubicBezTo>
                  <a:cubicBezTo>
                    <a:pt x="72" y="8"/>
                    <a:pt x="73" y="10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4"/>
                    <a:pt x="77" y="17"/>
                    <a:pt x="7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1"/>
                    <a:pt x="16" y="49"/>
                    <a:pt x="1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3" y="43"/>
                    <a:pt x="12" y="42"/>
                  </a:cubicBezTo>
                  <a:cubicBezTo>
                    <a:pt x="8" y="40"/>
                    <a:pt x="4" y="41"/>
                    <a:pt x="2" y="44"/>
                  </a:cubicBezTo>
                  <a:cubicBezTo>
                    <a:pt x="0" y="48"/>
                    <a:pt x="1" y="52"/>
                    <a:pt x="5" y="54"/>
                  </a:cubicBezTo>
                  <a:cubicBezTo>
                    <a:pt x="6" y="55"/>
                    <a:pt x="7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3" y="54"/>
                    <a:pt x="16" y="55"/>
                    <a:pt x="19" y="5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6" y="123"/>
                    <a:pt x="13" y="124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7" y="123"/>
                    <a:pt x="6" y="123"/>
                    <a:pt x="5" y="124"/>
                  </a:cubicBezTo>
                  <a:cubicBezTo>
                    <a:pt x="1" y="126"/>
                    <a:pt x="0" y="130"/>
                    <a:pt x="2" y="134"/>
                  </a:cubicBezTo>
                  <a:cubicBezTo>
                    <a:pt x="4" y="137"/>
                    <a:pt x="8" y="138"/>
                    <a:pt x="12" y="136"/>
                  </a:cubicBezTo>
                  <a:cubicBezTo>
                    <a:pt x="13" y="135"/>
                    <a:pt x="14" y="134"/>
                    <a:pt x="14" y="133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16" y="129"/>
                    <a:pt x="18" y="127"/>
                    <a:pt x="20" y="125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62"/>
                    <a:pt x="76" y="164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3" y="168"/>
                    <a:pt x="72" y="170"/>
                    <a:pt x="72" y="171"/>
                  </a:cubicBezTo>
                  <a:cubicBezTo>
                    <a:pt x="72" y="175"/>
                    <a:pt x="75" y="178"/>
                    <a:pt x="79" y="178"/>
                  </a:cubicBezTo>
                  <a:cubicBezTo>
                    <a:pt x="83" y="178"/>
                    <a:pt x="86" y="175"/>
                    <a:pt x="86" y="171"/>
                  </a:cubicBezTo>
                  <a:cubicBezTo>
                    <a:pt x="86" y="170"/>
                    <a:pt x="86" y="168"/>
                    <a:pt x="85" y="167"/>
                  </a:cubicBezTo>
                  <a:cubicBezTo>
                    <a:pt x="85" y="167"/>
                    <a:pt x="85" y="167"/>
                    <a:pt x="85" y="167"/>
                  </a:cubicBezTo>
                  <a:cubicBezTo>
                    <a:pt x="83" y="164"/>
                    <a:pt x="82" y="162"/>
                    <a:pt x="81" y="15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141" y="127"/>
                    <a:pt x="143" y="130"/>
                    <a:pt x="144" y="133"/>
                  </a:cubicBezTo>
                  <a:cubicBezTo>
                    <a:pt x="144" y="133"/>
                    <a:pt x="144" y="133"/>
                    <a:pt x="144" y="133"/>
                  </a:cubicBezTo>
                  <a:cubicBezTo>
                    <a:pt x="145" y="134"/>
                    <a:pt x="146" y="135"/>
                    <a:pt x="147" y="136"/>
                  </a:cubicBezTo>
                  <a:cubicBezTo>
                    <a:pt x="150" y="138"/>
                    <a:pt x="155" y="137"/>
                    <a:pt x="157" y="134"/>
                  </a:cubicBezTo>
                  <a:cubicBezTo>
                    <a:pt x="159" y="130"/>
                    <a:pt x="157" y="126"/>
                    <a:pt x="154" y="12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1" name="Freeform 1877">
              <a:extLst>
                <a:ext uri="{FF2B5EF4-FFF2-40B4-BE49-F238E27FC236}">
                  <a16:creationId xmlns:a16="http://schemas.microsoft.com/office/drawing/2014/main" id="{18489127-F87C-4BB6-9DDB-9CF4FA885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740" y="1639050"/>
              <a:ext cx="2107617" cy="1819538"/>
            </a:xfrm>
            <a:custGeom>
              <a:avLst/>
              <a:gdLst>
                <a:gd name="T0" fmla="*/ 141 w 161"/>
                <a:gd name="T1" fmla="*/ 37 h 139"/>
                <a:gd name="T2" fmla="*/ 152 w 161"/>
                <a:gd name="T3" fmla="*/ 36 h 139"/>
                <a:gd name="T4" fmla="*/ 152 w 161"/>
                <a:gd name="T5" fmla="*/ 36 h 139"/>
                <a:gd name="T6" fmla="*/ 156 w 161"/>
                <a:gd name="T7" fmla="*/ 35 h 139"/>
                <a:gd name="T8" fmla="*/ 159 w 161"/>
                <a:gd name="T9" fmla="*/ 25 h 139"/>
                <a:gd name="T10" fmla="*/ 149 w 161"/>
                <a:gd name="T11" fmla="*/ 23 h 139"/>
                <a:gd name="T12" fmla="*/ 146 w 161"/>
                <a:gd name="T13" fmla="*/ 26 h 139"/>
                <a:gd name="T14" fmla="*/ 146 w 161"/>
                <a:gd name="T15" fmla="*/ 26 h 139"/>
                <a:gd name="T16" fmla="*/ 139 w 161"/>
                <a:gd name="T17" fmla="*/ 34 h 139"/>
                <a:gd name="T18" fmla="*/ 120 w 161"/>
                <a:gd name="T19" fmla="*/ 0 h 139"/>
                <a:gd name="T20" fmla="*/ 40 w 161"/>
                <a:gd name="T21" fmla="*/ 0 h 139"/>
                <a:gd name="T22" fmla="*/ 0 w 161"/>
                <a:gd name="T23" fmla="*/ 70 h 139"/>
                <a:gd name="T24" fmla="*/ 40 w 161"/>
                <a:gd name="T25" fmla="*/ 139 h 139"/>
                <a:gd name="T26" fmla="*/ 76 w 161"/>
                <a:gd name="T27" fmla="*/ 139 h 139"/>
                <a:gd name="T28" fmla="*/ 74 w 161"/>
                <a:gd name="T29" fmla="*/ 135 h 139"/>
                <a:gd name="T30" fmla="*/ 73 w 161"/>
                <a:gd name="T31" fmla="*/ 133 h 139"/>
                <a:gd name="T32" fmla="*/ 72 w 161"/>
                <a:gd name="T33" fmla="*/ 132 h 139"/>
                <a:gd name="T34" fmla="*/ 72 w 161"/>
                <a:gd name="T35" fmla="*/ 129 h 139"/>
                <a:gd name="T36" fmla="*/ 81 w 161"/>
                <a:gd name="T37" fmla="*/ 120 h 139"/>
                <a:gd name="T38" fmla="*/ 90 w 161"/>
                <a:gd name="T39" fmla="*/ 129 h 139"/>
                <a:gd name="T40" fmla="*/ 90 w 161"/>
                <a:gd name="T41" fmla="*/ 132 h 139"/>
                <a:gd name="T42" fmla="*/ 89 w 161"/>
                <a:gd name="T43" fmla="*/ 133 h 139"/>
                <a:gd name="T44" fmla="*/ 88 w 161"/>
                <a:gd name="T45" fmla="*/ 135 h 139"/>
                <a:gd name="T46" fmla="*/ 86 w 161"/>
                <a:gd name="T47" fmla="*/ 139 h 139"/>
                <a:gd name="T48" fmla="*/ 120 w 161"/>
                <a:gd name="T49" fmla="*/ 139 h 139"/>
                <a:gd name="T50" fmla="*/ 138 w 161"/>
                <a:gd name="T51" fmla="*/ 108 h 139"/>
                <a:gd name="T52" fmla="*/ 137 w 161"/>
                <a:gd name="T53" fmla="*/ 108 h 139"/>
                <a:gd name="T54" fmla="*/ 134 w 161"/>
                <a:gd name="T55" fmla="*/ 108 h 139"/>
                <a:gd name="T56" fmla="*/ 132 w 161"/>
                <a:gd name="T57" fmla="*/ 108 h 139"/>
                <a:gd name="T58" fmla="*/ 131 w 161"/>
                <a:gd name="T59" fmla="*/ 107 h 139"/>
                <a:gd name="T60" fmla="*/ 129 w 161"/>
                <a:gd name="T61" fmla="*/ 107 h 139"/>
                <a:gd name="T62" fmla="*/ 125 w 161"/>
                <a:gd name="T63" fmla="*/ 94 h 139"/>
                <a:gd name="T64" fmla="*/ 133 w 161"/>
                <a:gd name="T65" fmla="*/ 90 h 139"/>
                <a:gd name="T66" fmla="*/ 138 w 161"/>
                <a:gd name="T67" fmla="*/ 91 h 139"/>
                <a:gd name="T68" fmla="*/ 139 w 161"/>
                <a:gd name="T69" fmla="*/ 92 h 139"/>
                <a:gd name="T70" fmla="*/ 140 w 161"/>
                <a:gd name="T71" fmla="*/ 93 h 139"/>
                <a:gd name="T72" fmla="*/ 141 w 161"/>
                <a:gd name="T73" fmla="*/ 95 h 139"/>
                <a:gd name="T74" fmla="*/ 143 w 161"/>
                <a:gd name="T75" fmla="*/ 99 h 139"/>
                <a:gd name="T76" fmla="*/ 160 w 161"/>
                <a:gd name="T77" fmla="*/ 70 h 139"/>
                <a:gd name="T78" fmla="*/ 141 w 161"/>
                <a:gd name="T7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39">
                  <a:moveTo>
                    <a:pt x="141" y="37"/>
                  </a:moveTo>
                  <a:cubicBezTo>
                    <a:pt x="144" y="36"/>
                    <a:pt x="147" y="35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6"/>
                    <a:pt x="155" y="35"/>
                    <a:pt x="156" y="35"/>
                  </a:cubicBezTo>
                  <a:cubicBezTo>
                    <a:pt x="159" y="33"/>
                    <a:pt x="161" y="28"/>
                    <a:pt x="159" y="25"/>
                  </a:cubicBezTo>
                  <a:cubicBezTo>
                    <a:pt x="157" y="22"/>
                    <a:pt x="152" y="21"/>
                    <a:pt x="149" y="23"/>
                  </a:cubicBezTo>
                  <a:cubicBezTo>
                    <a:pt x="148" y="23"/>
                    <a:pt x="147" y="24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4" y="30"/>
                    <a:pt x="142" y="32"/>
                    <a:pt x="139" y="3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6" y="138"/>
                    <a:pt x="75" y="136"/>
                    <a:pt x="74" y="135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1"/>
                    <a:pt x="72" y="130"/>
                    <a:pt x="72" y="129"/>
                  </a:cubicBezTo>
                  <a:cubicBezTo>
                    <a:pt x="72" y="124"/>
                    <a:pt x="76" y="120"/>
                    <a:pt x="81" y="120"/>
                  </a:cubicBezTo>
                  <a:cubicBezTo>
                    <a:pt x="86" y="120"/>
                    <a:pt x="90" y="124"/>
                    <a:pt x="90" y="129"/>
                  </a:cubicBezTo>
                  <a:cubicBezTo>
                    <a:pt x="90" y="130"/>
                    <a:pt x="90" y="131"/>
                    <a:pt x="90" y="132"/>
                  </a:cubicBezTo>
                  <a:cubicBezTo>
                    <a:pt x="89" y="133"/>
                    <a:pt x="89" y="133"/>
                    <a:pt x="89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7" y="136"/>
                    <a:pt x="86" y="138"/>
                    <a:pt x="86" y="139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8"/>
                    <a:pt x="137" y="108"/>
                    <a:pt x="137" y="108"/>
                  </a:cubicBezTo>
                  <a:cubicBezTo>
                    <a:pt x="136" y="108"/>
                    <a:pt x="135" y="108"/>
                    <a:pt x="134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0" y="107"/>
                    <a:pt x="129" y="107"/>
                    <a:pt x="129" y="107"/>
                  </a:cubicBezTo>
                  <a:cubicBezTo>
                    <a:pt x="124" y="104"/>
                    <a:pt x="123" y="99"/>
                    <a:pt x="125" y="94"/>
                  </a:cubicBezTo>
                  <a:cubicBezTo>
                    <a:pt x="127" y="92"/>
                    <a:pt x="130" y="90"/>
                    <a:pt x="133" y="90"/>
                  </a:cubicBezTo>
                  <a:cubicBezTo>
                    <a:pt x="135" y="90"/>
                    <a:pt x="136" y="90"/>
                    <a:pt x="138" y="91"/>
                  </a:cubicBezTo>
                  <a:cubicBezTo>
                    <a:pt x="138" y="91"/>
                    <a:pt x="139" y="92"/>
                    <a:pt x="139" y="92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7"/>
                    <a:pt x="143" y="98"/>
                    <a:pt x="143" y="99"/>
                  </a:cubicBezTo>
                  <a:cubicBezTo>
                    <a:pt x="160" y="70"/>
                    <a:pt x="160" y="70"/>
                    <a:pt x="160" y="70"/>
                  </a:cubicBezTo>
                  <a:lnTo>
                    <a:pt x="141" y="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2" name="Freeform 1887">
              <a:extLst>
                <a:ext uri="{FF2B5EF4-FFF2-40B4-BE49-F238E27FC236}">
                  <a16:creationId xmlns:a16="http://schemas.microsoft.com/office/drawing/2014/main" id="{BA9B9FF7-39E4-4025-83F7-980F0F4E7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5" y="3236733"/>
              <a:ext cx="2094372" cy="2094372"/>
            </a:xfrm>
            <a:custGeom>
              <a:avLst/>
              <a:gdLst>
                <a:gd name="T0" fmla="*/ 142 w 160"/>
                <a:gd name="T1" fmla="*/ 60 h 160"/>
                <a:gd name="T2" fmla="*/ 140 w 160"/>
                <a:gd name="T3" fmla="*/ 63 h 160"/>
                <a:gd name="T4" fmla="*/ 139 w 160"/>
                <a:gd name="T5" fmla="*/ 65 h 160"/>
                <a:gd name="T6" fmla="*/ 138 w 160"/>
                <a:gd name="T7" fmla="*/ 66 h 160"/>
                <a:gd name="T8" fmla="*/ 137 w 160"/>
                <a:gd name="T9" fmla="*/ 67 h 160"/>
                <a:gd name="T10" fmla="*/ 132 w 160"/>
                <a:gd name="T11" fmla="*/ 68 h 160"/>
                <a:gd name="T12" fmla="*/ 124 w 160"/>
                <a:gd name="T13" fmla="*/ 64 h 160"/>
                <a:gd name="T14" fmla="*/ 128 w 160"/>
                <a:gd name="T15" fmla="*/ 51 h 160"/>
                <a:gd name="T16" fmla="*/ 129 w 160"/>
                <a:gd name="T17" fmla="*/ 51 h 160"/>
                <a:gd name="T18" fmla="*/ 131 w 160"/>
                <a:gd name="T19" fmla="*/ 50 h 160"/>
                <a:gd name="T20" fmla="*/ 133 w 160"/>
                <a:gd name="T21" fmla="*/ 50 h 160"/>
                <a:gd name="T22" fmla="*/ 136 w 160"/>
                <a:gd name="T23" fmla="*/ 50 h 160"/>
                <a:gd name="T24" fmla="*/ 136 w 160"/>
                <a:gd name="T25" fmla="*/ 50 h 160"/>
                <a:gd name="T26" fmla="*/ 120 w 160"/>
                <a:gd name="T27" fmla="*/ 22 h 160"/>
                <a:gd name="T28" fmla="*/ 82 w 160"/>
                <a:gd name="T29" fmla="*/ 22 h 160"/>
                <a:gd name="T30" fmla="*/ 86 w 160"/>
                <a:gd name="T31" fmla="*/ 12 h 160"/>
                <a:gd name="T32" fmla="*/ 86 w 160"/>
                <a:gd name="T33" fmla="*/ 12 h 160"/>
                <a:gd name="T34" fmla="*/ 87 w 160"/>
                <a:gd name="T35" fmla="*/ 7 h 160"/>
                <a:gd name="T36" fmla="*/ 80 w 160"/>
                <a:gd name="T37" fmla="*/ 0 h 160"/>
                <a:gd name="T38" fmla="*/ 73 w 160"/>
                <a:gd name="T39" fmla="*/ 7 h 160"/>
                <a:gd name="T40" fmla="*/ 74 w 160"/>
                <a:gd name="T41" fmla="*/ 12 h 160"/>
                <a:gd name="T42" fmla="*/ 74 w 160"/>
                <a:gd name="T43" fmla="*/ 12 h 160"/>
                <a:gd name="T44" fmla="*/ 78 w 160"/>
                <a:gd name="T45" fmla="*/ 22 h 160"/>
                <a:gd name="T46" fmla="*/ 40 w 160"/>
                <a:gd name="T47" fmla="*/ 22 h 160"/>
                <a:gd name="T48" fmla="*/ 0 w 160"/>
                <a:gd name="T49" fmla="*/ 91 h 160"/>
                <a:gd name="T50" fmla="*/ 40 w 160"/>
                <a:gd name="T51" fmla="*/ 160 h 160"/>
                <a:gd name="T52" fmla="*/ 120 w 160"/>
                <a:gd name="T53" fmla="*/ 160 h 160"/>
                <a:gd name="T54" fmla="*/ 138 w 160"/>
                <a:gd name="T55" fmla="*/ 129 h 160"/>
                <a:gd name="T56" fmla="*/ 135 w 160"/>
                <a:gd name="T57" fmla="*/ 129 h 160"/>
                <a:gd name="T58" fmla="*/ 132 w 160"/>
                <a:gd name="T59" fmla="*/ 129 h 160"/>
                <a:gd name="T60" fmla="*/ 130 w 160"/>
                <a:gd name="T61" fmla="*/ 129 h 160"/>
                <a:gd name="T62" fmla="*/ 129 w 160"/>
                <a:gd name="T63" fmla="*/ 128 h 160"/>
                <a:gd name="T64" fmla="*/ 127 w 160"/>
                <a:gd name="T65" fmla="*/ 128 h 160"/>
                <a:gd name="T66" fmla="*/ 123 w 160"/>
                <a:gd name="T67" fmla="*/ 122 h 160"/>
                <a:gd name="T68" fmla="*/ 124 w 160"/>
                <a:gd name="T69" fmla="*/ 115 h 160"/>
                <a:gd name="T70" fmla="*/ 131 w 160"/>
                <a:gd name="T71" fmla="*/ 111 h 160"/>
                <a:gd name="T72" fmla="*/ 136 w 160"/>
                <a:gd name="T73" fmla="*/ 112 h 160"/>
                <a:gd name="T74" fmla="*/ 138 w 160"/>
                <a:gd name="T75" fmla="*/ 113 h 160"/>
                <a:gd name="T76" fmla="*/ 139 w 160"/>
                <a:gd name="T77" fmla="*/ 115 h 160"/>
                <a:gd name="T78" fmla="*/ 140 w 160"/>
                <a:gd name="T79" fmla="*/ 116 h 160"/>
                <a:gd name="T80" fmla="*/ 142 w 160"/>
                <a:gd name="T81" fmla="*/ 121 h 160"/>
                <a:gd name="T82" fmla="*/ 160 w 160"/>
                <a:gd name="T83" fmla="*/ 91 h 160"/>
                <a:gd name="T84" fmla="*/ 142 w 160"/>
                <a:gd name="T8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0">
                  <a:moveTo>
                    <a:pt x="142" y="60"/>
                  </a:moveTo>
                  <a:cubicBezTo>
                    <a:pt x="141" y="61"/>
                    <a:pt x="141" y="62"/>
                    <a:pt x="140" y="63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6"/>
                    <a:pt x="137" y="67"/>
                    <a:pt x="137" y="67"/>
                  </a:cubicBezTo>
                  <a:cubicBezTo>
                    <a:pt x="135" y="68"/>
                    <a:pt x="134" y="68"/>
                    <a:pt x="132" y="68"/>
                  </a:cubicBezTo>
                  <a:cubicBezTo>
                    <a:pt x="129" y="68"/>
                    <a:pt x="126" y="66"/>
                    <a:pt x="124" y="64"/>
                  </a:cubicBezTo>
                  <a:cubicBezTo>
                    <a:pt x="122" y="59"/>
                    <a:pt x="123" y="54"/>
                    <a:pt x="128" y="51"/>
                  </a:cubicBezTo>
                  <a:cubicBezTo>
                    <a:pt x="128" y="51"/>
                    <a:pt x="129" y="51"/>
                    <a:pt x="129" y="5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4" y="50"/>
                    <a:pt x="135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18"/>
                    <a:pt x="83" y="15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0"/>
                    <a:pt x="87" y="9"/>
                    <a:pt x="87" y="7"/>
                  </a:cubicBezTo>
                  <a:cubicBezTo>
                    <a:pt x="87" y="4"/>
                    <a:pt x="84" y="0"/>
                    <a:pt x="80" y="0"/>
                  </a:cubicBezTo>
                  <a:cubicBezTo>
                    <a:pt x="76" y="0"/>
                    <a:pt x="73" y="4"/>
                    <a:pt x="73" y="7"/>
                  </a:cubicBezTo>
                  <a:cubicBezTo>
                    <a:pt x="73" y="9"/>
                    <a:pt x="73" y="10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7" y="15"/>
                    <a:pt x="78" y="18"/>
                    <a:pt x="78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7" y="129"/>
                    <a:pt x="136" y="129"/>
                    <a:pt x="135" y="129"/>
                  </a:cubicBezTo>
                  <a:cubicBezTo>
                    <a:pt x="134" y="129"/>
                    <a:pt x="133" y="129"/>
                    <a:pt x="132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28" y="128"/>
                    <a:pt x="128" y="128"/>
                    <a:pt x="127" y="128"/>
                  </a:cubicBezTo>
                  <a:cubicBezTo>
                    <a:pt x="125" y="126"/>
                    <a:pt x="123" y="124"/>
                    <a:pt x="123" y="122"/>
                  </a:cubicBezTo>
                  <a:cubicBezTo>
                    <a:pt x="122" y="120"/>
                    <a:pt x="122" y="117"/>
                    <a:pt x="124" y="115"/>
                  </a:cubicBezTo>
                  <a:cubicBezTo>
                    <a:pt x="125" y="113"/>
                    <a:pt x="128" y="111"/>
                    <a:pt x="131" y="111"/>
                  </a:cubicBezTo>
                  <a:cubicBezTo>
                    <a:pt x="133" y="111"/>
                    <a:pt x="135" y="111"/>
                    <a:pt x="136" y="112"/>
                  </a:cubicBezTo>
                  <a:cubicBezTo>
                    <a:pt x="137" y="112"/>
                    <a:pt x="137" y="113"/>
                    <a:pt x="138" y="113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8"/>
                    <a:pt x="141" y="120"/>
                    <a:pt x="142" y="121"/>
                  </a:cubicBezTo>
                  <a:cubicBezTo>
                    <a:pt x="160" y="91"/>
                    <a:pt x="160" y="91"/>
                    <a:pt x="160" y="91"/>
                  </a:cubicBezTo>
                  <a:lnTo>
                    <a:pt x="142" y="6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sp>
          <p:nvSpPr>
            <p:cNvPr id="113" name="Freeform 1897">
              <a:extLst>
                <a:ext uri="{FF2B5EF4-FFF2-40B4-BE49-F238E27FC236}">
                  <a16:creationId xmlns:a16="http://schemas.microsoft.com/office/drawing/2014/main" id="{92257A75-CDB5-44EB-B472-AFD48CD7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257" y="4453621"/>
              <a:ext cx="2109273" cy="1807948"/>
            </a:xfrm>
            <a:custGeom>
              <a:avLst/>
              <a:gdLst>
                <a:gd name="T0" fmla="*/ 143 w 161"/>
                <a:gd name="T1" fmla="*/ 37 h 138"/>
                <a:gd name="T2" fmla="*/ 140 w 161"/>
                <a:gd name="T3" fmla="*/ 42 h 138"/>
                <a:gd name="T4" fmla="*/ 139 w 161"/>
                <a:gd name="T5" fmla="*/ 44 h 138"/>
                <a:gd name="T6" fmla="*/ 138 w 161"/>
                <a:gd name="T7" fmla="*/ 45 h 138"/>
                <a:gd name="T8" fmla="*/ 136 w 161"/>
                <a:gd name="T9" fmla="*/ 46 h 138"/>
                <a:gd name="T10" fmla="*/ 131 w 161"/>
                <a:gd name="T11" fmla="*/ 47 h 138"/>
                <a:gd name="T12" fmla="*/ 124 w 161"/>
                <a:gd name="T13" fmla="*/ 43 h 138"/>
                <a:gd name="T14" fmla="*/ 123 w 161"/>
                <a:gd name="T15" fmla="*/ 36 h 138"/>
                <a:gd name="T16" fmla="*/ 127 w 161"/>
                <a:gd name="T17" fmla="*/ 31 h 138"/>
                <a:gd name="T18" fmla="*/ 129 w 161"/>
                <a:gd name="T19" fmla="*/ 30 h 138"/>
                <a:gd name="T20" fmla="*/ 130 w 161"/>
                <a:gd name="T21" fmla="*/ 30 h 138"/>
                <a:gd name="T22" fmla="*/ 132 w 161"/>
                <a:gd name="T23" fmla="*/ 29 h 138"/>
                <a:gd name="T24" fmla="*/ 135 w 161"/>
                <a:gd name="T25" fmla="*/ 30 h 138"/>
                <a:gd name="T26" fmla="*/ 138 w 161"/>
                <a:gd name="T27" fmla="*/ 29 h 138"/>
                <a:gd name="T28" fmla="*/ 121 w 161"/>
                <a:gd name="T29" fmla="*/ 0 h 138"/>
                <a:gd name="T30" fmla="*/ 86 w 161"/>
                <a:gd name="T31" fmla="*/ 0 h 138"/>
                <a:gd name="T32" fmla="*/ 88 w 161"/>
                <a:gd name="T33" fmla="*/ 2 h 138"/>
                <a:gd name="T34" fmla="*/ 88 w 161"/>
                <a:gd name="T35" fmla="*/ 4 h 138"/>
                <a:gd name="T36" fmla="*/ 89 w 161"/>
                <a:gd name="T37" fmla="*/ 5 h 138"/>
                <a:gd name="T38" fmla="*/ 89 w 161"/>
                <a:gd name="T39" fmla="*/ 7 h 138"/>
                <a:gd name="T40" fmla="*/ 80 w 161"/>
                <a:gd name="T41" fmla="*/ 16 h 138"/>
                <a:gd name="T42" fmla="*/ 71 w 161"/>
                <a:gd name="T43" fmla="*/ 7 h 138"/>
                <a:gd name="T44" fmla="*/ 71 w 161"/>
                <a:gd name="T45" fmla="*/ 6 h 138"/>
                <a:gd name="T46" fmla="*/ 72 w 161"/>
                <a:gd name="T47" fmla="*/ 4 h 138"/>
                <a:gd name="T48" fmla="*/ 73 w 161"/>
                <a:gd name="T49" fmla="*/ 2 h 138"/>
                <a:gd name="T50" fmla="*/ 75 w 161"/>
                <a:gd name="T51" fmla="*/ 0 h 138"/>
                <a:gd name="T52" fmla="*/ 41 w 161"/>
                <a:gd name="T53" fmla="*/ 0 h 138"/>
                <a:gd name="T54" fmla="*/ 22 w 161"/>
                <a:gd name="T55" fmla="*/ 32 h 138"/>
                <a:gd name="T56" fmla="*/ 15 w 161"/>
                <a:gd name="T57" fmla="*/ 24 h 138"/>
                <a:gd name="T58" fmla="*/ 15 w 161"/>
                <a:gd name="T59" fmla="*/ 24 h 138"/>
                <a:gd name="T60" fmla="*/ 12 w 161"/>
                <a:gd name="T61" fmla="*/ 21 h 138"/>
                <a:gd name="T62" fmla="*/ 2 w 161"/>
                <a:gd name="T63" fmla="*/ 23 h 138"/>
                <a:gd name="T64" fmla="*/ 5 w 161"/>
                <a:gd name="T65" fmla="*/ 33 h 138"/>
                <a:gd name="T66" fmla="*/ 9 w 161"/>
                <a:gd name="T67" fmla="*/ 34 h 138"/>
                <a:gd name="T68" fmla="*/ 9 w 161"/>
                <a:gd name="T69" fmla="*/ 34 h 138"/>
                <a:gd name="T70" fmla="*/ 20 w 161"/>
                <a:gd name="T71" fmla="*/ 36 h 138"/>
                <a:gd name="T72" fmla="*/ 1 w 161"/>
                <a:gd name="T73" fmla="*/ 69 h 138"/>
                <a:gd name="T74" fmla="*/ 41 w 161"/>
                <a:gd name="T75" fmla="*/ 138 h 138"/>
                <a:gd name="T76" fmla="*/ 121 w 161"/>
                <a:gd name="T77" fmla="*/ 138 h 138"/>
                <a:gd name="T78" fmla="*/ 161 w 161"/>
                <a:gd name="T79" fmla="*/ 69 h 138"/>
                <a:gd name="T80" fmla="*/ 143 w 161"/>
                <a:gd name="T81" fmla="*/ 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1" h="138">
                  <a:moveTo>
                    <a:pt x="143" y="37"/>
                  </a:moveTo>
                  <a:cubicBezTo>
                    <a:pt x="142" y="38"/>
                    <a:pt x="141" y="40"/>
                    <a:pt x="140" y="42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7" y="45"/>
                    <a:pt x="137" y="46"/>
                    <a:pt x="136" y="46"/>
                  </a:cubicBezTo>
                  <a:cubicBezTo>
                    <a:pt x="135" y="47"/>
                    <a:pt x="133" y="47"/>
                    <a:pt x="131" y="47"/>
                  </a:cubicBezTo>
                  <a:cubicBezTo>
                    <a:pt x="128" y="47"/>
                    <a:pt x="125" y="46"/>
                    <a:pt x="124" y="43"/>
                  </a:cubicBezTo>
                  <a:cubicBezTo>
                    <a:pt x="122" y="41"/>
                    <a:pt x="122" y="38"/>
                    <a:pt x="123" y="36"/>
                  </a:cubicBezTo>
                  <a:cubicBezTo>
                    <a:pt x="123" y="34"/>
                    <a:pt x="125" y="32"/>
                    <a:pt x="127" y="31"/>
                  </a:cubicBezTo>
                  <a:cubicBezTo>
                    <a:pt x="128" y="30"/>
                    <a:pt x="128" y="30"/>
                    <a:pt x="129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30"/>
                    <a:pt x="134" y="30"/>
                    <a:pt x="135" y="30"/>
                  </a:cubicBezTo>
                  <a:cubicBezTo>
                    <a:pt x="136" y="30"/>
                    <a:pt x="137" y="29"/>
                    <a:pt x="138" y="29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7" y="1"/>
                    <a:pt x="88" y="2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9" y="7"/>
                    <a:pt x="89" y="7"/>
                  </a:cubicBezTo>
                  <a:cubicBezTo>
                    <a:pt x="89" y="12"/>
                    <a:pt x="85" y="16"/>
                    <a:pt x="80" y="16"/>
                  </a:cubicBezTo>
                  <a:cubicBezTo>
                    <a:pt x="75" y="16"/>
                    <a:pt x="71" y="12"/>
                    <a:pt x="71" y="7"/>
                  </a:cubicBezTo>
                  <a:cubicBezTo>
                    <a:pt x="71" y="7"/>
                    <a:pt x="71" y="6"/>
                    <a:pt x="71" y="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1"/>
                    <a:pt x="74" y="0"/>
                    <a:pt x="7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9" y="31"/>
                    <a:pt x="17" y="28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3"/>
                    <a:pt x="13" y="22"/>
                    <a:pt x="12" y="21"/>
                  </a:cubicBezTo>
                  <a:cubicBezTo>
                    <a:pt x="9" y="19"/>
                    <a:pt x="4" y="20"/>
                    <a:pt x="2" y="23"/>
                  </a:cubicBezTo>
                  <a:cubicBezTo>
                    <a:pt x="0" y="27"/>
                    <a:pt x="2" y="31"/>
                    <a:pt x="5" y="33"/>
                  </a:cubicBezTo>
                  <a:cubicBezTo>
                    <a:pt x="6" y="34"/>
                    <a:pt x="8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4" y="33"/>
                    <a:pt x="17" y="34"/>
                    <a:pt x="20" y="36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43" y="37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4" name="Freeform 1907">
              <a:extLst>
                <a:ext uri="{FF2B5EF4-FFF2-40B4-BE49-F238E27FC236}">
                  <a16:creationId xmlns:a16="http://schemas.microsoft.com/office/drawing/2014/main" id="{7C584444-469C-4CB9-A5DE-03EC27A2F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185" y="3498322"/>
              <a:ext cx="2122518" cy="1819538"/>
            </a:xfrm>
            <a:custGeom>
              <a:avLst/>
              <a:gdLst>
                <a:gd name="T0" fmla="*/ 122 w 162"/>
                <a:gd name="T1" fmla="*/ 0 h 139"/>
                <a:gd name="T2" fmla="*/ 85 w 162"/>
                <a:gd name="T3" fmla="*/ 0 h 139"/>
                <a:gd name="T4" fmla="*/ 87 w 162"/>
                <a:gd name="T5" fmla="*/ 5 h 139"/>
                <a:gd name="T6" fmla="*/ 88 w 162"/>
                <a:gd name="T7" fmla="*/ 7 h 139"/>
                <a:gd name="T8" fmla="*/ 89 w 162"/>
                <a:gd name="T9" fmla="*/ 8 h 139"/>
                <a:gd name="T10" fmla="*/ 89 w 162"/>
                <a:gd name="T11" fmla="*/ 11 h 139"/>
                <a:gd name="T12" fmla="*/ 80 w 162"/>
                <a:gd name="T13" fmla="*/ 20 h 139"/>
                <a:gd name="T14" fmla="*/ 71 w 162"/>
                <a:gd name="T15" fmla="*/ 11 h 139"/>
                <a:gd name="T16" fmla="*/ 71 w 162"/>
                <a:gd name="T17" fmla="*/ 9 h 139"/>
                <a:gd name="T18" fmla="*/ 72 w 162"/>
                <a:gd name="T19" fmla="*/ 7 h 139"/>
                <a:gd name="T20" fmla="*/ 73 w 162"/>
                <a:gd name="T21" fmla="*/ 5 h 139"/>
                <a:gd name="T22" fmla="*/ 75 w 162"/>
                <a:gd name="T23" fmla="*/ 0 h 139"/>
                <a:gd name="T24" fmla="*/ 42 w 162"/>
                <a:gd name="T25" fmla="*/ 0 h 139"/>
                <a:gd name="T26" fmla="*/ 25 w 162"/>
                <a:gd name="T27" fmla="*/ 30 h 139"/>
                <a:gd name="T28" fmla="*/ 25 w 162"/>
                <a:gd name="T29" fmla="*/ 30 h 139"/>
                <a:gd name="T30" fmla="*/ 28 w 162"/>
                <a:gd name="T31" fmla="*/ 30 h 139"/>
                <a:gd name="T32" fmla="*/ 30 w 162"/>
                <a:gd name="T33" fmla="*/ 30 h 139"/>
                <a:gd name="T34" fmla="*/ 31 w 162"/>
                <a:gd name="T35" fmla="*/ 31 h 139"/>
                <a:gd name="T36" fmla="*/ 33 w 162"/>
                <a:gd name="T37" fmla="*/ 31 h 139"/>
                <a:gd name="T38" fmla="*/ 37 w 162"/>
                <a:gd name="T39" fmla="*/ 37 h 139"/>
                <a:gd name="T40" fmla="*/ 36 w 162"/>
                <a:gd name="T41" fmla="*/ 44 h 139"/>
                <a:gd name="T42" fmla="*/ 29 w 162"/>
                <a:gd name="T43" fmla="*/ 48 h 139"/>
                <a:gd name="T44" fmla="*/ 24 w 162"/>
                <a:gd name="T45" fmla="*/ 47 h 139"/>
                <a:gd name="T46" fmla="*/ 23 w 162"/>
                <a:gd name="T47" fmla="*/ 46 h 139"/>
                <a:gd name="T48" fmla="*/ 22 w 162"/>
                <a:gd name="T49" fmla="*/ 45 h 139"/>
                <a:gd name="T50" fmla="*/ 20 w 162"/>
                <a:gd name="T51" fmla="*/ 43 h 139"/>
                <a:gd name="T52" fmla="*/ 19 w 162"/>
                <a:gd name="T53" fmla="*/ 40 h 139"/>
                <a:gd name="T54" fmla="*/ 2 w 162"/>
                <a:gd name="T55" fmla="*/ 70 h 139"/>
                <a:gd name="T56" fmla="*/ 21 w 162"/>
                <a:gd name="T57" fmla="*/ 102 h 139"/>
                <a:gd name="T58" fmla="*/ 9 w 162"/>
                <a:gd name="T59" fmla="*/ 104 h 139"/>
                <a:gd name="T60" fmla="*/ 9 w 162"/>
                <a:gd name="T61" fmla="*/ 104 h 139"/>
                <a:gd name="T62" fmla="*/ 5 w 162"/>
                <a:gd name="T63" fmla="*/ 105 h 139"/>
                <a:gd name="T64" fmla="*/ 2 w 162"/>
                <a:gd name="T65" fmla="*/ 115 h 139"/>
                <a:gd name="T66" fmla="*/ 12 w 162"/>
                <a:gd name="T67" fmla="*/ 117 h 139"/>
                <a:gd name="T68" fmla="*/ 15 w 162"/>
                <a:gd name="T69" fmla="*/ 114 h 139"/>
                <a:gd name="T70" fmla="*/ 15 w 162"/>
                <a:gd name="T71" fmla="*/ 114 h 139"/>
                <a:gd name="T72" fmla="*/ 23 w 162"/>
                <a:gd name="T73" fmla="*/ 106 h 139"/>
                <a:gd name="T74" fmla="*/ 42 w 162"/>
                <a:gd name="T75" fmla="*/ 139 h 139"/>
                <a:gd name="T76" fmla="*/ 122 w 162"/>
                <a:gd name="T77" fmla="*/ 139 h 139"/>
                <a:gd name="T78" fmla="*/ 162 w 162"/>
                <a:gd name="T79" fmla="*/ 70 h 139"/>
                <a:gd name="T80" fmla="*/ 122 w 162"/>
                <a:gd name="T8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39">
                  <a:moveTo>
                    <a:pt x="122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2"/>
                    <a:pt x="86" y="4"/>
                    <a:pt x="87" y="5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9"/>
                    <a:pt x="89" y="10"/>
                    <a:pt x="89" y="11"/>
                  </a:cubicBezTo>
                  <a:cubicBezTo>
                    <a:pt x="89" y="16"/>
                    <a:pt x="85" y="20"/>
                    <a:pt x="80" y="20"/>
                  </a:cubicBezTo>
                  <a:cubicBezTo>
                    <a:pt x="75" y="20"/>
                    <a:pt x="71" y="16"/>
                    <a:pt x="71" y="11"/>
                  </a:cubicBezTo>
                  <a:cubicBezTo>
                    <a:pt x="71" y="10"/>
                    <a:pt x="71" y="9"/>
                    <a:pt x="71" y="9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4"/>
                    <a:pt x="75" y="2"/>
                    <a:pt x="7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7" y="30"/>
                    <a:pt x="28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5" y="33"/>
                    <a:pt x="37" y="35"/>
                    <a:pt x="37" y="37"/>
                  </a:cubicBezTo>
                  <a:cubicBezTo>
                    <a:pt x="38" y="39"/>
                    <a:pt x="38" y="42"/>
                    <a:pt x="36" y="44"/>
                  </a:cubicBezTo>
                  <a:cubicBezTo>
                    <a:pt x="35" y="46"/>
                    <a:pt x="32" y="48"/>
                    <a:pt x="29" y="48"/>
                  </a:cubicBezTo>
                  <a:cubicBezTo>
                    <a:pt x="27" y="48"/>
                    <a:pt x="25" y="48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19" y="41"/>
                    <a:pt x="19" y="4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8" y="104"/>
                    <a:pt x="14" y="105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4"/>
                    <a:pt x="6" y="105"/>
                    <a:pt x="5" y="105"/>
                  </a:cubicBezTo>
                  <a:cubicBezTo>
                    <a:pt x="2" y="107"/>
                    <a:pt x="0" y="112"/>
                    <a:pt x="2" y="115"/>
                  </a:cubicBezTo>
                  <a:cubicBezTo>
                    <a:pt x="4" y="118"/>
                    <a:pt x="9" y="119"/>
                    <a:pt x="12" y="117"/>
                  </a:cubicBezTo>
                  <a:cubicBezTo>
                    <a:pt x="13" y="117"/>
                    <a:pt x="14" y="116"/>
                    <a:pt x="15" y="11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7" y="110"/>
                    <a:pt x="19" y="107"/>
                    <a:pt x="23" y="106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62" y="70"/>
                    <a:pt x="162" y="70"/>
                    <a:pt x="162" y="7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938B"/>
            </a:solidFill>
            <a:ln w="19050">
              <a:solidFill>
                <a:srgbClr val="FF938B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sp>
          <p:nvSpPr>
            <p:cNvPr id="115" name="Freeform 1917">
              <a:extLst>
                <a:ext uri="{FF2B5EF4-FFF2-40B4-BE49-F238E27FC236}">
                  <a16:creationId xmlns:a16="http://schemas.microsoft.com/office/drawing/2014/main" id="{3464F5C4-3E60-4EF5-9D0A-F870B3DDC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430" y="1625804"/>
              <a:ext cx="2096028" cy="2107617"/>
            </a:xfrm>
            <a:custGeom>
              <a:avLst/>
              <a:gdLst>
                <a:gd name="T0" fmla="*/ 120 w 160"/>
                <a:gd name="T1" fmla="*/ 139 h 161"/>
                <a:gd name="T2" fmla="*/ 160 w 160"/>
                <a:gd name="T3" fmla="*/ 69 h 161"/>
                <a:gd name="T4" fmla="*/ 120 w 160"/>
                <a:gd name="T5" fmla="*/ 0 h 161"/>
                <a:gd name="T6" fmla="*/ 40 w 160"/>
                <a:gd name="T7" fmla="*/ 0 h 161"/>
                <a:gd name="T8" fmla="*/ 22 w 160"/>
                <a:gd name="T9" fmla="*/ 32 h 161"/>
                <a:gd name="T10" fmla="*/ 24 w 160"/>
                <a:gd name="T11" fmla="*/ 32 h 161"/>
                <a:gd name="T12" fmla="*/ 27 w 160"/>
                <a:gd name="T13" fmla="*/ 32 h 161"/>
                <a:gd name="T14" fmla="*/ 28 w 160"/>
                <a:gd name="T15" fmla="*/ 32 h 161"/>
                <a:gd name="T16" fmla="*/ 30 w 160"/>
                <a:gd name="T17" fmla="*/ 33 h 161"/>
                <a:gd name="T18" fmla="*/ 32 w 160"/>
                <a:gd name="T19" fmla="*/ 33 h 161"/>
                <a:gd name="T20" fmla="*/ 36 w 160"/>
                <a:gd name="T21" fmla="*/ 39 h 161"/>
                <a:gd name="T22" fmla="*/ 35 w 160"/>
                <a:gd name="T23" fmla="*/ 46 h 161"/>
                <a:gd name="T24" fmla="*/ 28 w 160"/>
                <a:gd name="T25" fmla="*/ 50 h 161"/>
                <a:gd name="T26" fmla="*/ 23 w 160"/>
                <a:gd name="T27" fmla="*/ 49 h 161"/>
                <a:gd name="T28" fmla="*/ 21 w 160"/>
                <a:gd name="T29" fmla="*/ 48 h 161"/>
                <a:gd name="T30" fmla="*/ 20 w 160"/>
                <a:gd name="T31" fmla="*/ 47 h 161"/>
                <a:gd name="T32" fmla="*/ 19 w 160"/>
                <a:gd name="T33" fmla="*/ 45 h 161"/>
                <a:gd name="T34" fmla="*/ 17 w 160"/>
                <a:gd name="T35" fmla="*/ 41 h 161"/>
                <a:gd name="T36" fmla="*/ 0 w 160"/>
                <a:gd name="T37" fmla="*/ 69 h 161"/>
                <a:gd name="T38" fmla="*/ 18 w 160"/>
                <a:gd name="T39" fmla="*/ 99 h 161"/>
                <a:gd name="T40" fmla="*/ 19 w 160"/>
                <a:gd name="T41" fmla="*/ 96 h 161"/>
                <a:gd name="T42" fmla="*/ 21 w 160"/>
                <a:gd name="T43" fmla="*/ 94 h 161"/>
                <a:gd name="T44" fmla="*/ 21 w 160"/>
                <a:gd name="T45" fmla="*/ 93 h 161"/>
                <a:gd name="T46" fmla="*/ 23 w 160"/>
                <a:gd name="T47" fmla="*/ 92 h 161"/>
                <a:gd name="T48" fmla="*/ 28 w 160"/>
                <a:gd name="T49" fmla="*/ 91 h 161"/>
                <a:gd name="T50" fmla="*/ 35 w 160"/>
                <a:gd name="T51" fmla="*/ 95 h 161"/>
                <a:gd name="T52" fmla="*/ 36 w 160"/>
                <a:gd name="T53" fmla="*/ 102 h 161"/>
                <a:gd name="T54" fmla="*/ 32 w 160"/>
                <a:gd name="T55" fmla="*/ 108 h 161"/>
                <a:gd name="T56" fmla="*/ 31 w 160"/>
                <a:gd name="T57" fmla="*/ 108 h 161"/>
                <a:gd name="T58" fmla="*/ 29 w 160"/>
                <a:gd name="T59" fmla="*/ 109 h 161"/>
                <a:gd name="T60" fmla="*/ 27 w 160"/>
                <a:gd name="T61" fmla="*/ 109 h 161"/>
                <a:gd name="T62" fmla="*/ 24 w 160"/>
                <a:gd name="T63" fmla="*/ 109 h 161"/>
                <a:gd name="T64" fmla="*/ 23 w 160"/>
                <a:gd name="T65" fmla="*/ 109 h 161"/>
                <a:gd name="T66" fmla="*/ 40 w 160"/>
                <a:gd name="T67" fmla="*/ 139 h 161"/>
                <a:gd name="T68" fmla="*/ 77 w 160"/>
                <a:gd name="T69" fmla="*/ 139 h 161"/>
                <a:gd name="T70" fmla="*/ 73 w 160"/>
                <a:gd name="T71" fmla="*/ 150 h 161"/>
                <a:gd name="T72" fmla="*/ 73 w 160"/>
                <a:gd name="T73" fmla="*/ 150 h 161"/>
                <a:gd name="T74" fmla="*/ 72 w 160"/>
                <a:gd name="T75" fmla="*/ 154 h 161"/>
                <a:gd name="T76" fmla="*/ 79 w 160"/>
                <a:gd name="T77" fmla="*/ 161 h 161"/>
                <a:gd name="T78" fmla="*/ 86 w 160"/>
                <a:gd name="T79" fmla="*/ 154 h 161"/>
                <a:gd name="T80" fmla="*/ 85 w 160"/>
                <a:gd name="T81" fmla="*/ 150 h 161"/>
                <a:gd name="T82" fmla="*/ 85 w 160"/>
                <a:gd name="T83" fmla="*/ 150 h 161"/>
                <a:gd name="T84" fmla="*/ 81 w 160"/>
                <a:gd name="T85" fmla="*/ 139 h 161"/>
                <a:gd name="T86" fmla="*/ 120 w 160"/>
                <a:gd name="T87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161">
                  <a:moveTo>
                    <a:pt x="120" y="139"/>
                  </a:moveTo>
                  <a:cubicBezTo>
                    <a:pt x="160" y="69"/>
                    <a:pt x="160" y="69"/>
                    <a:pt x="160" y="6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3" y="32"/>
                    <a:pt x="24" y="32"/>
                  </a:cubicBezTo>
                  <a:cubicBezTo>
                    <a:pt x="25" y="32"/>
                    <a:pt x="26" y="32"/>
                    <a:pt x="27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4" y="35"/>
                    <a:pt x="36" y="37"/>
                    <a:pt x="36" y="39"/>
                  </a:cubicBezTo>
                  <a:cubicBezTo>
                    <a:pt x="37" y="41"/>
                    <a:pt x="37" y="44"/>
                    <a:pt x="35" y="46"/>
                  </a:cubicBezTo>
                  <a:cubicBezTo>
                    <a:pt x="34" y="49"/>
                    <a:pt x="31" y="50"/>
                    <a:pt x="28" y="50"/>
                  </a:cubicBezTo>
                  <a:cubicBezTo>
                    <a:pt x="26" y="50"/>
                    <a:pt x="24" y="50"/>
                    <a:pt x="23" y="49"/>
                  </a:cubicBezTo>
                  <a:cubicBezTo>
                    <a:pt x="22" y="49"/>
                    <a:pt x="22" y="48"/>
                    <a:pt x="21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99"/>
                    <a:pt x="19" y="97"/>
                    <a:pt x="19" y="9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2" y="93"/>
                    <a:pt x="23" y="92"/>
                    <a:pt x="23" y="92"/>
                  </a:cubicBezTo>
                  <a:cubicBezTo>
                    <a:pt x="24" y="91"/>
                    <a:pt x="26" y="91"/>
                    <a:pt x="28" y="91"/>
                  </a:cubicBezTo>
                  <a:cubicBezTo>
                    <a:pt x="31" y="91"/>
                    <a:pt x="34" y="93"/>
                    <a:pt x="35" y="95"/>
                  </a:cubicBezTo>
                  <a:cubicBezTo>
                    <a:pt x="37" y="97"/>
                    <a:pt x="37" y="100"/>
                    <a:pt x="36" y="102"/>
                  </a:cubicBezTo>
                  <a:cubicBezTo>
                    <a:pt x="36" y="105"/>
                    <a:pt x="34" y="107"/>
                    <a:pt x="32" y="108"/>
                  </a:cubicBezTo>
                  <a:cubicBezTo>
                    <a:pt x="32" y="108"/>
                    <a:pt x="31" y="108"/>
                    <a:pt x="31" y="108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6" y="109"/>
                    <a:pt x="25" y="109"/>
                    <a:pt x="24" y="109"/>
                  </a:cubicBezTo>
                  <a:cubicBezTo>
                    <a:pt x="24" y="109"/>
                    <a:pt x="23" y="109"/>
                    <a:pt x="23" y="10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77" y="139"/>
                    <a:pt x="77" y="139"/>
                    <a:pt x="77" y="139"/>
                  </a:cubicBezTo>
                  <a:cubicBezTo>
                    <a:pt x="77" y="142"/>
                    <a:pt x="76" y="146"/>
                    <a:pt x="73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51"/>
                    <a:pt x="72" y="152"/>
                    <a:pt x="72" y="154"/>
                  </a:cubicBezTo>
                  <a:cubicBezTo>
                    <a:pt x="72" y="157"/>
                    <a:pt x="75" y="161"/>
                    <a:pt x="79" y="161"/>
                  </a:cubicBezTo>
                  <a:cubicBezTo>
                    <a:pt x="83" y="161"/>
                    <a:pt x="86" y="157"/>
                    <a:pt x="86" y="154"/>
                  </a:cubicBezTo>
                  <a:cubicBezTo>
                    <a:pt x="86" y="152"/>
                    <a:pt x="86" y="151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2" y="146"/>
                    <a:pt x="81" y="142"/>
                    <a:pt x="81" y="139"/>
                  </a:cubicBezTo>
                  <a:lnTo>
                    <a:pt x="120" y="139"/>
                  </a:ln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rgbClr val="92D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6" name="Freeform 1927">
              <a:extLst>
                <a:ext uri="{FF2B5EF4-FFF2-40B4-BE49-F238E27FC236}">
                  <a16:creationId xmlns:a16="http://schemas.microsoft.com/office/drawing/2014/main" id="{48F97777-2BD2-41AB-9E4A-4CF4863E9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257" y="696996"/>
              <a:ext cx="2096028" cy="1819538"/>
            </a:xfrm>
            <a:custGeom>
              <a:avLst/>
              <a:gdLst>
                <a:gd name="T0" fmla="*/ 155 w 160"/>
                <a:gd name="T1" fmla="*/ 106 h 139"/>
                <a:gd name="T2" fmla="*/ 151 w 160"/>
                <a:gd name="T3" fmla="*/ 105 h 139"/>
                <a:gd name="T4" fmla="*/ 151 w 160"/>
                <a:gd name="T5" fmla="*/ 105 h 139"/>
                <a:gd name="T6" fmla="*/ 140 w 160"/>
                <a:gd name="T7" fmla="*/ 103 h 139"/>
                <a:gd name="T8" fmla="*/ 160 w 160"/>
                <a:gd name="T9" fmla="*/ 69 h 139"/>
                <a:gd name="T10" fmla="*/ 120 w 160"/>
                <a:gd name="T11" fmla="*/ 0 h 139"/>
                <a:gd name="T12" fmla="*/ 40 w 160"/>
                <a:gd name="T13" fmla="*/ 0 h 139"/>
                <a:gd name="T14" fmla="*/ 0 w 160"/>
                <a:gd name="T15" fmla="*/ 69 h 139"/>
                <a:gd name="T16" fmla="*/ 18 w 160"/>
                <a:gd name="T17" fmla="*/ 101 h 139"/>
                <a:gd name="T18" fmla="*/ 20 w 160"/>
                <a:gd name="T19" fmla="*/ 97 h 139"/>
                <a:gd name="T20" fmla="*/ 21 w 160"/>
                <a:gd name="T21" fmla="*/ 95 h 139"/>
                <a:gd name="T22" fmla="*/ 22 w 160"/>
                <a:gd name="T23" fmla="*/ 94 h 139"/>
                <a:gd name="T24" fmla="*/ 24 w 160"/>
                <a:gd name="T25" fmla="*/ 93 h 139"/>
                <a:gd name="T26" fmla="*/ 29 w 160"/>
                <a:gd name="T27" fmla="*/ 92 h 139"/>
                <a:gd name="T28" fmla="*/ 36 w 160"/>
                <a:gd name="T29" fmla="*/ 96 h 139"/>
                <a:gd name="T30" fmla="*/ 37 w 160"/>
                <a:gd name="T31" fmla="*/ 103 h 139"/>
                <a:gd name="T32" fmla="*/ 33 w 160"/>
                <a:gd name="T33" fmla="*/ 108 h 139"/>
                <a:gd name="T34" fmla="*/ 31 w 160"/>
                <a:gd name="T35" fmla="*/ 109 h 139"/>
                <a:gd name="T36" fmla="*/ 30 w 160"/>
                <a:gd name="T37" fmla="*/ 110 h 139"/>
                <a:gd name="T38" fmla="*/ 28 w 160"/>
                <a:gd name="T39" fmla="*/ 110 h 139"/>
                <a:gd name="T40" fmla="*/ 25 w 160"/>
                <a:gd name="T41" fmla="*/ 109 h 139"/>
                <a:gd name="T42" fmla="*/ 23 w 160"/>
                <a:gd name="T43" fmla="*/ 110 h 139"/>
                <a:gd name="T44" fmla="*/ 40 w 160"/>
                <a:gd name="T45" fmla="*/ 139 h 139"/>
                <a:gd name="T46" fmla="*/ 75 w 160"/>
                <a:gd name="T47" fmla="*/ 139 h 139"/>
                <a:gd name="T48" fmla="*/ 73 w 160"/>
                <a:gd name="T49" fmla="*/ 135 h 139"/>
                <a:gd name="T50" fmla="*/ 72 w 160"/>
                <a:gd name="T51" fmla="*/ 133 h 139"/>
                <a:gd name="T52" fmla="*/ 72 w 160"/>
                <a:gd name="T53" fmla="*/ 132 h 139"/>
                <a:gd name="T54" fmla="*/ 71 w 160"/>
                <a:gd name="T55" fmla="*/ 130 h 139"/>
                <a:gd name="T56" fmla="*/ 80 w 160"/>
                <a:gd name="T57" fmla="*/ 121 h 139"/>
                <a:gd name="T58" fmla="*/ 89 w 160"/>
                <a:gd name="T59" fmla="*/ 130 h 139"/>
                <a:gd name="T60" fmla="*/ 89 w 160"/>
                <a:gd name="T61" fmla="*/ 132 h 139"/>
                <a:gd name="T62" fmla="*/ 89 w 160"/>
                <a:gd name="T63" fmla="*/ 133 h 139"/>
                <a:gd name="T64" fmla="*/ 88 w 160"/>
                <a:gd name="T65" fmla="*/ 135 h 139"/>
                <a:gd name="T66" fmla="*/ 85 w 160"/>
                <a:gd name="T67" fmla="*/ 139 h 139"/>
                <a:gd name="T68" fmla="*/ 120 w 160"/>
                <a:gd name="T69" fmla="*/ 139 h 139"/>
                <a:gd name="T70" fmla="*/ 138 w 160"/>
                <a:gd name="T71" fmla="*/ 107 h 139"/>
                <a:gd name="T72" fmla="*/ 145 w 160"/>
                <a:gd name="T73" fmla="*/ 115 h 139"/>
                <a:gd name="T74" fmla="*/ 145 w 160"/>
                <a:gd name="T75" fmla="*/ 115 h 139"/>
                <a:gd name="T76" fmla="*/ 148 w 160"/>
                <a:gd name="T77" fmla="*/ 118 h 139"/>
                <a:gd name="T78" fmla="*/ 158 w 160"/>
                <a:gd name="T79" fmla="*/ 116 h 139"/>
                <a:gd name="T80" fmla="*/ 155 w 160"/>
                <a:gd name="T81" fmla="*/ 10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39">
                  <a:moveTo>
                    <a:pt x="155" y="106"/>
                  </a:moveTo>
                  <a:cubicBezTo>
                    <a:pt x="154" y="105"/>
                    <a:pt x="152" y="105"/>
                    <a:pt x="151" y="105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6" y="106"/>
                    <a:pt x="143" y="105"/>
                    <a:pt x="140" y="103"/>
                  </a:cubicBezTo>
                  <a:cubicBezTo>
                    <a:pt x="160" y="69"/>
                    <a:pt x="160" y="69"/>
                    <a:pt x="160" y="6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9" y="100"/>
                    <a:pt x="20" y="99"/>
                    <a:pt x="20" y="97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4"/>
                    <a:pt x="23" y="93"/>
                    <a:pt x="24" y="93"/>
                  </a:cubicBezTo>
                  <a:cubicBezTo>
                    <a:pt x="25" y="92"/>
                    <a:pt x="27" y="92"/>
                    <a:pt x="29" y="92"/>
                  </a:cubicBezTo>
                  <a:cubicBezTo>
                    <a:pt x="32" y="92"/>
                    <a:pt x="35" y="93"/>
                    <a:pt x="36" y="96"/>
                  </a:cubicBezTo>
                  <a:cubicBezTo>
                    <a:pt x="38" y="98"/>
                    <a:pt x="38" y="101"/>
                    <a:pt x="37" y="103"/>
                  </a:cubicBezTo>
                  <a:cubicBezTo>
                    <a:pt x="37" y="105"/>
                    <a:pt x="35" y="107"/>
                    <a:pt x="33" y="108"/>
                  </a:cubicBezTo>
                  <a:cubicBezTo>
                    <a:pt x="32" y="109"/>
                    <a:pt x="32" y="109"/>
                    <a:pt x="31" y="109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7" y="109"/>
                    <a:pt x="26" y="109"/>
                    <a:pt x="25" y="109"/>
                  </a:cubicBezTo>
                  <a:cubicBezTo>
                    <a:pt x="24" y="109"/>
                    <a:pt x="24" y="109"/>
                    <a:pt x="23" y="11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37"/>
                    <a:pt x="74" y="136"/>
                    <a:pt x="73" y="135"/>
                  </a:cubicBezTo>
                  <a:cubicBezTo>
                    <a:pt x="72" y="133"/>
                    <a:pt x="72" y="133"/>
                    <a:pt x="72" y="133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1" y="131"/>
                    <a:pt x="71" y="130"/>
                    <a:pt x="71" y="130"/>
                  </a:cubicBezTo>
                  <a:cubicBezTo>
                    <a:pt x="71" y="125"/>
                    <a:pt x="75" y="121"/>
                    <a:pt x="80" y="121"/>
                  </a:cubicBezTo>
                  <a:cubicBezTo>
                    <a:pt x="85" y="121"/>
                    <a:pt x="89" y="125"/>
                    <a:pt x="89" y="130"/>
                  </a:cubicBezTo>
                  <a:cubicBezTo>
                    <a:pt x="89" y="130"/>
                    <a:pt x="89" y="131"/>
                    <a:pt x="89" y="132"/>
                  </a:cubicBezTo>
                  <a:cubicBezTo>
                    <a:pt x="89" y="133"/>
                    <a:pt x="89" y="133"/>
                    <a:pt x="89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7" y="136"/>
                    <a:pt x="86" y="137"/>
                    <a:pt x="85" y="139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41" y="108"/>
                    <a:pt x="143" y="111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6" y="116"/>
                    <a:pt x="147" y="118"/>
                    <a:pt x="148" y="118"/>
                  </a:cubicBezTo>
                  <a:cubicBezTo>
                    <a:pt x="151" y="120"/>
                    <a:pt x="156" y="119"/>
                    <a:pt x="158" y="116"/>
                  </a:cubicBezTo>
                  <a:cubicBezTo>
                    <a:pt x="160" y="112"/>
                    <a:pt x="158" y="108"/>
                    <a:pt x="155" y="106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7" name="文本框 1977">
              <a:extLst>
                <a:ext uri="{FF2B5EF4-FFF2-40B4-BE49-F238E27FC236}">
                  <a16:creationId xmlns:a16="http://schemas.microsoft.com/office/drawing/2014/main" id="{59DEFE90-7731-45A0-A39D-4539BE8B01F8}"/>
                </a:ext>
              </a:extLst>
            </p:cNvPr>
            <p:cNvSpPr txBox="1"/>
            <p:nvPr/>
          </p:nvSpPr>
          <p:spPr>
            <a:xfrm>
              <a:off x="7200864" y="1900914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06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8" name="文本框 1978">
              <a:extLst>
                <a:ext uri="{FF2B5EF4-FFF2-40B4-BE49-F238E27FC236}">
                  <a16:creationId xmlns:a16="http://schemas.microsoft.com/office/drawing/2014/main" id="{7CA5274D-9703-4148-BC6E-57B4E27FEB8A}"/>
                </a:ext>
              </a:extLst>
            </p:cNvPr>
            <p:cNvSpPr txBox="1"/>
            <p:nvPr/>
          </p:nvSpPr>
          <p:spPr>
            <a:xfrm>
              <a:off x="6778310" y="2340378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部署管理</a:t>
              </a:r>
            </a:p>
          </p:txBody>
        </p:sp>
        <p:sp>
          <p:nvSpPr>
            <p:cNvPr id="119" name="文本框 1979">
              <a:extLst>
                <a:ext uri="{FF2B5EF4-FFF2-40B4-BE49-F238E27FC236}">
                  <a16:creationId xmlns:a16="http://schemas.microsoft.com/office/drawing/2014/main" id="{82D986C3-469A-44D9-B2C9-F61CCC1FEB9D}"/>
                </a:ext>
              </a:extLst>
            </p:cNvPr>
            <p:cNvSpPr txBox="1"/>
            <p:nvPr/>
          </p:nvSpPr>
          <p:spPr>
            <a:xfrm>
              <a:off x="10469094" y="1900914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0" name="文本框 1980">
              <a:extLst>
                <a:ext uri="{FF2B5EF4-FFF2-40B4-BE49-F238E27FC236}">
                  <a16:creationId xmlns:a16="http://schemas.microsoft.com/office/drawing/2014/main" id="{4EBA8771-9317-4EB2-9119-2D996F297D41}"/>
                </a:ext>
              </a:extLst>
            </p:cNvPr>
            <p:cNvSpPr txBox="1"/>
            <p:nvPr/>
          </p:nvSpPr>
          <p:spPr>
            <a:xfrm>
              <a:off x="10046540" y="2340378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构建管理</a:t>
              </a:r>
            </a:p>
          </p:txBody>
        </p:sp>
        <p:sp>
          <p:nvSpPr>
            <p:cNvPr id="121" name="文本框 1981">
              <a:extLst>
                <a:ext uri="{FF2B5EF4-FFF2-40B4-BE49-F238E27FC236}">
                  <a16:creationId xmlns:a16="http://schemas.microsoft.com/office/drawing/2014/main" id="{D1F50F04-63CE-4224-A442-903DB610FF3C}"/>
                </a:ext>
              </a:extLst>
            </p:cNvPr>
            <p:cNvSpPr txBox="1"/>
            <p:nvPr/>
          </p:nvSpPr>
          <p:spPr>
            <a:xfrm>
              <a:off x="8862684" y="4735096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2" name="文本框 1982">
              <a:extLst>
                <a:ext uri="{FF2B5EF4-FFF2-40B4-BE49-F238E27FC236}">
                  <a16:creationId xmlns:a16="http://schemas.microsoft.com/office/drawing/2014/main" id="{B503E532-B44B-4B11-B99F-FE4F0DB0244E}"/>
                </a:ext>
              </a:extLst>
            </p:cNvPr>
            <p:cNvSpPr txBox="1"/>
            <p:nvPr/>
          </p:nvSpPr>
          <p:spPr>
            <a:xfrm>
              <a:off x="8440130" y="5174559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测试管理</a:t>
              </a:r>
            </a:p>
          </p:txBody>
        </p:sp>
        <p:sp>
          <p:nvSpPr>
            <p:cNvPr id="123" name="文本框 1983">
              <a:extLst>
                <a:ext uri="{FF2B5EF4-FFF2-40B4-BE49-F238E27FC236}">
                  <a16:creationId xmlns:a16="http://schemas.microsoft.com/office/drawing/2014/main" id="{FDBCDFD1-171C-4C62-9208-0B79A6EC12F6}"/>
                </a:ext>
              </a:extLst>
            </p:cNvPr>
            <p:cNvSpPr txBox="1"/>
            <p:nvPr/>
          </p:nvSpPr>
          <p:spPr>
            <a:xfrm>
              <a:off x="7234745" y="3820183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05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4" name="文本框 1984">
              <a:extLst>
                <a:ext uri="{FF2B5EF4-FFF2-40B4-BE49-F238E27FC236}">
                  <a16:creationId xmlns:a16="http://schemas.microsoft.com/office/drawing/2014/main" id="{D6854AA6-AA6B-4D1B-BB5F-2E1802318D9C}"/>
                </a:ext>
              </a:extLst>
            </p:cNvPr>
            <p:cNvSpPr txBox="1"/>
            <p:nvPr/>
          </p:nvSpPr>
          <p:spPr>
            <a:xfrm>
              <a:off x="6812191" y="4259647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环境管理</a:t>
              </a:r>
            </a:p>
          </p:txBody>
        </p:sp>
        <p:sp>
          <p:nvSpPr>
            <p:cNvPr id="125" name="文本框 1985">
              <a:extLst>
                <a:ext uri="{FF2B5EF4-FFF2-40B4-BE49-F238E27FC236}">
                  <a16:creationId xmlns:a16="http://schemas.microsoft.com/office/drawing/2014/main" id="{86551F12-2282-4767-A1EF-1CDBB029E406}"/>
                </a:ext>
              </a:extLst>
            </p:cNvPr>
            <p:cNvSpPr txBox="1"/>
            <p:nvPr/>
          </p:nvSpPr>
          <p:spPr>
            <a:xfrm>
              <a:off x="10426920" y="3820183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6" name="文本框 1986">
              <a:extLst>
                <a:ext uri="{FF2B5EF4-FFF2-40B4-BE49-F238E27FC236}">
                  <a16:creationId xmlns:a16="http://schemas.microsoft.com/office/drawing/2014/main" id="{954DB041-F882-4457-B8C9-6A3D9CADA200}"/>
                </a:ext>
              </a:extLst>
            </p:cNvPr>
            <p:cNvSpPr txBox="1"/>
            <p:nvPr/>
          </p:nvSpPr>
          <p:spPr>
            <a:xfrm>
              <a:off x="10004367" y="4259647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持续集成</a:t>
              </a:r>
            </a:p>
          </p:txBody>
        </p:sp>
        <p:sp>
          <p:nvSpPr>
            <p:cNvPr id="127" name="文本框 1987">
              <a:extLst>
                <a:ext uri="{FF2B5EF4-FFF2-40B4-BE49-F238E27FC236}">
                  <a16:creationId xmlns:a16="http://schemas.microsoft.com/office/drawing/2014/main" id="{FE00774D-1189-4785-9A84-53DD040C75E6}"/>
                </a:ext>
              </a:extLst>
            </p:cNvPr>
            <p:cNvSpPr txBox="1"/>
            <p:nvPr/>
          </p:nvSpPr>
          <p:spPr>
            <a:xfrm>
              <a:off x="8849992" y="1003288"/>
              <a:ext cx="650406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8" name="文本框 1988">
              <a:extLst>
                <a:ext uri="{FF2B5EF4-FFF2-40B4-BE49-F238E27FC236}">
                  <a16:creationId xmlns:a16="http://schemas.microsoft.com/office/drawing/2014/main" id="{3FF467F6-AB6B-4FBE-8FAC-AD0CAF157CC5}"/>
                </a:ext>
              </a:extLst>
            </p:cNvPr>
            <p:cNvSpPr txBox="1"/>
            <p:nvPr/>
          </p:nvSpPr>
          <p:spPr>
            <a:xfrm>
              <a:off x="8476141" y="1480393"/>
              <a:ext cx="1531391" cy="53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配置管理</a:t>
              </a:r>
            </a:p>
          </p:txBody>
        </p:sp>
        <p:sp>
          <p:nvSpPr>
            <p:cNvPr id="129" name="文本框 1989">
              <a:extLst>
                <a:ext uri="{FF2B5EF4-FFF2-40B4-BE49-F238E27FC236}">
                  <a16:creationId xmlns:a16="http://schemas.microsoft.com/office/drawing/2014/main" id="{7E0676DC-2E2A-4CE3-AC7F-4C6A6323AB44}"/>
                </a:ext>
              </a:extLst>
            </p:cNvPr>
            <p:cNvSpPr txBox="1"/>
            <p:nvPr/>
          </p:nvSpPr>
          <p:spPr>
            <a:xfrm>
              <a:off x="8297479" y="3117196"/>
              <a:ext cx="1884873" cy="698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srgbClr val="FFC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Dev</a:t>
              </a:r>
              <a:r>
                <a:rPr lang="en-US" altLang="zh-CN" sz="2000" dirty="0">
                  <a:solidFill>
                    <a:srgbClr val="00B0F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Ops</a:t>
              </a:r>
              <a:endParaRPr lang="zh-CN" altLang="en-US" sz="2000" dirty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71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配置管理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-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分支策略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3" y="1156875"/>
            <a:ext cx="6748645" cy="347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92743" y="649756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Microsoft YaHei UI Light" panose="020B0502040204020203" pitchFamily="34" charset="-122"/>
              </a:rPr>
              <a:t>适用于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Microsoft YaHei UI Light" panose="020B0502040204020203" pitchFamily="34" charset="-122"/>
              </a:rPr>
              <a:t>大型团队项目中高效快速管理分支</a:t>
            </a:r>
            <a:endParaRPr lang="en-US" dirty="0">
              <a:solidFill>
                <a:schemeClr val="bg1">
                  <a:lumMod val="50000"/>
                </a:schemeClr>
              </a:solidFill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13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构建管理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7188" y="679451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Microsoft YaHei UI Light" panose="020B0502040204020203" pitchFamily="34" charset="-122"/>
              </a:rPr>
              <a:t>Jenkins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Microsoft YaHei UI Light" panose="020B0502040204020203" pitchFamily="34" charset="-122"/>
              </a:rPr>
              <a:t>自动构建</a:t>
            </a:r>
            <a:endParaRPr lang="en-US" dirty="0">
              <a:solidFill>
                <a:schemeClr val="bg1">
                  <a:lumMod val="50000"/>
                </a:schemeClr>
              </a:solidFill>
              <a:ea typeface="Microsoft YaHei U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415C31-9246-45F7-9DB4-D628EAC7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83701"/>
            <a:ext cx="7595000" cy="33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持续集成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AE6B39-98A4-413B-92CB-35EE61FE2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94" t="19276" r="11016" b="22469"/>
          <a:stretch/>
        </p:blipFill>
        <p:spPr>
          <a:xfrm>
            <a:off x="3176589" y="1048782"/>
            <a:ext cx="5533657" cy="33898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E107CB8-27C9-4E9E-995C-FB3989FB599D}"/>
              </a:ext>
            </a:extLst>
          </p:cNvPr>
          <p:cNvSpPr/>
          <p:nvPr/>
        </p:nvSpPr>
        <p:spPr>
          <a:xfrm>
            <a:off x="392743" y="653676"/>
            <a:ext cx="23504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坚持的原则：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小改动，逐步构建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每人每天提交代码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在主干上持续集成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使用持续集成工具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自动化构建和测试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分级测试、快速反馈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严重紧急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立即修复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87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接下来的挑战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200000"/>
              </a:lnSpc>
            </a:pPr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3675008-9EAF-4E62-B75B-DA263A5E849D}"/>
              </a:ext>
            </a:extLst>
          </p:cNvPr>
          <p:cNvGrpSpPr/>
          <p:nvPr/>
        </p:nvGrpSpPr>
        <p:grpSpPr>
          <a:xfrm>
            <a:off x="2496952" y="1115231"/>
            <a:ext cx="4076800" cy="3101709"/>
            <a:chOff x="6097402" y="1115231"/>
            <a:chExt cx="4076800" cy="31017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FDA1ED-FCEB-4112-997D-327AE0E8344F}"/>
                </a:ext>
              </a:extLst>
            </p:cNvPr>
            <p:cNvGrpSpPr/>
            <p:nvPr/>
          </p:nvGrpSpPr>
          <p:grpSpPr>
            <a:xfrm>
              <a:off x="6097402" y="1115231"/>
              <a:ext cx="4075881" cy="3101709"/>
              <a:chOff x="2274640" y="634132"/>
              <a:chExt cx="6165873" cy="5819204"/>
            </a:xfrm>
          </p:grpSpPr>
          <p:sp>
            <p:nvSpPr>
              <p:cNvPr id="12" name="圆角矩形 6">
                <a:extLst>
                  <a:ext uri="{FF2B5EF4-FFF2-40B4-BE49-F238E27FC236}">
                    <a16:creationId xmlns:a16="http://schemas.microsoft.com/office/drawing/2014/main" id="{942A3F9E-CF95-485A-9AB9-69033E399CD4}"/>
                  </a:ext>
                </a:extLst>
              </p:cNvPr>
              <p:cNvSpPr/>
              <p:nvPr/>
            </p:nvSpPr>
            <p:spPr>
              <a:xfrm>
                <a:off x="2274640" y="634132"/>
                <a:ext cx="5609728" cy="1759294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421432 w 5969768"/>
                  <a:gd name="connsiteY24" fmla="*/ 109314 h 1872208"/>
                  <a:gd name="connsiteX25" fmla="*/ 1289248 w 5969768"/>
                  <a:gd name="connsiteY2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rgbClr val="B7E02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3" name="燕尾形 20">
                <a:extLst>
                  <a:ext uri="{FF2B5EF4-FFF2-40B4-BE49-F238E27FC236}">
                    <a16:creationId xmlns:a16="http://schemas.microsoft.com/office/drawing/2014/main" id="{AE9A7E28-ABA5-47D6-B053-1417B27CA3A5}"/>
                  </a:ext>
                </a:extLst>
              </p:cNvPr>
              <p:cNvSpPr/>
              <p:nvPr/>
            </p:nvSpPr>
            <p:spPr>
              <a:xfrm>
                <a:off x="3396651" y="1171538"/>
                <a:ext cx="324340" cy="324340"/>
              </a:xfrm>
              <a:prstGeom prst="chevron">
                <a:avLst/>
              </a:prstGeom>
              <a:solidFill>
                <a:srgbClr val="F79646">
                  <a:lumMod val="75000"/>
                </a:srgbClr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4" name="燕尾形 21">
                <a:extLst>
                  <a:ext uri="{FF2B5EF4-FFF2-40B4-BE49-F238E27FC236}">
                    <a16:creationId xmlns:a16="http://schemas.microsoft.com/office/drawing/2014/main" id="{4188F9D7-8794-424B-9C68-9CD2EEE67DB3}"/>
                  </a:ext>
                </a:extLst>
              </p:cNvPr>
              <p:cNvSpPr/>
              <p:nvPr/>
            </p:nvSpPr>
            <p:spPr>
              <a:xfrm>
                <a:off x="3642615" y="1171538"/>
                <a:ext cx="324340" cy="324340"/>
              </a:xfrm>
              <a:prstGeom prst="chevron">
                <a:avLst/>
              </a:prstGeom>
              <a:solidFill>
                <a:srgbClr val="00B0F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5" name="圆角矩形 6">
                <a:extLst>
                  <a:ext uri="{FF2B5EF4-FFF2-40B4-BE49-F238E27FC236}">
                    <a16:creationId xmlns:a16="http://schemas.microsoft.com/office/drawing/2014/main" id="{23981478-FC54-4550-86E8-9A8E048F4621}"/>
                  </a:ext>
                </a:extLst>
              </p:cNvPr>
              <p:cNvSpPr/>
              <p:nvPr/>
            </p:nvSpPr>
            <p:spPr>
              <a:xfrm>
                <a:off x="2274640" y="2664087"/>
                <a:ext cx="5609728" cy="1759294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421432 w 5969768"/>
                  <a:gd name="connsiteY24" fmla="*/ 109314 h 1872208"/>
                  <a:gd name="connsiteX25" fmla="*/ 1289248 w 5969768"/>
                  <a:gd name="connsiteY2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6" name="燕尾形 23">
                <a:extLst>
                  <a:ext uri="{FF2B5EF4-FFF2-40B4-BE49-F238E27FC236}">
                    <a16:creationId xmlns:a16="http://schemas.microsoft.com/office/drawing/2014/main" id="{E700393B-4747-4BD8-8B0E-AAAF426CF18C}"/>
                  </a:ext>
                </a:extLst>
              </p:cNvPr>
              <p:cNvSpPr/>
              <p:nvPr/>
            </p:nvSpPr>
            <p:spPr>
              <a:xfrm>
                <a:off x="3396651" y="3201492"/>
                <a:ext cx="324340" cy="324340"/>
              </a:xfrm>
              <a:prstGeom prst="chevron">
                <a:avLst/>
              </a:prstGeom>
              <a:solidFill>
                <a:srgbClr val="B7E02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7" name="燕尾形 24">
                <a:extLst>
                  <a:ext uri="{FF2B5EF4-FFF2-40B4-BE49-F238E27FC236}">
                    <a16:creationId xmlns:a16="http://schemas.microsoft.com/office/drawing/2014/main" id="{9EF42034-3B27-40DB-928F-18D8DCDF8B41}"/>
                  </a:ext>
                </a:extLst>
              </p:cNvPr>
              <p:cNvSpPr/>
              <p:nvPr/>
            </p:nvSpPr>
            <p:spPr>
              <a:xfrm>
                <a:off x="3642615" y="3201492"/>
                <a:ext cx="324340" cy="324340"/>
              </a:xfrm>
              <a:prstGeom prst="chevron">
                <a:avLst/>
              </a:prstGeom>
              <a:solidFill>
                <a:srgbClr val="00B0F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8" name="圆角矩形 6">
                <a:extLst>
                  <a:ext uri="{FF2B5EF4-FFF2-40B4-BE49-F238E27FC236}">
                    <a16:creationId xmlns:a16="http://schemas.microsoft.com/office/drawing/2014/main" id="{2B2B6937-D968-42F0-A26A-6E8D436A9364}"/>
                  </a:ext>
                </a:extLst>
              </p:cNvPr>
              <p:cNvSpPr/>
              <p:nvPr/>
            </p:nvSpPr>
            <p:spPr>
              <a:xfrm>
                <a:off x="2274640" y="4694042"/>
                <a:ext cx="5609728" cy="1759294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421432 w 5969768"/>
                  <a:gd name="connsiteY24" fmla="*/ 109314 h 1872208"/>
                  <a:gd name="connsiteX25" fmla="*/ 1289248 w 5969768"/>
                  <a:gd name="connsiteY2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19" name="燕尾形 26">
                <a:extLst>
                  <a:ext uri="{FF2B5EF4-FFF2-40B4-BE49-F238E27FC236}">
                    <a16:creationId xmlns:a16="http://schemas.microsoft.com/office/drawing/2014/main" id="{774A6787-FEA2-4E72-9C2A-12628EB1AD17}"/>
                  </a:ext>
                </a:extLst>
              </p:cNvPr>
              <p:cNvSpPr/>
              <p:nvPr/>
            </p:nvSpPr>
            <p:spPr>
              <a:xfrm>
                <a:off x="3396651" y="5231447"/>
                <a:ext cx="324340" cy="324340"/>
              </a:xfrm>
              <a:prstGeom prst="chevron">
                <a:avLst/>
              </a:prstGeom>
              <a:solidFill>
                <a:srgbClr val="B7E020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20" name="燕尾形 27">
                <a:extLst>
                  <a:ext uri="{FF2B5EF4-FFF2-40B4-BE49-F238E27FC236}">
                    <a16:creationId xmlns:a16="http://schemas.microsoft.com/office/drawing/2014/main" id="{70C0DDE0-B219-412D-AFC0-CADC4B7DE45F}"/>
                  </a:ext>
                </a:extLst>
              </p:cNvPr>
              <p:cNvSpPr/>
              <p:nvPr/>
            </p:nvSpPr>
            <p:spPr>
              <a:xfrm>
                <a:off x="3642615" y="5231447"/>
                <a:ext cx="324340" cy="324340"/>
              </a:xfrm>
              <a:prstGeom prst="chevron">
                <a:avLst/>
              </a:prstGeom>
              <a:solidFill>
                <a:srgbClr val="F79646">
                  <a:lumMod val="75000"/>
                </a:srgbClr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宋体"/>
                  <a:cs typeface="+mn-cs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F12E437A-E6A4-4A76-9C9E-4256BBE653C9}"/>
                  </a:ext>
                </a:extLst>
              </p:cNvPr>
              <p:cNvSpPr txBox="1"/>
              <p:nvPr/>
            </p:nvSpPr>
            <p:spPr>
              <a:xfrm>
                <a:off x="2549585" y="1513779"/>
                <a:ext cx="1551404" cy="726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latin typeface="+mn-lt"/>
                    <a:ea typeface="等线" panose="02010600030101010101" pitchFamily="2" charset="-122"/>
                    <a:cs typeface="Calibri" pitchFamily="34" charset="0"/>
                  </a:rPr>
                  <a:t>测试管理</a:t>
                </a:r>
                <a:endPara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+mn-lt"/>
                  <a:ea typeface="等线" panose="02010600030101010101" pitchFamily="2" charset="-122"/>
                  <a:cs typeface="Calibri" pitchFamily="34" charset="0"/>
                </a:endParaRPr>
              </a:p>
            </p:txBody>
          </p:sp>
          <p:sp>
            <p:nvSpPr>
              <p:cNvPr id="24" name="TextBox 31">
                <a:extLst>
                  <a:ext uri="{FF2B5EF4-FFF2-40B4-BE49-F238E27FC236}">
                    <a16:creationId xmlns:a16="http://schemas.microsoft.com/office/drawing/2014/main" id="{5281A3F3-0E4B-4D93-8070-3E796CDDBA0A}"/>
                  </a:ext>
                </a:extLst>
              </p:cNvPr>
              <p:cNvSpPr txBox="1"/>
              <p:nvPr/>
            </p:nvSpPr>
            <p:spPr>
              <a:xfrm>
                <a:off x="4843002" y="775451"/>
                <a:ext cx="3597511" cy="1559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marL="0" marR="0" lvl="0" indent="0" algn="just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+mn-lt"/>
                    <a:ea typeface="微软雅黑" pitchFamily="34" charset="-122"/>
                    <a:cs typeface="Arial" pitchFamily="34" charset="0"/>
                  </a:rPr>
                  <a:t>单元测试（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+mn-lt"/>
                    <a:ea typeface="微软雅黑" pitchFamily="34" charset="-122"/>
                    <a:cs typeface="Arial" pitchFamily="34" charset="0"/>
                  </a:rPr>
                  <a:t>Dev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+mn-lt"/>
                    <a:ea typeface="微软雅黑" pitchFamily="34" charset="-122"/>
                    <a:cs typeface="Arial" pitchFamily="34" charset="0"/>
                  </a:rPr>
                  <a:t>）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Arial" pitchFamily="34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kern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微软雅黑" pitchFamily="34" charset="-122"/>
                    <a:cs typeface="Arial" pitchFamily="34" charset="0"/>
                  </a:rPr>
                  <a:t>自动化测试</a:t>
                </a:r>
                <a:r>
                  <a:rPr lang="en-US" altLang="zh-CN" sz="1600" kern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微软雅黑" pitchFamily="34" charset="-122"/>
                    <a:cs typeface="Arial" pitchFamily="34" charset="0"/>
                  </a:rPr>
                  <a:t>(QA)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C256A40A-48C7-4263-A3D4-DAA12637FD80}"/>
                </a:ext>
              </a:extLst>
            </p:cNvPr>
            <p:cNvSpPr txBox="1"/>
            <p:nvPr/>
          </p:nvSpPr>
          <p:spPr>
            <a:xfrm>
              <a:off x="6280070" y="2654347"/>
              <a:ext cx="1025538" cy="38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Calibri" pitchFamily="34" charset="0"/>
                </a:rPr>
                <a:t>环境管理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+mn-lt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51F8D135-5730-4BC0-A8EC-2F4A109ED75C}"/>
                </a:ext>
              </a:extLst>
            </p:cNvPr>
            <p:cNvSpPr txBox="1"/>
            <p:nvPr/>
          </p:nvSpPr>
          <p:spPr>
            <a:xfrm>
              <a:off x="7796108" y="2260809"/>
              <a:ext cx="2378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微软雅黑" pitchFamily="34" charset="-122"/>
                  <a:cs typeface="Arial" pitchFamily="34" charset="0"/>
                </a:rPr>
                <a:t>环境共享</a:t>
              </a:r>
              <a:r>
                <a:rPr lang="en-US" altLang="zh-CN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微软雅黑" pitchFamily="34" charset="-122"/>
                  <a:cs typeface="Arial" pitchFamily="34" charset="0"/>
                </a:rPr>
                <a:t>(Ops)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+mn-lt"/>
                <a:ea typeface="微软雅黑" pitchFamily="34" charset="-122"/>
                <a:cs typeface="Arial" pitchFamily="34" charset="0"/>
              </a:endParaRPr>
            </a:p>
            <a:p>
              <a:pPr algn="just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Arial" pitchFamily="34" charset="0"/>
                </a:rPr>
                <a:t>环境分配</a:t>
              </a:r>
              <a:r>
                <a:rPr lang="en-US" altLang="zh-CN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微软雅黑" pitchFamily="34" charset="-122"/>
                  <a:cs typeface="Arial" pitchFamily="34" charset="0"/>
                </a:rPr>
                <a:t>(Ops)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A45075-C0E1-4BCE-A864-7D42BA67EE3B}"/>
                </a:ext>
              </a:extLst>
            </p:cNvPr>
            <p:cNvSpPr txBox="1"/>
            <p:nvPr/>
          </p:nvSpPr>
          <p:spPr>
            <a:xfrm>
              <a:off x="6279151" y="3745306"/>
              <a:ext cx="1025538" cy="38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微软雅黑" pitchFamily="34" charset="-122"/>
                  <a:cs typeface="Calibri" pitchFamily="34" charset="0"/>
                </a:rPr>
                <a:t>部署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Calibri" pitchFamily="34" charset="0"/>
                </a:rPr>
                <a:t>管理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+mn-lt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35114AF5-3C39-4DC0-AC83-36C913C33E98}"/>
                </a:ext>
              </a:extLst>
            </p:cNvPr>
            <p:cNvSpPr txBox="1"/>
            <p:nvPr/>
          </p:nvSpPr>
          <p:spPr>
            <a:xfrm>
              <a:off x="7795189" y="3351768"/>
              <a:ext cx="2378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just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Arial" pitchFamily="34" charset="0"/>
                </a:rPr>
                <a:t>自动部署</a:t>
              </a:r>
              <a:r>
                <a:rPr lang="en-US" altLang="zh-CN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微软雅黑" pitchFamily="34" charset="-122"/>
                  <a:cs typeface="Arial" pitchFamily="34" charset="0"/>
                </a:rPr>
                <a:t>(Ops)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+mn-lt"/>
                <a:ea typeface="微软雅黑" pitchFamily="34" charset="-122"/>
                <a:cs typeface="Arial" pitchFamily="34" charset="0"/>
              </a:endParaRPr>
            </a:p>
            <a:p>
              <a:pPr algn="just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Arial" pitchFamily="34" charset="0"/>
                </a:rPr>
                <a:t>一键回滚</a:t>
              </a:r>
              <a:r>
                <a:rPr lang="en-US" altLang="zh-CN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微软雅黑" pitchFamily="34" charset="-122"/>
                  <a:cs typeface="Arial" pitchFamily="34" charset="0"/>
                </a:rPr>
                <a:t>(Ops)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62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-1270"/>
            <a:ext cx="916051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90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</a:t>
            </a:r>
            <a:r>
              <a:rPr lang="en-US" altLang="zh-CN" sz="4000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Ops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是什么？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116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开发运维之痛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58C052-0EE5-423F-973A-1F7FE671F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78"/>
          <a:stretch/>
        </p:blipFill>
        <p:spPr>
          <a:xfrm>
            <a:off x="1808560" y="606169"/>
            <a:ext cx="5401865" cy="3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软件交付的困境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641CED-9C8D-4A61-BC99-5CDEA14C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06" y="728455"/>
            <a:ext cx="6605274" cy="37112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5A87B3-D332-4F8F-B408-D98D84A7B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409" y="479616"/>
            <a:ext cx="1909233" cy="1052025"/>
          </a:xfrm>
          <a:prstGeom prst="rect">
            <a:avLst/>
          </a:prstGeom>
          <a:noFill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EC11B0-C347-45BD-B933-C60A7C4D5308}"/>
              </a:ext>
            </a:extLst>
          </p:cNvPr>
          <p:cNvSpPr/>
          <p:nvPr/>
        </p:nvSpPr>
        <p:spPr>
          <a:xfrm rot="835255">
            <a:off x="6314325" y="836351"/>
            <a:ext cx="10632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>
                <a:ln w="0"/>
                <a:solidFill>
                  <a:srgbClr val="FA11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Boom</a:t>
            </a:r>
            <a:r>
              <a:rPr lang="zh-CN" altLang="en-US" sz="1600" b="1" cap="none" spc="0" dirty="0">
                <a:ln w="0"/>
                <a:solidFill>
                  <a:srgbClr val="FA11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！！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387A93-3991-4FC2-962F-F6278CE29E67}"/>
              </a:ext>
            </a:extLst>
          </p:cNvPr>
          <p:cNvGrpSpPr/>
          <p:nvPr/>
        </p:nvGrpSpPr>
        <p:grpSpPr>
          <a:xfrm rot="20898313">
            <a:off x="1884196" y="1956904"/>
            <a:ext cx="1654175" cy="784225"/>
            <a:chOff x="8245475" y="2754313"/>
            <a:chExt cx="1654175" cy="784225"/>
          </a:xfrm>
          <a:solidFill>
            <a:srgbClr val="92D050"/>
          </a:solidFill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89A89181-F881-4D1F-BB28-4D4FA9AE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6450" y="3159126"/>
              <a:ext cx="61913" cy="25400"/>
            </a:xfrm>
            <a:custGeom>
              <a:avLst/>
              <a:gdLst>
                <a:gd name="T0" fmla="*/ 12 w 43"/>
                <a:gd name="T1" fmla="*/ 18 h 18"/>
                <a:gd name="T2" fmla="*/ 32 w 43"/>
                <a:gd name="T3" fmla="*/ 18 h 18"/>
                <a:gd name="T4" fmla="*/ 32 w 43"/>
                <a:gd name="T5" fmla="*/ 0 h 18"/>
                <a:gd name="T6" fmla="*/ 12 w 43"/>
                <a:gd name="T7" fmla="*/ 0 h 18"/>
                <a:gd name="T8" fmla="*/ 12 w 4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8">
                  <a:moveTo>
                    <a:pt x="12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0"/>
                    <a:pt x="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18"/>
                    <a:pt x="12" y="18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1D98D0F-B982-4BC5-AC62-E115830F4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5475" y="2754313"/>
              <a:ext cx="1654175" cy="784225"/>
            </a:xfrm>
            <a:custGeom>
              <a:avLst/>
              <a:gdLst>
                <a:gd name="T0" fmla="*/ 403 w 1169"/>
                <a:gd name="T1" fmla="*/ 18 h 553"/>
                <a:gd name="T2" fmla="*/ 138 w 1169"/>
                <a:gd name="T3" fmla="*/ 503 h 553"/>
                <a:gd name="T4" fmla="*/ 1138 w 1169"/>
                <a:gd name="T5" fmla="*/ 390 h 553"/>
                <a:gd name="T6" fmla="*/ 1126 w 1169"/>
                <a:gd name="T7" fmla="*/ 333 h 553"/>
                <a:gd name="T8" fmla="*/ 1067 w 1169"/>
                <a:gd name="T9" fmla="*/ 156 h 553"/>
                <a:gd name="T10" fmla="*/ 387 w 1169"/>
                <a:gd name="T11" fmla="*/ 73 h 553"/>
                <a:gd name="T12" fmla="*/ 386 w 1169"/>
                <a:gd name="T13" fmla="*/ 47 h 553"/>
                <a:gd name="T14" fmla="*/ 297 w 1169"/>
                <a:gd name="T15" fmla="*/ 68 h 553"/>
                <a:gd name="T16" fmla="*/ 276 w 1169"/>
                <a:gd name="T17" fmla="*/ 50 h 553"/>
                <a:gd name="T18" fmla="*/ 622 w 1169"/>
                <a:gd name="T19" fmla="*/ 103 h 553"/>
                <a:gd name="T20" fmla="*/ 43 w 1169"/>
                <a:gd name="T21" fmla="*/ 257 h 553"/>
                <a:gd name="T22" fmla="*/ 997 w 1169"/>
                <a:gd name="T23" fmla="*/ 256 h 553"/>
                <a:gd name="T24" fmla="*/ 40 w 1169"/>
                <a:gd name="T25" fmla="*/ 214 h 553"/>
                <a:gd name="T26" fmla="*/ 31 w 1169"/>
                <a:gd name="T27" fmla="*/ 452 h 553"/>
                <a:gd name="T28" fmla="*/ 47 w 1169"/>
                <a:gd name="T29" fmla="*/ 294 h 553"/>
                <a:gd name="T30" fmla="*/ 100 w 1169"/>
                <a:gd name="T31" fmla="*/ 301 h 553"/>
                <a:gd name="T32" fmla="*/ 66 w 1169"/>
                <a:gd name="T33" fmla="*/ 467 h 553"/>
                <a:gd name="T34" fmla="*/ 119 w 1169"/>
                <a:gd name="T35" fmla="*/ 448 h 553"/>
                <a:gd name="T36" fmla="*/ 198 w 1169"/>
                <a:gd name="T37" fmla="*/ 419 h 553"/>
                <a:gd name="T38" fmla="*/ 157 w 1169"/>
                <a:gd name="T39" fmla="*/ 450 h 553"/>
                <a:gd name="T40" fmla="*/ 195 w 1169"/>
                <a:gd name="T41" fmla="*/ 521 h 553"/>
                <a:gd name="T42" fmla="*/ 132 w 1169"/>
                <a:gd name="T43" fmla="*/ 404 h 553"/>
                <a:gd name="T44" fmla="*/ 120 w 1169"/>
                <a:gd name="T45" fmla="*/ 334 h 553"/>
                <a:gd name="T46" fmla="*/ 218 w 1169"/>
                <a:gd name="T47" fmla="*/ 415 h 553"/>
                <a:gd name="T48" fmla="*/ 228 w 1169"/>
                <a:gd name="T49" fmla="*/ 447 h 553"/>
                <a:gd name="T50" fmla="*/ 247 w 1169"/>
                <a:gd name="T51" fmla="*/ 517 h 553"/>
                <a:gd name="T52" fmla="*/ 276 w 1169"/>
                <a:gd name="T53" fmla="*/ 475 h 553"/>
                <a:gd name="T54" fmla="*/ 332 w 1169"/>
                <a:gd name="T55" fmla="*/ 481 h 553"/>
                <a:gd name="T56" fmla="*/ 374 w 1169"/>
                <a:gd name="T57" fmla="*/ 456 h 553"/>
                <a:gd name="T58" fmla="*/ 428 w 1169"/>
                <a:gd name="T59" fmla="*/ 478 h 553"/>
                <a:gd name="T60" fmla="*/ 476 w 1169"/>
                <a:gd name="T61" fmla="*/ 451 h 553"/>
                <a:gd name="T62" fmla="*/ 532 w 1169"/>
                <a:gd name="T63" fmla="*/ 482 h 553"/>
                <a:gd name="T64" fmla="*/ 580 w 1169"/>
                <a:gd name="T65" fmla="*/ 446 h 553"/>
                <a:gd name="T66" fmla="*/ 635 w 1169"/>
                <a:gd name="T67" fmla="*/ 485 h 553"/>
                <a:gd name="T68" fmla="*/ 681 w 1169"/>
                <a:gd name="T69" fmla="*/ 452 h 553"/>
                <a:gd name="T70" fmla="*/ 733 w 1169"/>
                <a:gd name="T71" fmla="*/ 484 h 553"/>
                <a:gd name="T72" fmla="*/ 790 w 1169"/>
                <a:gd name="T73" fmla="*/ 483 h 553"/>
                <a:gd name="T74" fmla="*/ 907 w 1169"/>
                <a:gd name="T75" fmla="*/ 467 h 553"/>
                <a:gd name="T76" fmla="*/ 868 w 1169"/>
                <a:gd name="T77" fmla="*/ 453 h 553"/>
                <a:gd name="T78" fmla="*/ 847 w 1169"/>
                <a:gd name="T79" fmla="*/ 478 h 553"/>
                <a:gd name="T80" fmla="*/ 864 w 1169"/>
                <a:gd name="T81" fmla="*/ 531 h 553"/>
                <a:gd name="T82" fmla="*/ 903 w 1169"/>
                <a:gd name="T83" fmla="*/ 487 h 553"/>
                <a:gd name="T84" fmla="*/ 959 w 1169"/>
                <a:gd name="T85" fmla="*/ 457 h 553"/>
                <a:gd name="T86" fmla="*/ 1023 w 1169"/>
                <a:gd name="T87" fmla="*/ 472 h 553"/>
                <a:gd name="T88" fmla="*/ 1074 w 1169"/>
                <a:gd name="T89" fmla="*/ 465 h 553"/>
                <a:gd name="T90" fmla="*/ 1118 w 1169"/>
                <a:gd name="T91" fmla="*/ 452 h 553"/>
                <a:gd name="T92" fmla="*/ 821 w 1169"/>
                <a:gd name="T93" fmla="*/ 430 h 553"/>
                <a:gd name="T94" fmla="*/ 264 w 1169"/>
                <a:gd name="T95" fmla="*/ 303 h 553"/>
                <a:gd name="T96" fmla="*/ 323 w 1169"/>
                <a:gd name="T97" fmla="*/ 309 h 553"/>
                <a:gd name="T98" fmla="*/ 382 w 1169"/>
                <a:gd name="T99" fmla="*/ 303 h 553"/>
                <a:gd name="T100" fmla="*/ 454 w 1169"/>
                <a:gd name="T101" fmla="*/ 309 h 553"/>
                <a:gd name="T102" fmla="*/ 518 w 1169"/>
                <a:gd name="T103" fmla="*/ 303 h 553"/>
                <a:gd name="T104" fmla="*/ 588 w 1169"/>
                <a:gd name="T105" fmla="*/ 316 h 553"/>
                <a:gd name="T106" fmla="*/ 654 w 1169"/>
                <a:gd name="T107" fmla="*/ 303 h 553"/>
                <a:gd name="T108" fmla="*/ 740 w 1169"/>
                <a:gd name="T109" fmla="*/ 313 h 553"/>
                <a:gd name="T110" fmla="*/ 806 w 1169"/>
                <a:gd name="T111" fmla="*/ 303 h 553"/>
                <a:gd name="T112" fmla="*/ 878 w 1169"/>
                <a:gd name="T113" fmla="*/ 303 h 553"/>
                <a:gd name="T114" fmla="*/ 963 w 1169"/>
                <a:gd name="T115" fmla="*/ 311 h 553"/>
                <a:gd name="T116" fmla="*/ 1033 w 1169"/>
                <a:gd name="T117" fmla="*/ 313 h 553"/>
                <a:gd name="T118" fmla="*/ 1092 w 1169"/>
                <a:gd name="T119" fmla="*/ 303 h 553"/>
                <a:gd name="T120" fmla="*/ 1146 w 1169"/>
                <a:gd name="T121" fmla="*/ 4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9" h="553">
                  <a:moveTo>
                    <a:pt x="1164" y="441"/>
                  </a:moveTo>
                  <a:cubicBezTo>
                    <a:pt x="1163" y="437"/>
                    <a:pt x="1160" y="434"/>
                    <a:pt x="1156" y="434"/>
                  </a:cubicBezTo>
                  <a:cubicBezTo>
                    <a:pt x="1158" y="404"/>
                    <a:pt x="1156" y="373"/>
                    <a:pt x="1148" y="343"/>
                  </a:cubicBezTo>
                  <a:cubicBezTo>
                    <a:pt x="1144" y="326"/>
                    <a:pt x="1137" y="310"/>
                    <a:pt x="1129" y="294"/>
                  </a:cubicBezTo>
                  <a:cubicBezTo>
                    <a:pt x="1129" y="293"/>
                    <a:pt x="1128" y="292"/>
                    <a:pt x="1127" y="290"/>
                  </a:cubicBezTo>
                  <a:cubicBezTo>
                    <a:pt x="1127" y="289"/>
                    <a:pt x="1126" y="288"/>
                    <a:pt x="1125" y="286"/>
                  </a:cubicBezTo>
                  <a:cubicBezTo>
                    <a:pt x="1125" y="286"/>
                    <a:pt x="1125" y="286"/>
                    <a:pt x="1125" y="286"/>
                  </a:cubicBezTo>
                  <a:cubicBezTo>
                    <a:pt x="1118" y="275"/>
                    <a:pt x="1111" y="264"/>
                    <a:pt x="1103" y="254"/>
                  </a:cubicBezTo>
                  <a:cubicBezTo>
                    <a:pt x="1102" y="252"/>
                    <a:pt x="1101" y="251"/>
                    <a:pt x="1100" y="251"/>
                  </a:cubicBezTo>
                  <a:cubicBezTo>
                    <a:pt x="1096" y="233"/>
                    <a:pt x="1101" y="213"/>
                    <a:pt x="1104" y="196"/>
                  </a:cubicBezTo>
                  <a:cubicBezTo>
                    <a:pt x="1108" y="174"/>
                    <a:pt x="1112" y="151"/>
                    <a:pt x="1107" y="128"/>
                  </a:cubicBezTo>
                  <a:cubicBezTo>
                    <a:pt x="1106" y="126"/>
                    <a:pt x="1102" y="115"/>
                    <a:pt x="1095" y="107"/>
                  </a:cubicBezTo>
                  <a:cubicBezTo>
                    <a:pt x="1081" y="93"/>
                    <a:pt x="1058" y="88"/>
                    <a:pt x="1039" y="86"/>
                  </a:cubicBezTo>
                  <a:cubicBezTo>
                    <a:pt x="1022" y="83"/>
                    <a:pt x="1005" y="82"/>
                    <a:pt x="989" y="82"/>
                  </a:cubicBezTo>
                  <a:cubicBezTo>
                    <a:pt x="989" y="75"/>
                    <a:pt x="989" y="75"/>
                    <a:pt x="989" y="75"/>
                  </a:cubicBezTo>
                  <a:cubicBezTo>
                    <a:pt x="992" y="75"/>
                    <a:pt x="995" y="75"/>
                    <a:pt x="998" y="76"/>
                  </a:cubicBezTo>
                  <a:cubicBezTo>
                    <a:pt x="1009" y="77"/>
                    <a:pt x="1009" y="59"/>
                    <a:pt x="998" y="58"/>
                  </a:cubicBezTo>
                  <a:cubicBezTo>
                    <a:pt x="968" y="55"/>
                    <a:pt x="938" y="58"/>
                    <a:pt x="908" y="60"/>
                  </a:cubicBezTo>
                  <a:cubicBezTo>
                    <a:pt x="876" y="62"/>
                    <a:pt x="844" y="63"/>
                    <a:pt x="811" y="61"/>
                  </a:cubicBezTo>
                  <a:cubicBezTo>
                    <a:pt x="740" y="59"/>
                    <a:pt x="668" y="54"/>
                    <a:pt x="597" y="52"/>
                  </a:cubicBezTo>
                  <a:cubicBezTo>
                    <a:pt x="533" y="51"/>
                    <a:pt x="468" y="51"/>
                    <a:pt x="404" y="51"/>
                  </a:cubicBezTo>
                  <a:cubicBezTo>
                    <a:pt x="403" y="40"/>
                    <a:pt x="403" y="29"/>
                    <a:pt x="403" y="18"/>
                  </a:cubicBezTo>
                  <a:cubicBezTo>
                    <a:pt x="403" y="14"/>
                    <a:pt x="400" y="10"/>
                    <a:pt x="396" y="9"/>
                  </a:cubicBezTo>
                  <a:cubicBezTo>
                    <a:pt x="353" y="2"/>
                    <a:pt x="310" y="0"/>
                    <a:pt x="267" y="9"/>
                  </a:cubicBezTo>
                  <a:cubicBezTo>
                    <a:pt x="263" y="10"/>
                    <a:pt x="261" y="14"/>
                    <a:pt x="260" y="18"/>
                  </a:cubicBezTo>
                  <a:cubicBezTo>
                    <a:pt x="259" y="29"/>
                    <a:pt x="259" y="40"/>
                    <a:pt x="258" y="51"/>
                  </a:cubicBezTo>
                  <a:cubicBezTo>
                    <a:pt x="226" y="51"/>
                    <a:pt x="194" y="55"/>
                    <a:pt x="162" y="54"/>
                  </a:cubicBezTo>
                  <a:cubicBezTo>
                    <a:pt x="130" y="54"/>
                    <a:pt x="98" y="49"/>
                    <a:pt x="66" y="49"/>
                  </a:cubicBezTo>
                  <a:cubicBezTo>
                    <a:pt x="55" y="49"/>
                    <a:pt x="55" y="67"/>
                    <a:pt x="66" y="67"/>
                  </a:cubicBezTo>
                  <a:cubicBezTo>
                    <a:pt x="74" y="67"/>
                    <a:pt x="81" y="67"/>
                    <a:pt x="89" y="6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67" y="77"/>
                    <a:pt x="46" y="81"/>
                    <a:pt x="33" y="100"/>
                  </a:cubicBezTo>
                  <a:cubicBezTo>
                    <a:pt x="22" y="116"/>
                    <a:pt x="21" y="139"/>
                    <a:pt x="21" y="158"/>
                  </a:cubicBezTo>
                  <a:cubicBezTo>
                    <a:pt x="20" y="183"/>
                    <a:pt x="22" y="208"/>
                    <a:pt x="24" y="233"/>
                  </a:cubicBezTo>
                  <a:cubicBezTo>
                    <a:pt x="24" y="237"/>
                    <a:pt x="25" y="241"/>
                    <a:pt x="25" y="245"/>
                  </a:cubicBezTo>
                  <a:cubicBezTo>
                    <a:pt x="24" y="247"/>
                    <a:pt x="24" y="250"/>
                    <a:pt x="25" y="252"/>
                  </a:cubicBezTo>
                  <a:cubicBezTo>
                    <a:pt x="26" y="269"/>
                    <a:pt x="26" y="287"/>
                    <a:pt x="26" y="305"/>
                  </a:cubicBezTo>
                  <a:cubicBezTo>
                    <a:pt x="26" y="340"/>
                    <a:pt x="25" y="375"/>
                    <a:pt x="13" y="407"/>
                  </a:cubicBezTo>
                  <a:cubicBezTo>
                    <a:pt x="12" y="410"/>
                    <a:pt x="13" y="412"/>
                    <a:pt x="14" y="414"/>
                  </a:cubicBezTo>
                  <a:cubicBezTo>
                    <a:pt x="13" y="415"/>
                    <a:pt x="12" y="417"/>
                    <a:pt x="11" y="418"/>
                  </a:cubicBezTo>
                  <a:cubicBezTo>
                    <a:pt x="7" y="433"/>
                    <a:pt x="0" y="448"/>
                    <a:pt x="2" y="463"/>
                  </a:cubicBezTo>
                  <a:cubicBezTo>
                    <a:pt x="4" y="484"/>
                    <a:pt x="23" y="486"/>
                    <a:pt x="40" y="483"/>
                  </a:cubicBezTo>
                  <a:cubicBezTo>
                    <a:pt x="42" y="482"/>
                    <a:pt x="44" y="481"/>
                    <a:pt x="45" y="480"/>
                  </a:cubicBezTo>
                  <a:cubicBezTo>
                    <a:pt x="76" y="488"/>
                    <a:pt x="106" y="497"/>
                    <a:pt x="138" y="503"/>
                  </a:cubicBezTo>
                  <a:cubicBezTo>
                    <a:pt x="140" y="503"/>
                    <a:pt x="142" y="503"/>
                    <a:pt x="144" y="502"/>
                  </a:cubicBezTo>
                  <a:cubicBezTo>
                    <a:pt x="146" y="507"/>
                    <a:pt x="149" y="512"/>
                    <a:pt x="153" y="516"/>
                  </a:cubicBezTo>
                  <a:cubicBezTo>
                    <a:pt x="169" y="535"/>
                    <a:pt x="195" y="542"/>
                    <a:pt x="218" y="542"/>
                  </a:cubicBezTo>
                  <a:cubicBezTo>
                    <a:pt x="243" y="541"/>
                    <a:pt x="267" y="531"/>
                    <a:pt x="282" y="511"/>
                  </a:cubicBezTo>
                  <a:cubicBezTo>
                    <a:pt x="284" y="508"/>
                    <a:pt x="285" y="506"/>
                    <a:pt x="287" y="503"/>
                  </a:cubicBezTo>
                  <a:cubicBezTo>
                    <a:pt x="288" y="503"/>
                    <a:pt x="288" y="503"/>
                    <a:pt x="289" y="503"/>
                  </a:cubicBezTo>
                  <a:cubicBezTo>
                    <a:pt x="377" y="490"/>
                    <a:pt x="466" y="497"/>
                    <a:pt x="554" y="501"/>
                  </a:cubicBezTo>
                  <a:cubicBezTo>
                    <a:pt x="640" y="505"/>
                    <a:pt x="725" y="501"/>
                    <a:pt x="811" y="501"/>
                  </a:cubicBezTo>
                  <a:cubicBezTo>
                    <a:pt x="811" y="503"/>
                    <a:pt x="812" y="505"/>
                    <a:pt x="812" y="507"/>
                  </a:cubicBezTo>
                  <a:cubicBezTo>
                    <a:pt x="812" y="527"/>
                    <a:pt x="827" y="538"/>
                    <a:pt x="845" y="543"/>
                  </a:cubicBezTo>
                  <a:cubicBezTo>
                    <a:pt x="851" y="546"/>
                    <a:pt x="859" y="548"/>
                    <a:pt x="867" y="549"/>
                  </a:cubicBezTo>
                  <a:cubicBezTo>
                    <a:pt x="895" y="553"/>
                    <a:pt x="926" y="539"/>
                    <a:pt x="943" y="517"/>
                  </a:cubicBezTo>
                  <a:cubicBezTo>
                    <a:pt x="947" y="512"/>
                    <a:pt x="950" y="506"/>
                    <a:pt x="952" y="501"/>
                  </a:cubicBezTo>
                  <a:cubicBezTo>
                    <a:pt x="993" y="499"/>
                    <a:pt x="1033" y="484"/>
                    <a:pt x="1074" y="483"/>
                  </a:cubicBezTo>
                  <a:cubicBezTo>
                    <a:pt x="1076" y="485"/>
                    <a:pt x="1078" y="485"/>
                    <a:pt x="1080" y="485"/>
                  </a:cubicBezTo>
                  <a:cubicBezTo>
                    <a:pt x="1107" y="486"/>
                    <a:pt x="1134" y="490"/>
                    <a:pt x="1160" y="488"/>
                  </a:cubicBezTo>
                  <a:cubicBezTo>
                    <a:pt x="1165" y="487"/>
                    <a:pt x="1169" y="484"/>
                    <a:pt x="1169" y="479"/>
                  </a:cubicBezTo>
                  <a:cubicBezTo>
                    <a:pt x="1169" y="466"/>
                    <a:pt x="1169" y="453"/>
                    <a:pt x="1164" y="441"/>
                  </a:cubicBezTo>
                  <a:close/>
                  <a:moveTo>
                    <a:pt x="1138" y="396"/>
                  </a:moveTo>
                  <a:cubicBezTo>
                    <a:pt x="1129" y="395"/>
                    <a:pt x="1120" y="394"/>
                    <a:pt x="1111" y="392"/>
                  </a:cubicBezTo>
                  <a:cubicBezTo>
                    <a:pt x="1111" y="390"/>
                    <a:pt x="1111" y="388"/>
                    <a:pt x="1111" y="386"/>
                  </a:cubicBezTo>
                  <a:cubicBezTo>
                    <a:pt x="1120" y="388"/>
                    <a:pt x="1129" y="388"/>
                    <a:pt x="1138" y="390"/>
                  </a:cubicBezTo>
                  <a:cubicBezTo>
                    <a:pt x="1138" y="392"/>
                    <a:pt x="1138" y="394"/>
                    <a:pt x="1138" y="396"/>
                  </a:cubicBezTo>
                  <a:close/>
                  <a:moveTo>
                    <a:pt x="1138" y="386"/>
                  </a:moveTo>
                  <a:cubicBezTo>
                    <a:pt x="1129" y="384"/>
                    <a:pt x="1120" y="383"/>
                    <a:pt x="1110" y="382"/>
                  </a:cubicBezTo>
                  <a:cubicBezTo>
                    <a:pt x="1110" y="379"/>
                    <a:pt x="1110" y="375"/>
                    <a:pt x="1110" y="372"/>
                  </a:cubicBezTo>
                  <a:cubicBezTo>
                    <a:pt x="1119" y="374"/>
                    <a:pt x="1128" y="376"/>
                    <a:pt x="1137" y="378"/>
                  </a:cubicBezTo>
                  <a:cubicBezTo>
                    <a:pt x="1137" y="381"/>
                    <a:pt x="1137" y="383"/>
                    <a:pt x="1138" y="386"/>
                  </a:cubicBezTo>
                  <a:close/>
                  <a:moveTo>
                    <a:pt x="1136" y="373"/>
                  </a:moveTo>
                  <a:cubicBezTo>
                    <a:pt x="1128" y="371"/>
                    <a:pt x="1120" y="369"/>
                    <a:pt x="1111" y="368"/>
                  </a:cubicBezTo>
                  <a:cubicBezTo>
                    <a:pt x="1111" y="368"/>
                    <a:pt x="1111" y="368"/>
                    <a:pt x="1111" y="368"/>
                  </a:cubicBezTo>
                  <a:cubicBezTo>
                    <a:pt x="1111" y="364"/>
                    <a:pt x="1111" y="361"/>
                    <a:pt x="1112" y="357"/>
                  </a:cubicBezTo>
                  <a:cubicBezTo>
                    <a:pt x="1112" y="357"/>
                    <a:pt x="1112" y="358"/>
                    <a:pt x="1113" y="358"/>
                  </a:cubicBezTo>
                  <a:cubicBezTo>
                    <a:pt x="1120" y="360"/>
                    <a:pt x="1127" y="361"/>
                    <a:pt x="1135" y="363"/>
                  </a:cubicBezTo>
                  <a:cubicBezTo>
                    <a:pt x="1135" y="367"/>
                    <a:pt x="1136" y="370"/>
                    <a:pt x="1136" y="373"/>
                  </a:cubicBezTo>
                  <a:close/>
                  <a:moveTo>
                    <a:pt x="1131" y="348"/>
                  </a:moveTo>
                  <a:cubicBezTo>
                    <a:pt x="1132" y="351"/>
                    <a:pt x="1133" y="355"/>
                    <a:pt x="1134" y="358"/>
                  </a:cubicBezTo>
                  <a:cubicBezTo>
                    <a:pt x="1127" y="356"/>
                    <a:pt x="1120" y="355"/>
                    <a:pt x="1114" y="354"/>
                  </a:cubicBezTo>
                  <a:cubicBezTo>
                    <a:pt x="1113" y="353"/>
                    <a:pt x="1113" y="354"/>
                    <a:pt x="1112" y="354"/>
                  </a:cubicBezTo>
                  <a:cubicBezTo>
                    <a:pt x="1113" y="351"/>
                    <a:pt x="1113" y="348"/>
                    <a:pt x="1114" y="345"/>
                  </a:cubicBezTo>
                  <a:cubicBezTo>
                    <a:pt x="1120" y="345"/>
                    <a:pt x="1125" y="346"/>
                    <a:pt x="1131" y="347"/>
                  </a:cubicBezTo>
                  <a:cubicBezTo>
                    <a:pt x="1131" y="348"/>
                    <a:pt x="1131" y="348"/>
                    <a:pt x="1131" y="348"/>
                  </a:cubicBezTo>
                  <a:close/>
                  <a:moveTo>
                    <a:pt x="1124" y="326"/>
                  </a:moveTo>
                  <a:cubicBezTo>
                    <a:pt x="1125" y="328"/>
                    <a:pt x="1126" y="330"/>
                    <a:pt x="1126" y="333"/>
                  </a:cubicBezTo>
                  <a:cubicBezTo>
                    <a:pt x="1124" y="332"/>
                    <a:pt x="1122" y="332"/>
                    <a:pt x="1120" y="332"/>
                  </a:cubicBezTo>
                  <a:cubicBezTo>
                    <a:pt x="1121" y="330"/>
                    <a:pt x="1123" y="328"/>
                    <a:pt x="1124" y="326"/>
                  </a:cubicBezTo>
                  <a:close/>
                  <a:moveTo>
                    <a:pt x="1128" y="338"/>
                  </a:moveTo>
                  <a:cubicBezTo>
                    <a:pt x="1129" y="339"/>
                    <a:pt x="1129" y="341"/>
                    <a:pt x="1130" y="343"/>
                  </a:cubicBezTo>
                  <a:cubicBezTo>
                    <a:pt x="1125" y="342"/>
                    <a:pt x="1120" y="341"/>
                    <a:pt x="1116" y="341"/>
                  </a:cubicBezTo>
                  <a:cubicBezTo>
                    <a:pt x="1116" y="339"/>
                    <a:pt x="1117" y="337"/>
                    <a:pt x="1118" y="336"/>
                  </a:cubicBezTo>
                  <a:cubicBezTo>
                    <a:pt x="1121" y="336"/>
                    <a:pt x="1125" y="337"/>
                    <a:pt x="1128" y="338"/>
                  </a:cubicBezTo>
                  <a:close/>
                  <a:moveTo>
                    <a:pt x="1082" y="251"/>
                  </a:moveTo>
                  <a:cubicBezTo>
                    <a:pt x="1076" y="253"/>
                    <a:pt x="1071" y="254"/>
                    <a:pt x="1066" y="255"/>
                  </a:cubicBezTo>
                  <a:cubicBezTo>
                    <a:pt x="1069" y="238"/>
                    <a:pt x="1070" y="220"/>
                    <a:pt x="1070" y="203"/>
                  </a:cubicBezTo>
                  <a:cubicBezTo>
                    <a:pt x="1071" y="203"/>
                    <a:pt x="1073" y="202"/>
                    <a:pt x="1074" y="201"/>
                  </a:cubicBezTo>
                  <a:cubicBezTo>
                    <a:pt x="1078" y="197"/>
                    <a:pt x="1083" y="194"/>
                    <a:pt x="1087" y="190"/>
                  </a:cubicBezTo>
                  <a:cubicBezTo>
                    <a:pt x="1086" y="197"/>
                    <a:pt x="1085" y="204"/>
                    <a:pt x="1084" y="212"/>
                  </a:cubicBezTo>
                  <a:cubicBezTo>
                    <a:pt x="1082" y="224"/>
                    <a:pt x="1080" y="238"/>
                    <a:pt x="1082" y="251"/>
                  </a:cubicBezTo>
                  <a:close/>
                  <a:moveTo>
                    <a:pt x="1069" y="188"/>
                  </a:moveTo>
                  <a:cubicBezTo>
                    <a:pt x="1069" y="183"/>
                    <a:pt x="1068" y="178"/>
                    <a:pt x="1068" y="173"/>
                  </a:cubicBezTo>
                  <a:cubicBezTo>
                    <a:pt x="1075" y="166"/>
                    <a:pt x="1083" y="160"/>
                    <a:pt x="1091" y="153"/>
                  </a:cubicBezTo>
                  <a:cubicBezTo>
                    <a:pt x="1091" y="158"/>
                    <a:pt x="1091" y="163"/>
                    <a:pt x="1090" y="168"/>
                  </a:cubicBezTo>
                  <a:cubicBezTo>
                    <a:pt x="1084" y="175"/>
                    <a:pt x="1077" y="182"/>
                    <a:pt x="1069" y="188"/>
                  </a:cubicBezTo>
                  <a:close/>
                  <a:moveTo>
                    <a:pt x="1087" y="126"/>
                  </a:moveTo>
                  <a:cubicBezTo>
                    <a:pt x="1089" y="129"/>
                    <a:pt x="1090" y="133"/>
                    <a:pt x="1090" y="137"/>
                  </a:cubicBezTo>
                  <a:cubicBezTo>
                    <a:pt x="1083" y="144"/>
                    <a:pt x="1074" y="149"/>
                    <a:pt x="1067" y="156"/>
                  </a:cubicBezTo>
                  <a:cubicBezTo>
                    <a:pt x="1066" y="153"/>
                    <a:pt x="1066" y="150"/>
                    <a:pt x="1066" y="147"/>
                  </a:cubicBezTo>
                  <a:cubicBezTo>
                    <a:pt x="1066" y="147"/>
                    <a:pt x="1067" y="146"/>
                    <a:pt x="1068" y="145"/>
                  </a:cubicBezTo>
                  <a:cubicBezTo>
                    <a:pt x="1072" y="135"/>
                    <a:pt x="1078" y="128"/>
                    <a:pt x="1087" y="126"/>
                  </a:cubicBezTo>
                  <a:close/>
                  <a:moveTo>
                    <a:pt x="791" y="78"/>
                  </a:moveTo>
                  <a:cubicBezTo>
                    <a:pt x="800" y="79"/>
                    <a:pt x="810" y="79"/>
                    <a:pt x="820" y="80"/>
                  </a:cubicBezTo>
                  <a:cubicBezTo>
                    <a:pt x="852" y="81"/>
                    <a:pt x="884" y="79"/>
                    <a:pt x="916" y="77"/>
                  </a:cubicBezTo>
                  <a:cubicBezTo>
                    <a:pt x="934" y="76"/>
                    <a:pt x="953" y="75"/>
                    <a:pt x="971" y="74"/>
                  </a:cubicBezTo>
                  <a:cubicBezTo>
                    <a:pt x="971" y="82"/>
                    <a:pt x="971" y="82"/>
                    <a:pt x="971" y="82"/>
                  </a:cubicBezTo>
                  <a:cubicBezTo>
                    <a:pt x="918" y="82"/>
                    <a:pt x="866" y="89"/>
                    <a:pt x="813" y="89"/>
                  </a:cubicBezTo>
                  <a:cubicBezTo>
                    <a:pt x="806" y="89"/>
                    <a:pt x="798" y="89"/>
                    <a:pt x="790" y="89"/>
                  </a:cubicBezTo>
                  <a:cubicBezTo>
                    <a:pt x="790" y="86"/>
                    <a:pt x="790" y="81"/>
                    <a:pt x="791" y="78"/>
                  </a:cubicBezTo>
                  <a:close/>
                  <a:moveTo>
                    <a:pt x="496" y="69"/>
                  </a:moveTo>
                  <a:cubicBezTo>
                    <a:pt x="569" y="70"/>
                    <a:pt x="641" y="71"/>
                    <a:pt x="713" y="74"/>
                  </a:cubicBezTo>
                  <a:cubicBezTo>
                    <a:pt x="733" y="75"/>
                    <a:pt x="753" y="77"/>
                    <a:pt x="773" y="77"/>
                  </a:cubicBezTo>
                  <a:cubicBezTo>
                    <a:pt x="773" y="81"/>
                    <a:pt x="773" y="85"/>
                    <a:pt x="773" y="88"/>
                  </a:cubicBezTo>
                  <a:cubicBezTo>
                    <a:pt x="718" y="87"/>
                    <a:pt x="663" y="85"/>
                    <a:pt x="609" y="85"/>
                  </a:cubicBezTo>
                  <a:cubicBezTo>
                    <a:pt x="541" y="84"/>
                    <a:pt x="473" y="88"/>
                    <a:pt x="405" y="90"/>
                  </a:cubicBezTo>
                  <a:cubicBezTo>
                    <a:pt x="405" y="83"/>
                    <a:pt x="405" y="76"/>
                    <a:pt x="404" y="69"/>
                  </a:cubicBezTo>
                  <a:cubicBezTo>
                    <a:pt x="435" y="69"/>
                    <a:pt x="466" y="69"/>
                    <a:pt x="496" y="69"/>
                  </a:cubicBezTo>
                  <a:close/>
                  <a:moveTo>
                    <a:pt x="387" y="90"/>
                  </a:moveTo>
                  <a:cubicBezTo>
                    <a:pt x="381" y="90"/>
                    <a:pt x="374" y="90"/>
                    <a:pt x="367" y="90"/>
                  </a:cubicBezTo>
                  <a:cubicBezTo>
                    <a:pt x="373" y="84"/>
                    <a:pt x="380" y="79"/>
                    <a:pt x="387" y="73"/>
                  </a:cubicBezTo>
                  <a:cubicBezTo>
                    <a:pt x="387" y="79"/>
                    <a:pt x="387" y="84"/>
                    <a:pt x="387" y="90"/>
                  </a:cubicBezTo>
                  <a:close/>
                  <a:moveTo>
                    <a:pt x="346" y="68"/>
                  </a:moveTo>
                  <a:cubicBezTo>
                    <a:pt x="351" y="69"/>
                    <a:pt x="357" y="69"/>
                    <a:pt x="362" y="69"/>
                  </a:cubicBezTo>
                  <a:cubicBezTo>
                    <a:pt x="354" y="75"/>
                    <a:pt x="347" y="82"/>
                    <a:pt x="340" y="90"/>
                  </a:cubicBezTo>
                  <a:cubicBezTo>
                    <a:pt x="336" y="90"/>
                    <a:pt x="331" y="90"/>
                    <a:pt x="327" y="90"/>
                  </a:cubicBezTo>
                  <a:cubicBezTo>
                    <a:pt x="327" y="85"/>
                    <a:pt x="327" y="85"/>
                    <a:pt x="327" y="85"/>
                  </a:cubicBezTo>
                  <a:cubicBezTo>
                    <a:pt x="333" y="80"/>
                    <a:pt x="339" y="74"/>
                    <a:pt x="346" y="68"/>
                  </a:cubicBezTo>
                  <a:close/>
                  <a:moveTo>
                    <a:pt x="327" y="79"/>
                  </a:moveTo>
                  <a:cubicBezTo>
                    <a:pt x="327" y="68"/>
                    <a:pt x="327" y="68"/>
                    <a:pt x="327" y="68"/>
                  </a:cubicBezTo>
                  <a:cubicBezTo>
                    <a:pt x="331" y="68"/>
                    <a:pt x="335" y="68"/>
                    <a:pt x="339" y="68"/>
                  </a:cubicBezTo>
                  <a:cubicBezTo>
                    <a:pt x="335" y="72"/>
                    <a:pt x="331" y="76"/>
                    <a:pt x="327" y="79"/>
                  </a:cubicBezTo>
                  <a:close/>
                  <a:moveTo>
                    <a:pt x="369" y="69"/>
                  </a:moveTo>
                  <a:cubicBezTo>
                    <a:pt x="374" y="69"/>
                    <a:pt x="380" y="69"/>
                    <a:pt x="385" y="69"/>
                  </a:cubicBezTo>
                  <a:cubicBezTo>
                    <a:pt x="377" y="76"/>
                    <a:pt x="368" y="82"/>
                    <a:pt x="361" y="90"/>
                  </a:cubicBezTo>
                  <a:cubicBezTo>
                    <a:pt x="356" y="90"/>
                    <a:pt x="351" y="90"/>
                    <a:pt x="346" y="90"/>
                  </a:cubicBezTo>
                  <a:cubicBezTo>
                    <a:pt x="353" y="82"/>
                    <a:pt x="361" y="75"/>
                    <a:pt x="369" y="69"/>
                  </a:cubicBezTo>
                  <a:close/>
                  <a:moveTo>
                    <a:pt x="386" y="47"/>
                  </a:moveTo>
                  <a:cubicBezTo>
                    <a:pt x="384" y="48"/>
                    <a:pt x="383" y="50"/>
                    <a:pt x="382" y="51"/>
                  </a:cubicBezTo>
                  <a:cubicBezTo>
                    <a:pt x="381" y="51"/>
                    <a:pt x="379" y="51"/>
                    <a:pt x="378" y="51"/>
                  </a:cubicBezTo>
                  <a:cubicBezTo>
                    <a:pt x="374" y="51"/>
                    <a:pt x="370" y="51"/>
                    <a:pt x="365" y="51"/>
                  </a:cubicBezTo>
                  <a:cubicBezTo>
                    <a:pt x="372" y="45"/>
                    <a:pt x="378" y="39"/>
                    <a:pt x="385" y="34"/>
                  </a:cubicBezTo>
                  <a:cubicBezTo>
                    <a:pt x="385" y="38"/>
                    <a:pt x="386" y="42"/>
                    <a:pt x="386" y="47"/>
                  </a:cubicBezTo>
                  <a:close/>
                  <a:moveTo>
                    <a:pt x="385" y="25"/>
                  </a:moveTo>
                  <a:cubicBezTo>
                    <a:pt x="385" y="26"/>
                    <a:pt x="385" y="27"/>
                    <a:pt x="385" y="28"/>
                  </a:cubicBezTo>
                  <a:cubicBezTo>
                    <a:pt x="376" y="35"/>
                    <a:pt x="367" y="43"/>
                    <a:pt x="359" y="51"/>
                  </a:cubicBezTo>
                  <a:cubicBezTo>
                    <a:pt x="359" y="51"/>
                    <a:pt x="359" y="51"/>
                    <a:pt x="359" y="51"/>
                  </a:cubicBezTo>
                  <a:cubicBezTo>
                    <a:pt x="352" y="51"/>
                    <a:pt x="345" y="51"/>
                    <a:pt x="338" y="51"/>
                  </a:cubicBezTo>
                  <a:cubicBezTo>
                    <a:pt x="348" y="42"/>
                    <a:pt x="362" y="35"/>
                    <a:pt x="368" y="23"/>
                  </a:cubicBezTo>
                  <a:cubicBezTo>
                    <a:pt x="374" y="24"/>
                    <a:pt x="379" y="24"/>
                    <a:pt x="385" y="25"/>
                  </a:cubicBezTo>
                  <a:close/>
                  <a:moveTo>
                    <a:pt x="363" y="22"/>
                  </a:moveTo>
                  <a:cubicBezTo>
                    <a:pt x="357" y="32"/>
                    <a:pt x="344" y="40"/>
                    <a:pt x="336" y="47"/>
                  </a:cubicBezTo>
                  <a:cubicBezTo>
                    <a:pt x="334" y="48"/>
                    <a:pt x="333" y="50"/>
                    <a:pt x="332" y="51"/>
                  </a:cubicBezTo>
                  <a:cubicBezTo>
                    <a:pt x="327" y="51"/>
                    <a:pt x="321" y="51"/>
                    <a:pt x="316" y="51"/>
                  </a:cubicBezTo>
                  <a:cubicBezTo>
                    <a:pt x="327" y="40"/>
                    <a:pt x="339" y="31"/>
                    <a:pt x="352" y="22"/>
                  </a:cubicBezTo>
                  <a:cubicBezTo>
                    <a:pt x="356" y="22"/>
                    <a:pt x="359" y="22"/>
                    <a:pt x="363" y="22"/>
                  </a:cubicBezTo>
                  <a:close/>
                  <a:moveTo>
                    <a:pt x="345" y="21"/>
                  </a:moveTo>
                  <a:cubicBezTo>
                    <a:pt x="333" y="30"/>
                    <a:pt x="321" y="40"/>
                    <a:pt x="310" y="51"/>
                  </a:cubicBezTo>
                  <a:cubicBezTo>
                    <a:pt x="307" y="51"/>
                    <a:pt x="304" y="51"/>
                    <a:pt x="301" y="51"/>
                  </a:cubicBezTo>
                  <a:cubicBezTo>
                    <a:pt x="312" y="41"/>
                    <a:pt x="322" y="32"/>
                    <a:pt x="331" y="21"/>
                  </a:cubicBezTo>
                  <a:cubicBezTo>
                    <a:pt x="336" y="21"/>
                    <a:pt x="340" y="21"/>
                    <a:pt x="345" y="21"/>
                  </a:cubicBezTo>
                  <a:close/>
                  <a:moveTo>
                    <a:pt x="292" y="89"/>
                  </a:moveTo>
                  <a:cubicBezTo>
                    <a:pt x="287" y="89"/>
                    <a:pt x="282" y="89"/>
                    <a:pt x="277" y="88"/>
                  </a:cubicBezTo>
                  <a:cubicBezTo>
                    <a:pt x="278" y="88"/>
                    <a:pt x="278" y="88"/>
                    <a:pt x="278" y="88"/>
                  </a:cubicBezTo>
                  <a:cubicBezTo>
                    <a:pt x="284" y="81"/>
                    <a:pt x="291" y="75"/>
                    <a:pt x="297" y="68"/>
                  </a:cubicBezTo>
                  <a:cubicBezTo>
                    <a:pt x="301" y="68"/>
                    <a:pt x="305" y="68"/>
                    <a:pt x="309" y="68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04" y="80"/>
                    <a:pt x="299" y="85"/>
                    <a:pt x="292" y="89"/>
                  </a:cubicBezTo>
                  <a:close/>
                  <a:moveTo>
                    <a:pt x="309" y="81"/>
                  </a:moveTo>
                  <a:cubicBezTo>
                    <a:pt x="309" y="89"/>
                    <a:pt x="309" y="89"/>
                    <a:pt x="309" y="89"/>
                  </a:cubicBezTo>
                  <a:cubicBezTo>
                    <a:pt x="306" y="89"/>
                    <a:pt x="303" y="89"/>
                    <a:pt x="300" y="89"/>
                  </a:cubicBezTo>
                  <a:cubicBezTo>
                    <a:pt x="303" y="87"/>
                    <a:pt x="306" y="84"/>
                    <a:pt x="309" y="81"/>
                  </a:cubicBezTo>
                  <a:close/>
                  <a:moveTo>
                    <a:pt x="310" y="21"/>
                  </a:moveTo>
                  <a:cubicBezTo>
                    <a:pt x="315" y="21"/>
                    <a:pt x="320" y="21"/>
                    <a:pt x="326" y="21"/>
                  </a:cubicBezTo>
                  <a:cubicBezTo>
                    <a:pt x="316" y="32"/>
                    <a:pt x="306" y="41"/>
                    <a:pt x="295" y="51"/>
                  </a:cubicBezTo>
                  <a:cubicBezTo>
                    <a:pt x="291" y="51"/>
                    <a:pt x="286" y="51"/>
                    <a:pt x="282" y="51"/>
                  </a:cubicBezTo>
                  <a:cubicBezTo>
                    <a:pt x="286" y="47"/>
                    <a:pt x="290" y="43"/>
                    <a:pt x="293" y="39"/>
                  </a:cubicBezTo>
                  <a:cubicBezTo>
                    <a:pt x="296" y="36"/>
                    <a:pt x="304" y="26"/>
                    <a:pt x="310" y="21"/>
                  </a:cubicBezTo>
                  <a:close/>
                  <a:moveTo>
                    <a:pt x="277" y="25"/>
                  </a:moveTo>
                  <a:cubicBezTo>
                    <a:pt x="282" y="24"/>
                    <a:pt x="287" y="23"/>
                    <a:pt x="292" y="23"/>
                  </a:cubicBezTo>
                  <a:cubicBezTo>
                    <a:pt x="287" y="27"/>
                    <a:pt x="282" y="31"/>
                    <a:pt x="277" y="36"/>
                  </a:cubicBezTo>
                  <a:cubicBezTo>
                    <a:pt x="277" y="32"/>
                    <a:pt x="277" y="29"/>
                    <a:pt x="277" y="25"/>
                  </a:cubicBezTo>
                  <a:close/>
                  <a:moveTo>
                    <a:pt x="277" y="42"/>
                  </a:moveTo>
                  <a:cubicBezTo>
                    <a:pt x="284" y="35"/>
                    <a:pt x="292" y="28"/>
                    <a:pt x="301" y="22"/>
                  </a:cubicBezTo>
                  <a:cubicBezTo>
                    <a:pt x="302" y="22"/>
                    <a:pt x="303" y="22"/>
                    <a:pt x="304" y="22"/>
                  </a:cubicBezTo>
                  <a:cubicBezTo>
                    <a:pt x="301" y="24"/>
                    <a:pt x="299" y="26"/>
                    <a:pt x="298" y="28"/>
                  </a:cubicBezTo>
                  <a:cubicBezTo>
                    <a:pt x="291" y="35"/>
                    <a:pt x="284" y="44"/>
                    <a:pt x="276" y="50"/>
                  </a:cubicBezTo>
                  <a:cubicBezTo>
                    <a:pt x="276" y="47"/>
                    <a:pt x="276" y="45"/>
                    <a:pt x="277" y="42"/>
                  </a:cubicBezTo>
                  <a:close/>
                  <a:moveTo>
                    <a:pt x="276" y="73"/>
                  </a:moveTo>
                  <a:cubicBezTo>
                    <a:pt x="278" y="72"/>
                    <a:pt x="279" y="70"/>
                    <a:pt x="281" y="68"/>
                  </a:cubicBezTo>
                  <a:cubicBezTo>
                    <a:pt x="285" y="68"/>
                    <a:pt x="288" y="68"/>
                    <a:pt x="291" y="68"/>
                  </a:cubicBezTo>
                  <a:cubicBezTo>
                    <a:pt x="286" y="73"/>
                    <a:pt x="281" y="79"/>
                    <a:pt x="276" y="84"/>
                  </a:cubicBezTo>
                  <a:cubicBezTo>
                    <a:pt x="276" y="80"/>
                    <a:pt x="276" y="77"/>
                    <a:pt x="276" y="73"/>
                  </a:cubicBezTo>
                  <a:close/>
                  <a:moveTo>
                    <a:pt x="107" y="69"/>
                  </a:moveTo>
                  <a:cubicBezTo>
                    <a:pt x="128" y="70"/>
                    <a:pt x="149" y="72"/>
                    <a:pt x="170" y="72"/>
                  </a:cubicBezTo>
                  <a:cubicBezTo>
                    <a:pt x="187" y="72"/>
                    <a:pt x="204" y="70"/>
                    <a:pt x="222" y="69"/>
                  </a:cubicBezTo>
                  <a:cubicBezTo>
                    <a:pt x="234" y="69"/>
                    <a:pt x="246" y="68"/>
                    <a:pt x="258" y="68"/>
                  </a:cubicBezTo>
                  <a:cubicBezTo>
                    <a:pt x="258" y="74"/>
                    <a:pt x="258" y="81"/>
                    <a:pt x="258" y="87"/>
                  </a:cubicBezTo>
                  <a:cubicBezTo>
                    <a:pt x="258" y="87"/>
                    <a:pt x="258" y="87"/>
                    <a:pt x="258" y="88"/>
                  </a:cubicBezTo>
                  <a:cubicBezTo>
                    <a:pt x="230" y="87"/>
                    <a:pt x="201" y="85"/>
                    <a:pt x="173" y="85"/>
                  </a:cubicBezTo>
                  <a:cubicBezTo>
                    <a:pt x="158" y="84"/>
                    <a:pt x="142" y="85"/>
                    <a:pt x="127" y="84"/>
                  </a:cubicBezTo>
                  <a:cubicBezTo>
                    <a:pt x="120" y="83"/>
                    <a:pt x="113" y="82"/>
                    <a:pt x="107" y="81"/>
                  </a:cubicBezTo>
                  <a:lnTo>
                    <a:pt x="107" y="69"/>
                  </a:lnTo>
                  <a:close/>
                  <a:moveTo>
                    <a:pt x="45" y="117"/>
                  </a:moveTo>
                  <a:cubicBezTo>
                    <a:pt x="53" y="93"/>
                    <a:pt x="78" y="95"/>
                    <a:pt x="99" y="98"/>
                  </a:cubicBezTo>
                  <a:cubicBezTo>
                    <a:pt x="110" y="99"/>
                    <a:pt x="121" y="101"/>
                    <a:pt x="133" y="102"/>
                  </a:cubicBezTo>
                  <a:cubicBezTo>
                    <a:pt x="150" y="103"/>
                    <a:pt x="168" y="102"/>
                    <a:pt x="186" y="103"/>
                  </a:cubicBezTo>
                  <a:cubicBezTo>
                    <a:pt x="258" y="105"/>
                    <a:pt x="331" y="109"/>
                    <a:pt x="403" y="107"/>
                  </a:cubicBezTo>
                  <a:cubicBezTo>
                    <a:pt x="476" y="105"/>
                    <a:pt x="549" y="102"/>
                    <a:pt x="622" y="103"/>
                  </a:cubicBezTo>
                  <a:cubicBezTo>
                    <a:pt x="658" y="103"/>
                    <a:pt x="694" y="103"/>
                    <a:pt x="730" y="104"/>
                  </a:cubicBezTo>
                  <a:cubicBezTo>
                    <a:pt x="759" y="105"/>
                    <a:pt x="788" y="107"/>
                    <a:pt x="817" y="107"/>
                  </a:cubicBezTo>
                  <a:cubicBezTo>
                    <a:pt x="870" y="106"/>
                    <a:pt x="923" y="99"/>
                    <a:pt x="976" y="99"/>
                  </a:cubicBezTo>
                  <a:cubicBezTo>
                    <a:pt x="977" y="99"/>
                    <a:pt x="978" y="99"/>
                    <a:pt x="979" y="99"/>
                  </a:cubicBezTo>
                  <a:cubicBezTo>
                    <a:pt x="981" y="99"/>
                    <a:pt x="983" y="99"/>
                    <a:pt x="985" y="99"/>
                  </a:cubicBezTo>
                  <a:cubicBezTo>
                    <a:pt x="1005" y="99"/>
                    <a:pt x="1025" y="101"/>
                    <a:pt x="1044" y="105"/>
                  </a:cubicBezTo>
                  <a:cubicBezTo>
                    <a:pt x="1054" y="106"/>
                    <a:pt x="1063" y="109"/>
                    <a:pt x="1072" y="113"/>
                  </a:cubicBezTo>
                  <a:cubicBezTo>
                    <a:pt x="1067" y="116"/>
                    <a:pt x="1062" y="120"/>
                    <a:pt x="1059" y="125"/>
                  </a:cubicBezTo>
                  <a:cubicBezTo>
                    <a:pt x="1042" y="108"/>
                    <a:pt x="1021" y="102"/>
                    <a:pt x="1000" y="120"/>
                  </a:cubicBezTo>
                  <a:cubicBezTo>
                    <a:pt x="977" y="139"/>
                    <a:pt x="967" y="174"/>
                    <a:pt x="962" y="202"/>
                  </a:cubicBezTo>
                  <a:cubicBezTo>
                    <a:pt x="958" y="226"/>
                    <a:pt x="957" y="261"/>
                    <a:pt x="984" y="271"/>
                  </a:cubicBezTo>
                  <a:cubicBezTo>
                    <a:pt x="997" y="277"/>
                    <a:pt x="1016" y="276"/>
                    <a:pt x="1030" y="276"/>
                  </a:cubicBezTo>
                  <a:cubicBezTo>
                    <a:pt x="1050" y="275"/>
                    <a:pt x="1070" y="273"/>
                    <a:pt x="1089" y="267"/>
                  </a:cubicBezTo>
                  <a:cubicBezTo>
                    <a:pt x="1090" y="268"/>
                    <a:pt x="1091" y="268"/>
                    <a:pt x="1092" y="269"/>
                  </a:cubicBezTo>
                  <a:cubicBezTo>
                    <a:pt x="1096" y="274"/>
                    <a:pt x="1100" y="279"/>
                    <a:pt x="1103" y="285"/>
                  </a:cubicBezTo>
                  <a:cubicBezTo>
                    <a:pt x="232" y="285"/>
                    <a:pt x="232" y="285"/>
                    <a:pt x="232" y="285"/>
                  </a:cubicBezTo>
                  <a:cubicBezTo>
                    <a:pt x="233" y="249"/>
                    <a:pt x="232" y="213"/>
                    <a:pt x="224" y="179"/>
                  </a:cubicBezTo>
                  <a:cubicBezTo>
                    <a:pt x="217" y="148"/>
                    <a:pt x="202" y="118"/>
                    <a:pt x="169" y="112"/>
                  </a:cubicBezTo>
                  <a:cubicBezTo>
                    <a:pt x="130" y="105"/>
                    <a:pt x="115" y="143"/>
                    <a:pt x="111" y="174"/>
                  </a:cubicBezTo>
                  <a:cubicBezTo>
                    <a:pt x="106" y="206"/>
                    <a:pt x="106" y="238"/>
                    <a:pt x="105" y="270"/>
                  </a:cubicBezTo>
                  <a:cubicBezTo>
                    <a:pt x="85" y="274"/>
                    <a:pt x="65" y="276"/>
                    <a:pt x="44" y="276"/>
                  </a:cubicBezTo>
                  <a:cubicBezTo>
                    <a:pt x="44" y="270"/>
                    <a:pt x="44" y="263"/>
                    <a:pt x="43" y="257"/>
                  </a:cubicBezTo>
                  <a:cubicBezTo>
                    <a:pt x="48" y="257"/>
                    <a:pt x="53" y="256"/>
                    <a:pt x="57" y="256"/>
                  </a:cubicBezTo>
                  <a:cubicBezTo>
                    <a:pt x="61" y="256"/>
                    <a:pt x="65" y="253"/>
                    <a:pt x="66" y="249"/>
                  </a:cubicBezTo>
                  <a:cubicBezTo>
                    <a:pt x="76" y="214"/>
                    <a:pt x="82" y="177"/>
                    <a:pt x="80" y="140"/>
                  </a:cubicBezTo>
                  <a:cubicBezTo>
                    <a:pt x="79" y="135"/>
                    <a:pt x="76" y="131"/>
                    <a:pt x="71" y="131"/>
                  </a:cubicBezTo>
                  <a:cubicBezTo>
                    <a:pt x="61" y="131"/>
                    <a:pt x="51" y="128"/>
                    <a:pt x="41" y="129"/>
                  </a:cubicBezTo>
                  <a:cubicBezTo>
                    <a:pt x="42" y="125"/>
                    <a:pt x="43" y="121"/>
                    <a:pt x="45" y="117"/>
                  </a:cubicBezTo>
                  <a:close/>
                  <a:moveTo>
                    <a:pt x="1052" y="146"/>
                  </a:moveTo>
                  <a:cubicBezTo>
                    <a:pt x="1053" y="152"/>
                    <a:pt x="1053" y="158"/>
                    <a:pt x="1054" y="164"/>
                  </a:cubicBezTo>
                  <a:cubicBezTo>
                    <a:pt x="1054" y="164"/>
                    <a:pt x="1053" y="164"/>
                    <a:pt x="1053" y="165"/>
                  </a:cubicBezTo>
                  <a:cubicBezTo>
                    <a:pt x="1030" y="186"/>
                    <a:pt x="1004" y="205"/>
                    <a:pt x="977" y="224"/>
                  </a:cubicBezTo>
                  <a:cubicBezTo>
                    <a:pt x="978" y="219"/>
                    <a:pt x="978" y="214"/>
                    <a:pt x="979" y="209"/>
                  </a:cubicBezTo>
                  <a:cubicBezTo>
                    <a:pt x="979" y="206"/>
                    <a:pt x="980" y="203"/>
                    <a:pt x="980" y="199"/>
                  </a:cubicBezTo>
                  <a:cubicBezTo>
                    <a:pt x="981" y="199"/>
                    <a:pt x="981" y="199"/>
                    <a:pt x="982" y="198"/>
                  </a:cubicBezTo>
                  <a:cubicBezTo>
                    <a:pt x="1004" y="179"/>
                    <a:pt x="1029" y="163"/>
                    <a:pt x="1052" y="146"/>
                  </a:cubicBezTo>
                  <a:close/>
                  <a:moveTo>
                    <a:pt x="986" y="177"/>
                  </a:moveTo>
                  <a:cubicBezTo>
                    <a:pt x="991" y="165"/>
                    <a:pt x="997" y="152"/>
                    <a:pt x="1004" y="141"/>
                  </a:cubicBezTo>
                  <a:cubicBezTo>
                    <a:pt x="1009" y="134"/>
                    <a:pt x="1017" y="127"/>
                    <a:pt x="1025" y="126"/>
                  </a:cubicBezTo>
                  <a:cubicBezTo>
                    <a:pt x="1033" y="126"/>
                    <a:pt x="1039" y="130"/>
                    <a:pt x="1044" y="135"/>
                  </a:cubicBezTo>
                  <a:cubicBezTo>
                    <a:pt x="1025" y="149"/>
                    <a:pt x="1005" y="163"/>
                    <a:pt x="986" y="177"/>
                  </a:cubicBezTo>
                  <a:close/>
                  <a:moveTo>
                    <a:pt x="1055" y="181"/>
                  </a:moveTo>
                  <a:cubicBezTo>
                    <a:pt x="1057" y="206"/>
                    <a:pt x="1057" y="233"/>
                    <a:pt x="1051" y="257"/>
                  </a:cubicBezTo>
                  <a:cubicBezTo>
                    <a:pt x="1033" y="259"/>
                    <a:pt x="1014" y="259"/>
                    <a:pt x="997" y="256"/>
                  </a:cubicBezTo>
                  <a:cubicBezTo>
                    <a:pt x="987" y="255"/>
                    <a:pt x="982" y="252"/>
                    <a:pt x="980" y="242"/>
                  </a:cubicBezTo>
                  <a:cubicBezTo>
                    <a:pt x="979" y="241"/>
                    <a:pt x="979" y="240"/>
                    <a:pt x="979" y="239"/>
                  </a:cubicBezTo>
                  <a:cubicBezTo>
                    <a:pt x="1005" y="221"/>
                    <a:pt x="1031" y="202"/>
                    <a:pt x="1055" y="181"/>
                  </a:cubicBezTo>
                  <a:close/>
                  <a:moveTo>
                    <a:pt x="193" y="147"/>
                  </a:moveTo>
                  <a:cubicBezTo>
                    <a:pt x="196" y="150"/>
                    <a:pt x="197" y="154"/>
                    <a:pt x="199" y="158"/>
                  </a:cubicBezTo>
                  <a:cubicBezTo>
                    <a:pt x="175" y="184"/>
                    <a:pt x="150" y="210"/>
                    <a:pt x="124" y="234"/>
                  </a:cubicBezTo>
                  <a:cubicBezTo>
                    <a:pt x="125" y="228"/>
                    <a:pt x="125" y="221"/>
                    <a:pt x="125" y="215"/>
                  </a:cubicBezTo>
                  <a:cubicBezTo>
                    <a:pt x="146" y="191"/>
                    <a:pt x="167" y="164"/>
                    <a:pt x="193" y="147"/>
                  </a:cubicBezTo>
                  <a:close/>
                  <a:moveTo>
                    <a:pt x="126" y="193"/>
                  </a:moveTo>
                  <a:cubicBezTo>
                    <a:pt x="127" y="190"/>
                    <a:pt x="127" y="188"/>
                    <a:pt x="127" y="185"/>
                  </a:cubicBezTo>
                  <a:cubicBezTo>
                    <a:pt x="129" y="170"/>
                    <a:pt x="131" y="151"/>
                    <a:pt x="141" y="138"/>
                  </a:cubicBezTo>
                  <a:cubicBezTo>
                    <a:pt x="151" y="125"/>
                    <a:pt x="168" y="128"/>
                    <a:pt x="181" y="135"/>
                  </a:cubicBezTo>
                  <a:cubicBezTo>
                    <a:pt x="182" y="135"/>
                    <a:pt x="183" y="136"/>
                    <a:pt x="184" y="137"/>
                  </a:cubicBezTo>
                  <a:cubicBezTo>
                    <a:pt x="162" y="152"/>
                    <a:pt x="144" y="172"/>
                    <a:pt x="126" y="193"/>
                  </a:cubicBezTo>
                  <a:close/>
                  <a:moveTo>
                    <a:pt x="104" y="288"/>
                  </a:moveTo>
                  <a:cubicBezTo>
                    <a:pt x="104" y="290"/>
                    <a:pt x="104" y="292"/>
                    <a:pt x="104" y="294"/>
                  </a:cubicBezTo>
                  <a:cubicBezTo>
                    <a:pt x="103" y="292"/>
                    <a:pt x="102" y="290"/>
                    <a:pt x="100" y="289"/>
                  </a:cubicBezTo>
                  <a:cubicBezTo>
                    <a:pt x="102" y="289"/>
                    <a:pt x="103" y="288"/>
                    <a:pt x="104" y="288"/>
                  </a:cubicBezTo>
                  <a:close/>
                  <a:moveTo>
                    <a:pt x="59" y="197"/>
                  </a:moveTo>
                  <a:cubicBezTo>
                    <a:pt x="57" y="211"/>
                    <a:pt x="54" y="225"/>
                    <a:pt x="51" y="239"/>
                  </a:cubicBezTo>
                  <a:cubicBezTo>
                    <a:pt x="48" y="239"/>
                    <a:pt x="45" y="239"/>
                    <a:pt x="42" y="239"/>
                  </a:cubicBezTo>
                  <a:cubicBezTo>
                    <a:pt x="42" y="231"/>
                    <a:pt x="41" y="223"/>
                    <a:pt x="40" y="214"/>
                  </a:cubicBezTo>
                  <a:cubicBezTo>
                    <a:pt x="46" y="208"/>
                    <a:pt x="52" y="202"/>
                    <a:pt x="59" y="197"/>
                  </a:cubicBezTo>
                  <a:close/>
                  <a:moveTo>
                    <a:pt x="39" y="197"/>
                  </a:moveTo>
                  <a:cubicBezTo>
                    <a:pt x="39" y="193"/>
                    <a:pt x="39" y="190"/>
                    <a:pt x="39" y="187"/>
                  </a:cubicBezTo>
                  <a:cubicBezTo>
                    <a:pt x="46" y="179"/>
                    <a:pt x="54" y="172"/>
                    <a:pt x="62" y="166"/>
                  </a:cubicBezTo>
                  <a:cubicBezTo>
                    <a:pt x="62" y="170"/>
                    <a:pt x="62" y="175"/>
                    <a:pt x="61" y="179"/>
                  </a:cubicBezTo>
                  <a:cubicBezTo>
                    <a:pt x="53" y="184"/>
                    <a:pt x="46" y="190"/>
                    <a:pt x="39" y="197"/>
                  </a:cubicBezTo>
                  <a:close/>
                  <a:moveTo>
                    <a:pt x="39" y="146"/>
                  </a:moveTo>
                  <a:cubicBezTo>
                    <a:pt x="40" y="147"/>
                    <a:pt x="41" y="147"/>
                    <a:pt x="42" y="146"/>
                  </a:cubicBezTo>
                  <a:cubicBezTo>
                    <a:pt x="49" y="145"/>
                    <a:pt x="55" y="147"/>
                    <a:pt x="62" y="148"/>
                  </a:cubicBezTo>
                  <a:cubicBezTo>
                    <a:pt x="62" y="148"/>
                    <a:pt x="62" y="149"/>
                    <a:pt x="62" y="149"/>
                  </a:cubicBezTo>
                  <a:cubicBezTo>
                    <a:pt x="54" y="155"/>
                    <a:pt x="46" y="161"/>
                    <a:pt x="38" y="169"/>
                  </a:cubicBezTo>
                  <a:cubicBezTo>
                    <a:pt x="38" y="161"/>
                    <a:pt x="38" y="154"/>
                    <a:pt x="39" y="146"/>
                  </a:cubicBezTo>
                  <a:close/>
                  <a:moveTo>
                    <a:pt x="28" y="467"/>
                  </a:moveTo>
                  <a:cubicBezTo>
                    <a:pt x="24" y="467"/>
                    <a:pt x="22" y="466"/>
                    <a:pt x="20" y="463"/>
                  </a:cubicBezTo>
                  <a:cubicBezTo>
                    <a:pt x="23" y="464"/>
                    <a:pt x="26" y="464"/>
                    <a:pt x="29" y="464"/>
                  </a:cubicBezTo>
                  <a:cubicBezTo>
                    <a:pt x="29" y="465"/>
                    <a:pt x="29" y="466"/>
                    <a:pt x="28" y="467"/>
                  </a:cubicBezTo>
                  <a:close/>
                  <a:moveTo>
                    <a:pt x="30" y="460"/>
                  </a:moveTo>
                  <a:cubicBezTo>
                    <a:pt x="26" y="460"/>
                    <a:pt x="23" y="459"/>
                    <a:pt x="19" y="459"/>
                  </a:cubicBezTo>
                  <a:cubicBezTo>
                    <a:pt x="19" y="458"/>
                    <a:pt x="19" y="457"/>
                    <a:pt x="19" y="455"/>
                  </a:cubicBezTo>
                  <a:cubicBezTo>
                    <a:pt x="23" y="456"/>
                    <a:pt x="27" y="456"/>
                    <a:pt x="30" y="457"/>
                  </a:cubicBezTo>
                  <a:cubicBezTo>
                    <a:pt x="30" y="458"/>
                    <a:pt x="30" y="459"/>
                    <a:pt x="30" y="460"/>
                  </a:cubicBezTo>
                  <a:close/>
                  <a:moveTo>
                    <a:pt x="31" y="452"/>
                  </a:moveTo>
                  <a:cubicBezTo>
                    <a:pt x="27" y="452"/>
                    <a:pt x="24" y="452"/>
                    <a:pt x="20" y="451"/>
                  </a:cubicBezTo>
                  <a:cubicBezTo>
                    <a:pt x="20" y="449"/>
                    <a:pt x="20" y="448"/>
                    <a:pt x="21" y="446"/>
                  </a:cubicBezTo>
                  <a:cubicBezTo>
                    <a:pt x="25" y="447"/>
                    <a:pt x="28" y="447"/>
                    <a:pt x="32" y="448"/>
                  </a:cubicBezTo>
                  <a:cubicBezTo>
                    <a:pt x="32" y="450"/>
                    <a:pt x="31" y="451"/>
                    <a:pt x="31" y="452"/>
                  </a:cubicBezTo>
                  <a:close/>
                  <a:moveTo>
                    <a:pt x="32" y="444"/>
                  </a:moveTo>
                  <a:cubicBezTo>
                    <a:pt x="29" y="443"/>
                    <a:pt x="25" y="442"/>
                    <a:pt x="22" y="442"/>
                  </a:cubicBezTo>
                  <a:cubicBezTo>
                    <a:pt x="23" y="440"/>
                    <a:pt x="23" y="438"/>
                    <a:pt x="24" y="437"/>
                  </a:cubicBezTo>
                  <a:cubicBezTo>
                    <a:pt x="27" y="437"/>
                    <a:pt x="30" y="437"/>
                    <a:pt x="33" y="438"/>
                  </a:cubicBezTo>
                  <a:cubicBezTo>
                    <a:pt x="33" y="440"/>
                    <a:pt x="32" y="442"/>
                    <a:pt x="32" y="444"/>
                  </a:cubicBezTo>
                  <a:close/>
                  <a:moveTo>
                    <a:pt x="34" y="433"/>
                  </a:moveTo>
                  <a:cubicBezTo>
                    <a:pt x="31" y="433"/>
                    <a:pt x="28" y="433"/>
                    <a:pt x="25" y="432"/>
                  </a:cubicBezTo>
                  <a:cubicBezTo>
                    <a:pt x="25" y="432"/>
                    <a:pt x="26" y="431"/>
                    <a:pt x="26" y="430"/>
                  </a:cubicBezTo>
                  <a:cubicBezTo>
                    <a:pt x="29" y="430"/>
                    <a:pt x="31" y="431"/>
                    <a:pt x="34" y="431"/>
                  </a:cubicBezTo>
                  <a:cubicBezTo>
                    <a:pt x="34" y="432"/>
                    <a:pt x="34" y="433"/>
                    <a:pt x="34" y="433"/>
                  </a:cubicBezTo>
                  <a:close/>
                  <a:moveTo>
                    <a:pt x="30" y="413"/>
                  </a:moveTo>
                  <a:cubicBezTo>
                    <a:pt x="30" y="413"/>
                    <a:pt x="30" y="412"/>
                    <a:pt x="30" y="412"/>
                  </a:cubicBezTo>
                  <a:cubicBezTo>
                    <a:pt x="41" y="383"/>
                    <a:pt x="43" y="351"/>
                    <a:pt x="44" y="320"/>
                  </a:cubicBezTo>
                  <a:cubicBezTo>
                    <a:pt x="44" y="315"/>
                    <a:pt x="44" y="309"/>
                    <a:pt x="44" y="303"/>
                  </a:cubicBezTo>
                  <a:cubicBezTo>
                    <a:pt x="46" y="305"/>
                    <a:pt x="47" y="307"/>
                    <a:pt x="48" y="310"/>
                  </a:cubicBezTo>
                  <a:cubicBezTo>
                    <a:pt x="49" y="312"/>
                    <a:pt x="53" y="310"/>
                    <a:pt x="52" y="307"/>
                  </a:cubicBezTo>
                  <a:cubicBezTo>
                    <a:pt x="50" y="303"/>
                    <a:pt x="47" y="298"/>
                    <a:pt x="45" y="294"/>
                  </a:cubicBezTo>
                  <a:cubicBezTo>
                    <a:pt x="45" y="294"/>
                    <a:pt x="46" y="294"/>
                    <a:pt x="47" y="294"/>
                  </a:cubicBezTo>
                  <a:cubicBezTo>
                    <a:pt x="50" y="299"/>
                    <a:pt x="53" y="304"/>
                    <a:pt x="56" y="309"/>
                  </a:cubicBezTo>
                  <a:cubicBezTo>
                    <a:pt x="57" y="311"/>
                    <a:pt x="61" y="309"/>
                    <a:pt x="60" y="306"/>
                  </a:cubicBezTo>
                  <a:cubicBezTo>
                    <a:pt x="57" y="302"/>
                    <a:pt x="54" y="298"/>
                    <a:pt x="52" y="294"/>
                  </a:cubicBezTo>
                  <a:cubicBezTo>
                    <a:pt x="53" y="293"/>
                    <a:pt x="53" y="293"/>
                    <a:pt x="54" y="293"/>
                  </a:cubicBezTo>
                  <a:cubicBezTo>
                    <a:pt x="58" y="298"/>
                    <a:pt x="61" y="304"/>
                    <a:pt x="64" y="309"/>
                  </a:cubicBezTo>
                  <a:cubicBezTo>
                    <a:pt x="66" y="312"/>
                    <a:pt x="70" y="309"/>
                    <a:pt x="68" y="307"/>
                  </a:cubicBezTo>
                  <a:cubicBezTo>
                    <a:pt x="65" y="303"/>
                    <a:pt x="62" y="298"/>
                    <a:pt x="59" y="293"/>
                  </a:cubicBezTo>
                  <a:cubicBezTo>
                    <a:pt x="60" y="293"/>
                    <a:pt x="61" y="293"/>
                    <a:pt x="62" y="293"/>
                  </a:cubicBezTo>
                  <a:cubicBezTo>
                    <a:pt x="66" y="297"/>
                    <a:pt x="69" y="302"/>
                    <a:pt x="71" y="307"/>
                  </a:cubicBezTo>
                  <a:cubicBezTo>
                    <a:pt x="73" y="310"/>
                    <a:pt x="76" y="308"/>
                    <a:pt x="75" y="305"/>
                  </a:cubicBezTo>
                  <a:cubicBezTo>
                    <a:pt x="73" y="301"/>
                    <a:pt x="70" y="296"/>
                    <a:pt x="68" y="293"/>
                  </a:cubicBezTo>
                  <a:cubicBezTo>
                    <a:pt x="69" y="292"/>
                    <a:pt x="70" y="292"/>
                    <a:pt x="71" y="292"/>
                  </a:cubicBezTo>
                  <a:cubicBezTo>
                    <a:pt x="74" y="298"/>
                    <a:pt x="77" y="303"/>
                    <a:pt x="81" y="308"/>
                  </a:cubicBezTo>
                  <a:cubicBezTo>
                    <a:pt x="83" y="310"/>
                    <a:pt x="86" y="307"/>
                    <a:pt x="84" y="305"/>
                  </a:cubicBezTo>
                  <a:cubicBezTo>
                    <a:pt x="81" y="301"/>
                    <a:pt x="78" y="296"/>
                    <a:pt x="76" y="292"/>
                  </a:cubicBezTo>
                  <a:cubicBezTo>
                    <a:pt x="77" y="292"/>
                    <a:pt x="79" y="292"/>
                    <a:pt x="80" y="291"/>
                  </a:cubicBezTo>
                  <a:cubicBezTo>
                    <a:pt x="84" y="296"/>
                    <a:pt x="86" y="302"/>
                    <a:pt x="90" y="306"/>
                  </a:cubicBezTo>
                  <a:cubicBezTo>
                    <a:pt x="91" y="308"/>
                    <a:pt x="95" y="305"/>
                    <a:pt x="93" y="303"/>
                  </a:cubicBezTo>
                  <a:cubicBezTo>
                    <a:pt x="90" y="299"/>
                    <a:pt x="88" y="295"/>
                    <a:pt x="85" y="291"/>
                  </a:cubicBezTo>
                  <a:cubicBezTo>
                    <a:pt x="86" y="291"/>
                    <a:pt x="87" y="291"/>
                    <a:pt x="88" y="290"/>
                  </a:cubicBezTo>
                  <a:cubicBezTo>
                    <a:pt x="91" y="295"/>
                    <a:pt x="93" y="300"/>
                    <a:pt x="97" y="304"/>
                  </a:cubicBezTo>
                  <a:cubicBezTo>
                    <a:pt x="99" y="306"/>
                    <a:pt x="102" y="303"/>
                    <a:pt x="100" y="301"/>
                  </a:cubicBezTo>
                  <a:cubicBezTo>
                    <a:pt x="97" y="298"/>
                    <a:pt x="95" y="294"/>
                    <a:pt x="93" y="290"/>
                  </a:cubicBezTo>
                  <a:cubicBezTo>
                    <a:pt x="94" y="290"/>
                    <a:pt x="95" y="290"/>
                    <a:pt x="95" y="289"/>
                  </a:cubicBezTo>
                  <a:cubicBezTo>
                    <a:pt x="97" y="292"/>
                    <a:pt x="99" y="295"/>
                    <a:pt x="101" y="298"/>
                  </a:cubicBezTo>
                  <a:cubicBezTo>
                    <a:pt x="102" y="299"/>
                    <a:pt x="103" y="299"/>
                    <a:pt x="104" y="299"/>
                  </a:cubicBezTo>
                  <a:cubicBezTo>
                    <a:pt x="103" y="321"/>
                    <a:pt x="102" y="343"/>
                    <a:pt x="102" y="366"/>
                  </a:cubicBezTo>
                  <a:cubicBezTo>
                    <a:pt x="102" y="387"/>
                    <a:pt x="101" y="409"/>
                    <a:pt x="105" y="430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52" y="429"/>
                    <a:pt x="53" y="428"/>
                    <a:pt x="53" y="428"/>
                  </a:cubicBezTo>
                  <a:cubicBezTo>
                    <a:pt x="54" y="423"/>
                    <a:pt x="51" y="419"/>
                    <a:pt x="46" y="417"/>
                  </a:cubicBezTo>
                  <a:cubicBezTo>
                    <a:pt x="42" y="415"/>
                    <a:pt x="36" y="413"/>
                    <a:pt x="30" y="413"/>
                  </a:cubicBezTo>
                  <a:close/>
                  <a:moveTo>
                    <a:pt x="55" y="464"/>
                  </a:moveTo>
                  <a:cubicBezTo>
                    <a:pt x="52" y="463"/>
                    <a:pt x="50" y="463"/>
                    <a:pt x="48" y="462"/>
                  </a:cubicBezTo>
                  <a:cubicBezTo>
                    <a:pt x="48" y="457"/>
                    <a:pt x="49" y="452"/>
                    <a:pt x="50" y="448"/>
                  </a:cubicBezTo>
                  <a:cubicBezTo>
                    <a:pt x="56" y="448"/>
                    <a:pt x="56" y="448"/>
                    <a:pt x="56" y="448"/>
                  </a:cubicBezTo>
                  <a:cubicBezTo>
                    <a:pt x="55" y="453"/>
                    <a:pt x="55" y="459"/>
                    <a:pt x="55" y="464"/>
                  </a:cubicBezTo>
                  <a:close/>
                  <a:moveTo>
                    <a:pt x="62" y="466"/>
                  </a:moveTo>
                  <a:cubicBezTo>
                    <a:pt x="61" y="466"/>
                    <a:pt x="60" y="466"/>
                    <a:pt x="59" y="465"/>
                  </a:cubicBezTo>
                  <a:cubicBezTo>
                    <a:pt x="59" y="459"/>
                    <a:pt x="59" y="453"/>
                    <a:pt x="60" y="44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3" y="454"/>
                    <a:pt x="63" y="460"/>
                    <a:pt x="62" y="466"/>
                  </a:cubicBezTo>
                  <a:close/>
                  <a:moveTo>
                    <a:pt x="72" y="469"/>
                  </a:moveTo>
                  <a:cubicBezTo>
                    <a:pt x="70" y="468"/>
                    <a:pt x="68" y="468"/>
                    <a:pt x="66" y="467"/>
                  </a:cubicBezTo>
                  <a:cubicBezTo>
                    <a:pt x="67" y="461"/>
                    <a:pt x="68" y="454"/>
                    <a:pt x="69" y="448"/>
                  </a:cubicBezTo>
                  <a:cubicBezTo>
                    <a:pt x="75" y="448"/>
                    <a:pt x="75" y="448"/>
                    <a:pt x="75" y="448"/>
                  </a:cubicBezTo>
                  <a:cubicBezTo>
                    <a:pt x="74" y="455"/>
                    <a:pt x="73" y="462"/>
                    <a:pt x="72" y="469"/>
                  </a:cubicBezTo>
                  <a:close/>
                  <a:moveTo>
                    <a:pt x="76" y="470"/>
                  </a:moveTo>
                  <a:cubicBezTo>
                    <a:pt x="77" y="462"/>
                    <a:pt x="78" y="455"/>
                    <a:pt x="79" y="448"/>
                  </a:cubicBezTo>
                  <a:cubicBezTo>
                    <a:pt x="87" y="448"/>
                    <a:pt x="87" y="448"/>
                    <a:pt x="87" y="448"/>
                  </a:cubicBezTo>
                  <a:cubicBezTo>
                    <a:pt x="85" y="455"/>
                    <a:pt x="84" y="463"/>
                    <a:pt x="82" y="471"/>
                  </a:cubicBezTo>
                  <a:cubicBezTo>
                    <a:pt x="80" y="471"/>
                    <a:pt x="78" y="470"/>
                    <a:pt x="76" y="470"/>
                  </a:cubicBezTo>
                  <a:close/>
                  <a:moveTo>
                    <a:pt x="87" y="473"/>
                  </a:moveTo>
                  <a:cubicBezTo>
                    <a:pt x="88" y="464"/>
                    <a:pt x="90" y="456"/>
                    <a:pt x="92" y="448"/>
                  </a:cubicBezTo>
                  <a:cubicBezTo>
                    <a:pt x="97" y="448"/>
                    <a:pt x="97" y="448"/>
                    <a:pt x="97" y="448"/>
                  </a:cubicBezTo>
                  <a:cubicBezTo>
                    <a:pt x="94" y="456"/>
                    <a:pt x="93" y="465"/>
                    <a:pt x="91" y="474"/>
                  </a:cubicBezTo>
                  <a:cubicBezTo>
                    <a:pt x="90" y="473"/>
                    <a:pt x="88" y="473"/>
                    <a:pt x="87" y="473"/>
                  </a:cubicBezTo>
                  <a:close/>
                  <a:moveTo>
                    <a:pt x="104" y="477"/>
                  </a:moveTo>
                  <a:cubicBezTo>
                    <a:pt x="101" y="476"/>
                    <a:pt x="98" y="476"/>
                    <a:pt x="96" y="475"/>
                  </a:cubicBezTo>
                  <a:cubicBezTo>
                    <a:pt x="97" y="466"/>
                    <a:pt x="99" y="457"/>
                    <a:pt x="101" y="448"/>
                  </a:cubicBezTo>
                  <a:cubicBezTo>
                    <a:pt x="108" y="448"/>
                    <a:pt x="108" y="448"/>
                    <a:pt x="108" y="448"/>
                  </a:cubicBezTo>
                  <a:cubicBezTo>
                    <a:pt x="106" y="457"/>
                    <a:pt x="104" y="467"/>
                    <a:pt x="104" y="477"/>
                  </a:cubicBezTo>
                  <a:close/>
                  <a:moveTo>
                    <a:pt x="115" y="480"/>
                  </a:moveTo>
                  <a:cubicBezTo>
                    <a:pt x="113" y="479"/>
                    <a:pt x="110" y="479"/>
                    <a:pt x="108" y="478"/>
                  </a:cubicBezTo>
                  <a:cubicBezTo>
                    <a:pt x="109" y="468"/>
                    <a:pt x="110" y="458"/>
                    <a:pt x="112" y="448"/>
                  </a:cubicBezTo>
                  <a:cubicBezTo>
                    <a:pt x="119" y="448"/>
                    <a:pt x="119" y="448"/>
                    <a:pt x="119" y="448"/>
                  </a:cubicBezTo>
                  <a:cubicBezTo>
                    <a:pt x="118" y="458"/>
                    <a:pt x="118" y="469"/>
                    <a:pt x="115" y="480"/>
                  </a:cubicBezTo>
                  <a:close/>
                  <a:moveTo>
                    <a:pt x="128" y="483"/>
                  </a:moveTo>
                  <a:cubicBezTo>
                    <a:pt x="125" y="482"/>
                    <a:pt x="122" y="481"/>
                    <a:pt x="119" y="481"/>
                  </a:cubicBezTo>
                  <a:cubicBezTo>
                    <a:pt x="122" y="470"/>
                    <a:pt x="122" y="459"/>
                    <a:pt x="123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59"/>
                    <a:pt x="129" y="471"/>
                    <a:pt x="128" y="483"/>
                  </a:cubicBezTo>
                  <a:close/>
                  <a:moveTo>
                    <a:pt x="138" y="485"/>
                  </a:moveTo>
                  <a:cubicBezTo>
                    <a:pt x="136" y="484"/>
                    <a:pt x="134" y="484"/>
                    <a:pt x="132" y="484"/>
                  </a:cubicBezTo>
                  <a:cubicBezTo>
                    <a:pt x="133" y="472"/>
                    <a:pt x="134" y="460"/>
                    <a:pt x="135" y="448"/>
                  </a:cubicBezTo>
                  <a:cubicBezTo>
                    <a:pt x="139" y="448"/>
                    <a:pt x="139" y="448"/>
                    <a:pt x="139" y="448"/>
                  </a:cubicBezTo>
                  <a:cubicBezTo>
                    <a:pt x="136" y="460"/>
                    <a:pt x="136" y="473"/>
                    <a:pt x="138" y="485"/>
                  </a:cubicBezTo>
                  <a:close/>
                  <a:moveTo>
                    <a:pt x="156" y="485"/>
                  </a:moveTo>
                  <a:cubicBezTo>
                    <a:pt x="155" y="480"/>
                    <a:pt x="154" y="475"/>
                    <a:pt x="154" y="469"/>
                  </a:cubicBezTo>
                  <a:cubicBezTo>
                    <a:pt x="163" y="472"/>
                    <a:pt x="172" y="474"/>
                    <a:pt x="181" y="477"/>
                  </a:cubicBezTo>
                  <a:cubicBezTo>
                    <a:pt x="172" y="480"/>
                    <a:pt x="164" y="483"/>
                    <a:pt x="156" y="485"/>
                  </a:cubicBezTo>
                  <a:close/>
                  <a:moveTo>
                    <a:pt x="198" y="421"/>
                  </a:moveTo>
                  <a:cubicBezTo>
                    <a:pt x="200" y="429"/>
                    <a:pt x="202" y="438"/>
                    <a:pt x="204" y="446"/>
                  </a:cubicBezTo>
                  <a:cubicBezTo>
                    <a:pt x="204" y="446"/>
                    <a:pt x="204" y="447"/>
                    <a:pt x="204" y="447"/>
                  </a:cubicBezTo>
                  <a:cubicBezTo>
                    <a:pt x="203" y="447"/>
                    <a:pt x="202" y="447"/>
                    <a:pt x="202" y="447"/>
                  </a:cubicBezTo>
                  <a:cubicBezTo>
                    <a:pt x="198" y="439"/>
                    <a:pt x="194" y="431"/>
                    <a:pt x="190" y="422"/>
                  </a:cubicBezTo>
                  <a:cubicBezTo>
                    <a:pt x="191" y="422"/>
                    <a:pt x="192" y="422"/>
                    <a:pt x="193" y="421"/>
                  </a:cubicBezTo>
                  <a:cubicBezTo>
                    <a:pt x="195" y="421"/>
                    <a:pt x="196" y="420"/>
                    <a:pt x="198" y="419"/>
                  </a:cubicBezTo>
                  <a:cubicBezTo>
                    <a:pt x="198" y="420"/>
                    <a:pt x="198" y="420"/>
                    <a:pt x="198" y="421"/>
                  </a:cubicBezTo>
                  <a:close/>
                  <a:moveTo>
                    <a:pt x="198" y="449"/>
                  </a:moveTo>
                  <a:cubicBezTo>
                    <a:pt x="197" y="449"/>
                    <a:pt x="197" y="449"/>
                    <a:pt x="197" y="449"/>
                  </a:cubicBezTo>
                  <a:cubicBezTo>
                    <a:pt x="191" y="442"/>
                    <a:pt x="186" y="434"/>
                    <a:pt x="179" y="428"/>
                  </a:cubicBezTo>
                  <a:cubicBezTo>
                    <a:pt x="181" y="426"/>
                    <a:pt x="184" y="425"/>
                    <a:pt x="186" y="424"/>
                  </a:cubicBezTo>
                  <a:cubicBezTo>
                    <a:pt x="190" y="432"/>
                    <a:pt x="194" y="441"/>
                    <a:pt x="198" y="449"/>
                  </a:cubicBezTo>
                  <a:close/>
                  <a:moveTo>
                    <a:pt x="193" y="452"/>
                  </a:moveTo>
                  <a:cubicBezTo>
                    <a:pt x="192" y="453"/>
                    <a:pt x="190" y="455"/>
                    <a:pt x="189" y="457"/>
                  </a:cubicBezTo>
                  <a:cubicBezTo>
                    <a:pt x="181" y="450"/>
                    <a:pt x="174" y="443"/>
                    <a:pt x="167" y="436"/>
                  </a:cubicBezTo>
                  <a:cubicBezTo>
                    <a:pt x="168" y="435"/>
                    <a:pt x="168" y="434"/>
                    <a:pt x="169" y="434"/>
                  </a:cubicBezTo>
                  <a:cubicBezTo>
                    <a:pt x="171" y="432"/>
                    <a:pt x="173" y="431"/>
                    <a:pt x="175" y="430"/>
                  </a:cubicBezTo>
                  <a:cubicBezTo>
                    <a:pt x="175" y="430"/>
                    <a:pt x="175" y="430"/>
                    <a:pt x="175" y="430"/>
                  </a:cubicBezTo>
                  <a:cubicBezTo>
                    <a:pt x="182" y="437"/>
                    <a:pt x="188" y="444"/>
                    <a:pt x="193" y="452"/>
                  </a:cubicBezTo>
                  <a:close/>
                  <a:moveTo>
                    <a:pt x="187" y="461"/>
                  </a:moveTo>
                  <a:cubicBezTo>
                    <a:pt x="186" y="464"/>
                    <a:pt x="185" y="466"/>
                    <a:pt x="185" y="469"/>
                  </a:cubicBezTo>
                  <a:cubicBezTo>
                    <a:pt x="176" y="461"/>
                    <a:pt x="167" y="452"/>
                    <a:pt x="158" y="445"/>
                  </a:cubicBezTo>
                  <a:cubicBezTo>
                    <a:pt x="158" y="445"/>
                    <a:pt x="158" y="445"/>
                    <a:pt x="158" y="445"/>
                  </a:cubicBezTo>
                  <a:cubicBezTo>
                    <a:pt x="160" y="443"/>
                    <a:pt x="162" y="441"/>
                    <a:pt x="164" y="439"/>
                  </a:cubicBezTo>
                  <a:cubicBezTo>
                    <a:pt x="172" y="446"/>
                    <a:pt x="179" y="454"/>
                    <a:pt x="187" y="461"/>
                  </a:cubicBezTo>
                  <a:close/>
                  <a:moveTo>
                    <a:pt x="185" y="474"/>
                  </a:moveTo>
                  <a:cubicBezTo>
                    <a:pt x="175" y="471"/>
                    <a:pt x="165" y="467"/>
                    <a:pt x="154" y="465"/>
                  </a:cubicBezTo>
                  <a:cubicBezTo>
                    <a:pt x="155" y="460"/>
                    <a:pt x="156" y="455"/>
                    <a:pt x="157" y="450"/>
                  </a:cubicBezTo>
                  <a:cubicBezTo>
                    <a:pt x="166" y="457"/>
                    <a:pt x="175" y="466"/>
                    <a:pt x="185" y="474"/>
                  </a:cubicBezTo>
                  <a:close/>
                  <a:moveTo>
                    <a:pt x="157" y="489"/>
                  </a:moveTo>
                  <a:cubicBezTo>
                    <a:pt x="167" y="486"/>
                    <a:pt x="177" y="483"/>
                    <a:pt x="187" y="480"/>
                  </a:cubicBezTo>
                  <a:cubicBezTo>
                    <a:pt x="187" y="481"/>
                    <a:pt x="188" y="483"/>
                    <a:pt x="189" y="484"/>
                  </a:cubicBezTo>
                  <a:cubicBezTo>
                    <a:pt x="180" y="489"/>
                    <a:pt x="171" y="493"/>
                    <a:pt x="162" y="499"/>
                  </a:cubicBezTo>
                  <a:cubicBezTo>
                    <a:pt x="160" y="496"/>
                    <a:pt x="159" y="493"/>
                    <a:pt x="157" y="489"/>
                  </a:cubicBezTo>
                  <a:close/>
                  <a:moveTo>
                    <a:pt x="167" y="505"/>
                  </a:moveTo>
                  <a:cubicBezTo>
                    <a:pt x="166" y="504"/>
                    <a:pt x="165" y="503"/>
                    <a:pt x="165" y="502"/>
                  </a:cubicBezTo>
                  <a:cubicBezTo>
                    <a:pt x="173" y="497"/>
                    <a:pt x="182" y="492"/>
                    <a:pt x="191" y="488"/>
                  </a:cubicBezTo>
                  <a:cubicBezTo>
                    <a:pt x="192" y="489"/>
                    <a:pt x="193" y="489"/>
                    <a:pt x="193" y="490"/>
                  </a:cubicBezTo>
                  <a:cubicBezTo>
                    <a:pt x="186" y="497"/>
                    <a:pt x="179" y="503"/>
                    <a:pt x="172" y="510"/>
                  </a:cubicBezTo>
                  <a:cubicBezTo>
                    <a:pt x="170" y="508"/>
                    <a:pt x="168" y="506"/>
                    <a:pt x="167" y="505"/>
                  </a:cubicBezTo>
                  <a:close/>
                  <a:moveTo>
                    <a:pt x="176" y="513"/>
                  </a:moveTo>
                  <a:cubicBezTo>
                    <a:pt x="183" y="506"/>
                    <a:pt x="190" y="499"/>
                    <a:pt x="197" y="493"/>
                  </a:cubicBezTo>
                  <a:cubicBezTo>
                    <a:pt x="197" y="493"/>
                    <a:pt x="198" y="493"/>
                    <a:pt x="198" y="494"/>
                  </a:cubicBezTo>
                  <a:cubicBezTo>
                    <a:pt x="195" y="502"/>
                    <a:pt x="193" y="511"/>
                    <a:pt x="191" y="520"/>
                  </a:cubicBezTo>
                  <a:cubicBezTo>
                    <a:pt x="186" y="518"/>
                    <a:pt x="181" y="516"/>
                    <a:pt x="176" y="513"/>
                  </a:cubicBezTo>
                  <a:close/>
                  <a:moveTo>
                    <a:pt x="195" y="521"/>
                  </a:moveTo>
                  <a:cubicBezTo>
                    <a:pt x="197" y="513"/>
                    <a:pt x="200" y="504"/>
                    <a:pt x="202" y="495"/>
                  </a:cubicBezTo>
                  <a:cubicBezTo>
                    <a:pt x="203" y="496"/>
                    <a:pt x="204" y="496"/>
                    <a:pt x="205" y="496"/>
                  </a:cubicBezTo>
                  <a:cubicBezTo>
                    <a:pt x="203" y="505"/>
                    <a:pt x="202" y="514"/>
                    <a:pt x="201" y="523"/>
                  </a:cubicBezTo>
                  <a:cubicBezTo>
                    <a:pt x="199" y="522"/>
                    <a:pt x="197" y="522"/>
                    <a:pt x="195" y="521"/>
                  </a:cubicBezTo>
                  <a:close/>
                  <a:moveTo>
                    <a:pt x="213" y="524"/>
                  </a:moveTo>
                  <a:cubicBezTo>
                    <a:pt x="210" y="524"/>
                    <a:pt x="208" y="524"/>
                    <a:pt x="205" y="523"/>
                  </a:cubicBezTo>
                  <a:cubicBezTo>
                    <a:pt x="206" y="514"/>
                    <a:pt x="208" y="505"/>
                    <a:pt x="210" y="497"/>
                  </a:cubicBezTo>
                  <a:cubicBezTo>
                    <a:pt x="211" y="497"/>
                    <a:pt x="212" y="496"/>
                    <a:pt x="213" y="496"/>
                  </a:cubicBezTo>
                  <a:cubicBezTo>
                    <a:pt x="214" y="506"/>
                    <a:pt x="213" y="515"/>
                    <a:pt x="213" y="524"/>
                  </a:cubicBezTo>
                  <a:close/>
                  <a:moveTo>
                    <a:pt x="211" y="444"/>
                  </a:moveTo>
                  <a:cubicBezTo>
                    <a:pt x="210" y="444"/>
                    <a:pt x="209" y="444"/>
                    <a:pt x="208" y="444"/>
                  </a:cubicBezTo>
                  <a:cubicBezTo>
                    <a:pt x="206" y="436"/>
                    <a:pt x="204" y="428"/>
                    <a:pt x="202" y="420"/>
                  </a:cubicBezTo>
                  <a:cubicBezTo>
                    <a:pt x="202" y="419"/>
                    <a:pt x="202" y="419"/>
                    <a:pt x="201" y="418"/>
                  </a:cubicBezTo>
                  <a:cubicBezTo>
                    <a:pt x="205" y="417"/>
                    <a:pt x="210" y="416"/>
                    <a:pt x="214" y="415"/>
                  </a:cubicBezTo>
                  <a:cubicBezTo>
                    <a:pt x="213" y="425"/>
                    <a:pt x="211" y="434"/>
                    <a:pt x="211" y="444"/>
                  </a:cubicBezTo>
                  <a:close/>
                  <a:moveTo>
                    <a:pt x="215" y="287"/>
                  </a:moveTo>
                  <a:cubicBezTo>
                    <a:pt x="214" y="324"/>
                    <a:pt x="210" y="362"/>
                    <a:pt x="205" y="399"/>
                  </a:cubicBezTo>
                  <a:cubicBezTo>
                    <a:pt x="184" y="403"/>
                    <a:pt x="163" y="414"/>
                    <a:pt x="149" y="428"/>
                  </a:cubicBezTo>
                  <a:cubicBezTo>
                    <a:pt x="147" y="428"/>
                    <a:pt x="146" y="429"/>
                    <a:pt x="145" y="430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30" y="426"/>
                    <a:pt x="135" y="423"/>
                    <a:pt x="139" y="419"/>
                  </a:cubicBezTo>
                  <a:cubicBezTo>
                    <a:pt x="141" y="417"/>
                    <a:pt x="138" y="414"/>
                    <a:pt x="136" y="416"/>
                  </a:cubicBezTo>
                  <a:cubicBezTo>
                    <a:pt x="132" y="420"/>
                    <a:pt x="127" y="423"/>
                    <a:pt x="123" y="427"/>
                  </a:cubicBezTo>
                  <a:cubicBezTo>
                    <a:pt x="122" y="424"/>
                    <a:pt x="122" y="422"/>
                    <a:pt x="121" y="420"/>
                  </a:cubicBezTo>
                  <a:cubicBezTo>
                    <a:pt x="126" y="415"/>
                    <a:pt x="131" y="411"/>
                    <a:pt x="135" y="407"/>
                  </a:cubicBezTo>
                  <a:cubicBezTo>
                    <a:pt x="138" y="405"/>
                    <a:pt x="134" y="402"/>
                    <a:pt x="132" y="404"/>
                  </a:cubicBezTo>
                  <a:cubicBezTo>
                    <a:pt x="128" y="407"/>
                    <a:pt x="124" y="411"/>
                    <a:pt x="121" y="414"/>
                  </a:cubicBezTo>
                  <a:cubicBezTo>
                    <a:pt x="120" y="410"/>
                    <a:pt x="120" y="406"/>
                    <a:pt x="120" y="402"/>
                  </a:cubicBezTo>
                  <a:cubicBezTo>
                    <a:pt x="125" y="397"/>
                    <a:pt x="130" y="393"/>
                    <a:pt x="134" y="389"/>
                  </a:cubicBezTo>
                  <a:cubicBezTo>
                    <a:pt x="136" y="387"/>
                    <a:pt x="133" y="384"/>
                    <a:pt x="131" y="386"/>
                  </a:cubicBezTo>
                  <a:cubicBezTo>
                    <a:pt x="127" y="389"/>
                    <a:pt x="123" y="393"/>
                    <a:pt x="120" y="396"/>
                  </a:cubicBezTo>
                  <a:cubicBezTo>
                    <a:pt x="119" y="393"/>
                    <a:pt x="119" y="391"/>
                    <a:pt x="119" y="388"/>
                  </a:cubicBezTo>
                  <a:cubicBezTo>
                    <a:pt x="123" y="385"/>
                    <a:pt x="127" y="383"/>
                    <a:pt x="130" y="380"/>
                  </a:cubicBezTo>
                  <a:cubicBezTo>
                    <a:pt x="133" y="378"/>
                    <a:pt x="129" y="375"/>
                    <a:pt x="127" y="377"/>
                  </a:cubicBezTo>
                  <a:cubicBezTo>
                    <a:pt x="125" y="379"/>
                    <a:pt x="122" y="381"/>
                    <a:pt x="119" y="383"/>
                  </a:cubicBezTo>
                  <a:cubicBezTo>
                    <a:pt x="119" y="380"/>
                    <a:pt x="119" y="377"/>
                    <a:pt x="119" y="374"/>
                  </a:cubicBezTo>
                  <a:cubicBezTo>
                    <a:pt x="124" y="370"/>
                    <a:pt x="128" y="366"/>
                    <a:pt x="133" y="362"/>
                  </a:cubicBezTo>
                  <a:cubicBezTo>
                    <a:pt x="136" y="360"/>
                    <a:pt x="133" y="357"/>
                    <a:pt x="131" y="358"/>
                  </a:cubicBezTo>
                  <a:cubicBezTo>
                    <a:pt x="127" y="361"/>
                    <a:pt x="123" y="364"/>
                    <a:pt x="119" y="368"/>
                  </a:cubicBezTo>
                  <a:cubicBezTo>
                    <a:pt x="120" y="365"/>
                    <a:pt x="120" y="363"/>
                    <a:pt x="120" y="361"/>
                  </a:cubicBezTo>
                  <a:cubicBezTo>
                    <a:pt x="124" y="357"/>
                    <a:pt x="128" y="354"/>
                    <a:pt x="132" y="350"/>
                  </a:cubicBezTo>
                  <a:cubicBezTo>
                    <a:pt x="134" y="348"/>
                    <a:pt x="131" y="345"/>
                    <a:pt x="129" y="347"/>
                  </a:cubicBezTo>
                  <a:cubicBezTo>
                    <a:pt x="126" y="350"/>
                    <a:pt x="123" y="352"/>
                    <a:pt x="120" y="355"/>
                  </a:cubicBezTo>
                  <a:cubicBezTo>
                    <a:pt x="120" y="350"/>
                    <a:pt x="120" y="345"/>
                    <a:pt x="120" y="341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23" y="338"/>
                    <a:pt x="125" y="335"/>
                    <a:pt x="128" y="333"/>
                  </a:cubicBezTo>
                  <a:cubicBezTo>
                    <a:pt x="130" y="331"/>
                    <a:pt x="126" y="328"/>
                    <a:pt x="124" y="330"/>
                  </a:cubicBezTo>
                  <a:cubicBezTo>
                    <a:pt x="123" y="331"/>
                    <a:pt x="122" y="332"/>
                    <a:pt x="120" y="334"/>
                  </a:cubicBezTo>
                  <a:cubicBezTo>
                    <a:pt x="120" y="331"/>
                    <a:pt x="121" y="327"/>
                    <a:pt x="121" y="324"/>
                  </a:cubicBezTo>
                  <a:cubicBezTo>
                    <a:pt x="124" y="321"/>
                    <a:pt x="128" y="318"/>
                    <a:pt x="131" y="315"/>
                  </a:cubicBezTo>
                  <a:cubicBezTo>
                    <a:pt x="134" y="313"/>
                    <a:pt x="131" y="310"/>
                    <a:pt x="128" y="312"/>
                  </a:cubicBezTo>
                  <a:cubicBezTo>
                    <a:pt x="126" y="314"/>
                    <a:pt x="123" y="316"/>
                    <a:pt x="121" y="318"/>
                  </a:cubicBezTo>
                  <a:cubicBezTo>
                    <a:pt x="121" y="315"/>
                    <a:pt x="121" y="313"/>
                    <a:pt x="121" y="310"/>
                  </a:cubicBezTo>
                  <a:cubicBezTo>
                    <a:pt x="124" y="308"/>
                    <a:pt x="126" y="306"/>
                    <a:pt x="128" y="303"/>
                  </a:cubicBezTo>
                  <a:cubicBezTo>
                    <a:pt x="130" y="300"/>
                    <a:pt x="126" y="298"/>
                    <a:pt x="125" y="301"/>
                  </a:cubicBezTo>
                  <a:cubicBezTo>
                    <a:pt x="124" y="302"/>
                    <a:pt x="123" y="303"/>
                    <a:pt x="121" y="304"/>
                  </a:cubicBezTo>
                  <a:cubicBezTo>
                    <a:pt x="121" y="300"/>
                    <a:pt x="122" y="296"/>
                    <a:pt x="122" y="292"/>
                  </a:cubicBezTo>
                  <a:cubicBezTo>
                    <a:pt x="125" y="288"/>
                    <a:pt x="125" y="288"/>
                    <a:pt x="125" y="288"/>
                  </a:cubicBezTo>
                  <a:cubicBezTo>
                    <a:pt x="127" y="286"/>
                    <a:pt x="124" y="283"/>
                    <a:pt x="122" y="285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22" y="282"/>
                    <a:pt x="122" y="279"/>
                    <a:pt x="122" y="276"/>
                  </a:cubicBezTo>
                  <a:cubicBezTo>
                    <a:pt x="153" y="278"/>
                    <a:pt x="185" y="275"/>
                    <a:pt x="215" y="282"/>
                  </a:cubicBezTo>
                  <a:cubicBezTo>
                    <a:pt x="215" y="283"/>
                    <a:pt x="215" y="285"/>
                    <a:pt x="215" y="287"/>
                  </a:cubicBezTo>
                  <a:close/>
                  <a:moveTo>
                    <a:pt x="123" y="258"/>
                  </a:moveTo>
                  <a:cubicBezTo>
                    <a:pt x="123" y="257"/>
                    <a:pt x="123" y="255"/>
                    <a:pt x="124" y="254"/>
                  </a:cubicBezTo>
                  <a:cubicBezTo>
                    <a:pt x="124" y="253"/>
                    <a:pt x="124" y="253"/>
                    <a:pt x="124" y="253"/>
                  </a:cubicBezTo>
                  <a:cubicBezTo>
                    <a:pt x="152" y="227"/>
                    <a:pt x="178" y="200"/>
                    <a:pt x="204" y="172"/>
                  </a:cubicBezTo>
                  <a:cubicBezTo>
                    <a:pt x="213" y="201"/>
                    <a:pt x="215" y="233"/>
                    <a:pt x="215" y="264"/>
                  </a:cubicBezTo>
                  <a:cubicBezTo>
                    <a:pt x="185" y="258"/>
                    <a:pt x="154" y="260"/>
                    <a:pt x="123" y="258"/>
                  </a:cubicBezTo>
                  <a:close/>
                  <a:moveTo>
                    <a:pt x="218" y="415"/>
                  </a:moveTo>
                  <a:cubicBezTo>
                    <a:pt x="224" y="414"/>
                    <a:pt x="229" y="414"/>
                    <a:pt x="234" y="414"/>
                  </a:cubicBezTo>
                  <a:cubicBezTo>
                    <a:pt x="232" y="420"/>
                    <a:pt x="228" y="425"/>
                    <a:pt x="225" y="429"/>
                  </a:cubicBezTo>
                  <a:cubicBezTo>
                    <a:pt x="223" y="434"/>
                    <a:pt x="220" y="438"/>
                    <a:pt x="217" y="443"/>
                  </a:cubicBezTo>
                  <a:cubicBezTo>
                    <a:pt x="217" y="443"/>
                    <a:pt x="216" y="443"/>
                    <a:pt x="216" y="443"/>
                  </a:cubicBezTo>
                  <a:cubicBezTo>
                    <a:pt x="216" y="433"/>
                    <a:pt x="217" y="424"/>
                    <a:pt x="218" y="415"/>
                  </a:cubicBezTo>
                  <a:close/>
                  <a:moveTo>
                    <a:pt x="236" y="459"/>
                  </a:moveTo>
                  <a:cubicBezTo>
                    <a:pt x="236" y="458"/>
                    <a:pt x="236" y="458"/>
                    <a:pt x="236" y="458"/>
                  </a:cubicBezTo>
                  <a:cubicBezTo>
                    <a:pt x="246" y="450"/>
                    <a:pt x="258" y="443"/>
                    <a:pt x="268" y="435"/>
                  </a:cubicBezTo>
                  <a:cubicBezTo>
                    <a:pt x="268" y="435"/>
                    <a:pt x="268" y="436"/>
                    <a:pt x="268" y="436"/>
                  </a:cubicBezTo>
                  <a:cubicBezTo>
                    <a:pt x="269" y="439"/>
                    <a:pt x="270" y="441"/>
                    <a:pt x="271" y="443"/>
                  </a:cubicBezTo>
                  <a:cubicBezTo>
                    <a:pt x="260" y="450"/>
                    <a:pt x="248" y="453"/>
                    <a:pt x="236" y="459"/>
                  </a:cubicBezTo>
                  <a:close/>
                  <a:moveTo>
                    <a:pt x="272" y="448"/>
                  </a:moveTo>
                  <a:cubicBezTo>
                    <a:pt x="274" y="454"/>
                    <a:pt x="276" y="460"/>
                    <a:pt x="276" y="466"/>
                  </a:cubicBezTo>
                  <a:cubicBezTo>
                    <a:pt x="265" y="465"/>
                    <a:pt x="254" y="463"/>
                    <a:pt x="243" y="461"/>
                  </a:cubicBezTo>
                  <a:cubicBezTo>
                    <a:pt x="253" y="456"/>
                    <a:pt x="263" y="453"/>
                    <a:pt x="272" y="448"/>
                  </a:cubicBezTo>
                  <a:close/>
                  <a:moveTo>
                    <a:pt x="234" y="454"/>
                  </a:moveTo>
                  <a:cubicBezTo>
                    <a:pt x="233" y="454"/>
                    <a:pt x="233" y="453"/>
                    <a:pt x="233" y="452"/>
                  </a:cubicBezTo>
                  <a:cubicBezTo>
                    <a:pt x="242" y="442"/>
                    <a:pt x="251" y="433"/>
                    <a:pt x="261" y="424"/>
                  </a:cubicBezTo>
                  <a:cubicBezTo>
                    <a:pt x="263" y="426"/>
                    <a:pt x="265" y="427"/>
                    <a:pt x="267" y="429"/>
                  </a:cubicBezTo>
                  <a:cubicBezTo>
                    <a:pt x="257" y="439"/>
                    <a:pt x="245" y="446"/>
                    <a:pt x="234" y="454"/>
                  </a:cubicBezTo>
                  <a:close/>
                  <a:moveTo>
                    <a:pt x="230" y="449"/>
                  </a:moveTo>
                  <a:cubicBezTo>
                    <a:pt x="229" y="448"/>
                    <a:pt x="228" y="448"/>
                    <a:pt x="228" y="447"/>
                  </a:cubicBezTo>
                  <a:cubicBezTo>
                    <a:pt x="236" y="437"/>
                    <a:pt x="244" y="426"/>
                    <a:pt x="254" y="419"/>
                  </a:cubicBezTo>
                  <a:cubicBezTo>
                    <a:pt x="255" y="420"/>
                    <a:pt x="257" y="420"/>
                    <a:pt x="258" y="421"/>
                  </a:cubicBezTo>
                  <a:cubicBezTo>
                    <a:pt x="248" y="430"/>
                    <a:pt x="238" y="439"/>
                    <a:pt x="230" y="449"/>
                  </a:cubicBezTo>
                  <a:close/>
                  <a:moveTo>
                    <a:pt x="224" y="445"/>
                  </a:moveTo>
                  <a:cubicBezTo>
                    <a:pt x="223" y="444"/>
                    <a:pt x="223" y="444"/>
                    <a:pt x="222" y="444"/>
                  </a:cubicBezTo>
                  <a:cubicBezTo>
                    <a:pt x="222" y="444"/>
                    <a:pt x="222" y="444"/>
                    <a:pt x="222" y="444"/>
                  </a:cubicBezTo>
                  <a:cubicBezTo>
                    <a:pt x="225" y="438"/>
                    <a:pt x="229" y="432"/>
                    <a:pt x="232" y="427"/>
                  </a:cubicBezTo>
                  <a:cubicBezTo>
                    <a:pt x="234" y="423"/>
                    <a:pt x="237" y="419"/>
                    <a:pt x="238" y="415"/>
                  </a:cubicBezTo>
                  <a:cubicBezTo>
                    <a:pt x="242" y="415"/>
                    <a:pt x="246" y="416"/>
                    <a:pt x="249" y="417"/>
                  </a:cubicBezTo>
                  <a:cubicBezTo>
                    <a:pt x="239" y="425"/>
                    <a:pt x="232" y="435"/>
                    <a:pt x="224" y="445"/>
                  </a:cubicBezTo>
                  <a:close/>
                  <a:moveTo>
                    <a:pt x="218" y="524"/>
                  </a:moveTo>
                  <a:cubicBezTo>
                    <a:pt x="218" y="524"/>
                    <a:pt x="218" y="524"/>
                    <a:pt x="217" y="524"/>
                  </a:cubicBezTo>
                  <a:cubicBezTo>
                    <a:pt x="218" y="515"/>
                    <a:pt x="218" y="506"/>
                    <a:pt x="217" y="497"/>
                  </a:cubicBezTo>
                  <a:cubicBezTo>
                    <a:pt x="219" y="497"/>
                    <a:pt x="220" y="497"/>
                    <a:pt x="221" y="497"/>
                  </a:cubicBezTo>
                  <a:cubicBezTo>
                    <a:pt x="223" y="505"/>
                    <a:pt x="224" y="514"/>
                    <a:pt x="227" y="523"/>
                  </a:cubicBezTo>
                  <a:cubicBezTo>
                    <a:pt x="224" y="523"/>
                    <a:pt x="221" y="524"/>
                    <a:pt x="218" y="524"/>
                  </a:cubicBezTo>
                  <a:close/>
                  <a:moveTo>
                    <a:pt x="231" y="522"/>
                  </a:moveTo>
                  <a:cubicBezTo>
                    <a:pt x="228" y="514"/>
                    <a:pt x="227" y="505"/>
                    <a:pt x="225" y="496"/>
                  </a:cubicBezTo>
                  <a:cubicBezTo>
                    <a:pt x="227" y="495"/>
                    <a:pt x="228" y="495"/>
                    <a:pt x="229" y="494"/>
                  </a:cubicBezTo>
                  <a:cubicBezTo>
                    <a:pt x="234" y="502"/>
                    <a:pt x="238" y="511"/>
                    <a:pt x="242" y="519"/>
                  </a:cubicBezTo>
                  <a:cubicBezTo>
                    <a:pt x="239" y="520"/>
                    <a:pt x="235" y="521"/>
                    <a:pt x="231" y="522"/>
                  </a:cubicBezTo>
                  <a:close/>
                  <a:moveTo>
                    <a:pt x="247" y="517"/>
                  </a:moveTo>
                  <a:cubicBezTo>
                    <a:pt x="242" y="509"/>
                    <a:pt x="238" y="500"/>
                    <a:pt x="233" y="492"/>
                  </a:cubicBezTo>
                  <a:cubicBezTo>
                    <a:pt x="233" y="491"/>
                    <a:pt x="234" y="491"/>
                    <a:pt x="235" y="490"/>
                  </a:cubicBezTo>
                  <a:cubicBezTo>
                    <a:pt x="235" y="490"/>
                    <a:pt x="235" y="490"/>
                    <a:pt x="235" y="490"/>
                  </a:cubicBezTo>
                  <a:cubicBezTo>
                    <a:pt x="241" y="498"/>
                    <a:pt x="247" y="506"/>
                    <a:pt x="253" y="514"/>
                  </a:cubicBezTo>
                  <a:cubicBezTo>
                    <a:pt x="251" y="515"/>
                    <a:pt x="249" y="516"/>
                    <a:pt x="247" y="517"/>
                  </a:cubicBezTo>
                  <a:close/>
                  <a:moveTo>
                    <a:pt x="267" y="501"/>
                  </a:moveTo>
                  <a:cubicBezTo>
                    <a:pt x="264" y="505"/>
                    <a:pt x="261" y="509"/>
                    <a:pt x="257" y="512"/>
                  </a:cubicBezTo>
                  <a:cubicBezTo>
                    <a:pt x="250" y="504"/>
                    <a:pt x="244" y="495"/>
                    <a:pt x="238" y="487"/>
                  </a:cubicBezTo>
                  <a:cubicBezTo>
                    <a:pt x="238" y="487"/>
                    <a:pt x="238" y="486"/>
                    <a:pt x="237" y="486"/>
                  </a:cubicBezTo>
                  <a:cubicBezTo>
                    <a:pt x="238" y="486"/>
                    <a:pt x="238" y="485"/>
                    <a:pt x="238" y="484"/>
                  </a:cubicBezTo>
                  <a:cubicBezTo>
                    <a:pt x="246" y="491"/>
                    <a:pt x="253" y="498"/>
                    <a:pt x="259" y="506"/>
                  </a:cubicBezTo>
                  <a:cubicBezTo>
                    <a:pt x="261" y="508"/>
                    <a:pt x="265" y="506"/>
                    <a:pt x="263" y="504"/>
                  </a:cubicBezTo>
                  <a:cubicBezTo>
                    <a:pt x="256" y="495"/>
                    <a:pt x="248" y="487"/>
                    <a:pt x="240" y="480"/>
                  </a:cubicBezTo>
                  <a:cubicBezTo>
                    <a:pt x="240" y="479"/>
                    <a:pt x="241" y="477"/>
                    <a:pt x="241" y="476"/>
                  </a:cubicBezTo>
                  <a:cubicBezTo>
                    <a:pt x="250" y="484"/>
                    <a:pt x="260" y="490"/>
                    <a:pt x="270" y="496"/>
                  </a:cubicBezTo>
                  <a:cubicBezTo>
                    <a:pt x="269" y="498"/>
                    <a:pt x="268" y="499"/>
                    <a:pt x="267" y="501"/>
                  </a:cubicBezTo>
                  <a:close/>
                  <a:moveTo>
                    <a:pt x="272" y="492"/>
                  </a:moveTo>
                  <a:cubicBezTo>
                    <a:pt x="261" y="486"/>
                    <a:pt x="251" y="479"/>
                    <a:pt x="241" y="471"/>
                  </a:cubicBezTo>
                  <a:cubicBezTo>
                    <a:pt x="241" y="470"/>
                    <a:pt x="241" y="469"/>
                    <a:pt x="241" y="469"/>
                  </a:cubicBezTo>
                  <a:cubicBezTo>
                    <a:pt x="252" y="473"/>
                    <a:pt x="264" y="476"/>
                    <a:pt x="276" y="480"/>
                  </a:cubicBezTo>
                  <a:cubicBezTo>
                    <a:pt x="275" y="484"/>
                    <a:pt x="274" y="488"/>
                    <a:pt x="272" y="492"/>
                  </a:cubicBezTo>
                  <a:close/>
                  <a:moveTo>
                    <a:pt x="276" y="475"/>
                  </a:moveTo>
                  <a:cubicBezTo>
                    <a:pt x="266" y="472"/>
                    <a:pt x="256" y="469"/>
                    <a:pt x="245" y="466"/>
                  </a:cubicBezTo>
                  <a:cubicBezTo>
                    <a:pt x="256" y="468"/>
                    <a:pt x="266" y="470"/>
                    <a:pt x="276" y="471"/>
                  </a:cubicBezTo>
                  <a:cubicBezTo>
                    <a:pt x="276" y="472"/>
                    <a:pt x="276" y="474"/>
                    <a:pt x="276" y="475"/>
                  </a:cubicBezTo>
                  <a:close/>
                  <a:moveTo>
                    <a:pt x="297" y="484"/>
                  </a:moveTo>
                  <a:cubicBezTo>
                    <a:pt x="296" y="484"/>
                    <a:pt x="294" y="484"/>
                    <a:pt x="293" y="485"/>
                  </a:cubicBezTo>
                  <a:cubicBezTo>
                    <a:pt x="295" y="474"/>
                    <a:pt x="294" y="462"/>
                    <a:pt x="291" y="451"/>
                  </a:cubicBezTo>
                  <a:cubicBezTo>
                    <a:pt x="291" y="451"/>
                    <a:pt x="291" y="450"/>
                    <a:pt x="291" y="450"/>
                  </a:cubicBezTo>
                  <a:cubicBezTo>
                    <a:pt x="291" y="449"/>
                    <a:pt x="291" y="447"/>
                    <a:pt x="291" y="446"/>
                  </a:cubicBezTo>
                  <a:cubicBezTo>
                    <a:pt x="292" y="447"/>
                    <a:pt x="293" y="447"/>
                    <a:pt x="293" y="447"/>
                  </a:cubicBezTo>
                  <a:cubicBezTo>
                    <a:pt x="295" y="448"/>
                    <a:pt x="297" y="448"/>
                    <a:pt x="299" y="448"/>
                  </a:cubicBezTo>
                  <a:cubicBezTo>
                    <a:pt x="299" y="460"/>
                    <a:pt x="299" y="472"/>
                    <a:pt x="297" y="484"/>
                  </a:cubicBezTo>
                  <a:close/>
                  <a:moveTo>
                    <a:pt x="311" y="483"/>
                  </a:moveTo>
                  <a:cubicBezTo>
                    <a:pt x="308" y="483"/>
                    <a:pt x="305" y="483"/>
                    <a:pt x="302" y="484"/>
                  </a:cubicBezTo>
                  <a:cubicBezTo>
                    <a:pt x="303" y="472"/>
                    <a:pt x="304" y="461"/>
                    <a:pt x="304" y="449"/>
                  </a:cubicBezTo>
                  <a:cubicBezTo>
                    <a:pt x="306" y="450"/>
                    <a:pt x="309" y="450"/>
                    <a:pt x="311" y="451"/>
                  </a:cubicBezTo>
                  <a:cubicBezTo>
                    <a:pt x="310" y="461"/>
                    <a:pt x="311" y="472"/>
                    <a:pt x="311" y="483"/>
                  </a:cubicBezTo>
                  <a:close/>
                  <a:moveTo>
                    <a:pt x="321" y="482"/>
                  </a:moveTo>
                  <a:cubicBezTo>
                    <a:pt x="319" y="482"/>
                    <a:pt x="317" y="482"/>
                    <a:pt x="315" y="482"/>
                  </a:cubicBezTo>
                  <a:cubicBezTo>
                    <a:pt x="315" y="472"/>
                    <a:pt x="315" y="461"/>
                    <a:pt x="316" y="451"/>
                  </a:cubicBezTo>
                  <a:cubicBezTo>
                    <a:pt x="318" y="451"/>
                    <a:pt x="320" y="452"/>
                    <a:pt x="322" y="452"/>
                  </a:cubicBezTo>
                  <a:cubicBezTo>
                    <a:pt x="322" y="462"/>
                    <a:pt x="320" y="472"/>
                    <a:pt x="321" y="482"/>
                  </a:cubicBezTo>
                  <a:close/>
                  <a:moveTo>
                    <a:pt x="332" y="481"/>
                  </a:moveTo>
                  <a:cubicBezTo>
                    <a:pt x="330" y="481"/>
                    <a:pt x="328" y="481"/>
                    <a:pt x="326" y="481"/>
                  </a:cubicBezTo>
                  <a:cubicBezTo>
                    <a:pt x="325" y="472"/>
                    <a:pt x="326" y="462"/>
                    <a:pt x="326" y="452"/>
                  </a:cubicBezTo>
                  <a:cubicBezTo>
                    <a:pt x="328" y="453"/>
                    <a:pt x="330" y="453"/>
                    <a:pt x="332" y="453"/>
                  </a:cubicBezTo>
                  <a:cubicBezTo>
                    <a:pt x="332" y="462"/>
                    <a:pt x="332" y="471"/>
                    <a:pt x="332" y="481"/>
                  </a:cubicBezTo>
                  <a:close/>
                  <a:moveTo>
                    <a:pt x="337" y="480"/>
                  </a:moveTo>
                  <a:cubicBezTo>
                    <a:pt x="337" y="471"/>
                    <a:pt x="337" y="462"/>
                    <a:pt x="336" y="454"/>
                  </a:cubicBezTo>
                  <a:cubicBezTo>
                    <a:pt x="339" y="454"/>
                    <a:pt x="342" y="454"/>
                    <a:pt x="345" y="454"/>
                  </a:cubicBezTo>
                  <a:cubicBezTo>
                    <a:pt x="346" y="463"/>
                    <a:pt x="346" y="471"/>
                    <a:pt x="347" y="480"/>
                  </a:cubicBezTo>
                  <a:cubicBezTo>
                    <a:pt x="343" y="480"/>
                    <a:pt x="340" y="480"/>
                    <a:pt x="337" y="480"/>
                  </a:cubicBezTo>
                  <a:close/>
                  <a:moveTo>
                    <a:pt x="351" y="479"/>
                  </a:moveTo>
                  <a:cubicBezTo>
                    <a:pt x="350" y="471"/>
                    <a:pt x="350" y="463"/>
                    <a:pt x="350" y="455"/>
                  </a:cubicBezTo>
                  <a:cubicBezTo>
                    <a:pt x="353" y="455"/>
                    <a:pt x="356" y="455"/>
                    <a:pt x="359" y="455"/>
                  </a:cubicBezTo>
                  <a:cubicBezTo>
                    <a:pt x="358" y="463"/>
                    <a:pt x="358" y="471"/>
                    <a:pt x="360" y="479"/>
                  </a:cubicBezTo>
                  <a:cubicBezTo>
                    <a:pt x="357" y="479"/>
                    <a:pt x="354" y="479"/>
                    <a:pt x="351" y="479"/>
                  </a:cubicBezTo>
                  <a:close/>
                  <a:moveTo>
                    <a:pt x="364" y="479"/>
                  </a:moveTo>
                  <a:cubicBezTo>
                    <a:pt x="363" y="471"/>
                    <a:pt x="363" y="463"/>
                    <a:pt x="363" y="455"/>
                  </a:cubicBezTo>
                  <a:cubicBezTo>
                    <a:pt x="365" y="455"/>
                    <a:pt x="367" y="455"/>
                    <a:pt x="370" y="455"/>
                  </a:cubicBezTo>
                  <a:cubicBezTo>
                    <a:pt x="370" y="463"/>
                    <a:pt x="370" y="471"/>
                    <a:pt x="371" y="479"/>
                  </a:cubicBezTo>
                  <a:cubicBezTo>
                    <a:pt x="369" y="479"/>
                    <a:pt x="366" y="479"/>
                    <a:pt x="364" y="479"/>
                  </a:cubicBezTo>
                  <a:close/>
                  <a:moveTo>
                    <a:pt x="384" y="478"/>
                  </a:moveTo>
                  <a:cubicBezTo>
                    <a:pt x="381" y="478"/>
                    <a:pt x="378" y="478"/>
                    <a:pt x="375" y="478"/>
                  </a:cubicBezTo>
                  <a:cubicBezTo>
                    <a:pt x="374" y="471"/>
                    <a:pt x="374" y="463"/>
                    <a:pt x="374" y="456"/>
                  </a:cubicBezTo>
                  <a:cubicBezTo>
                    <a:pt x="377" y="456"/>
                    <a:pt x="381" y="456"/>
                    <a:pt x="384" y="456"/>
                  </a:cubicBezTo>
                  <a:cubicBezTo>
                    <a:pt x="384" y="463"/>
                    <a:pt x="383" y="471"/>
                    <a:pt x="384" y="478"/>
                  </a:cubicBezTo>
                  <a:close/>
                  <a:moveTo>
                    <a:pt x="395" y="478"/>
                  </a:moveTo>
                  <a:cubicBezTo>
                    <a:pt x="392" y="478"/>
                    <a:pt x="390" y="478"/>
                    <a:pt x="388" y="478"/>
                  </a:cubicBezTo>
                  <a:cubicBezTo>
                    <a:pt x="388" y="471"/>
                    <a:pt x="388" y="463"/>
                    <a:pt x="388" y="456"/>
                  </a:cubicBezTo>
                  <a:cubicBezTo>
                    <a:pt x="390" y="456"/>
                    <a:pt x="392" y="456"/>
                    <a:pt x="394" y="456"/>
                  </a:cubicBezTo>
                  <a:cubicBezTo>
                    <a:pt x="395" y="463"/>
                    <a:pt x="395" y="471"/>
                    <a:pt x="395" y="478"/>
                  </a:cubicBezTo>
                  <a:close/>
                  <a:moveTo>
                    <a:pt x="404" y="478"/>
                  </a:moveTo>
                  <a:cubicBezTo>
                    <a:pt x="402" y="478"/>
                    <a:pt x="401" y="478"/>
                    <a:pt x="399" y="478"/>
                  </a:cubicBezTo>
                  <a:cubicBezTo>
                    <a:pt x="399" y="471"/>
                    <a:pt x="400" y="463"/>
                    <a:pt x="399" y="456"/>
                  </a:cubicBezTo>
                  <a:cubicBezTo>
                    <a:pt x="401" y="455"/>
                    <a:pt x="403" y="455"/>
                    <a:pt x="405" y="455"/>
                  </a:cubicBezTo>
                  <a:cubicBezTo>
                    <a:pt x="405" y="463"/>
                    <a:pt x="404" y="470"/>
                    <a:pt x="404" y="478"/>
                  </a:cubicBezTo>
                  <a:close/>
                  <a:moveTo>
                    <a:pt x="409" y="478"/>
                  </a:moveTo>
                  <a:cubicBezTo>
                    <a:pt x="409" y="470"/>
                    <a:pt x="409" y="463"/>
                    <a:pt x="409" y="455"/>
                  </a:cubicBezTo>
                  <a:cubicBezTo>
                    <a:pt x="412" y="455"/>
                    <a:pt x="414" y="455"/>
                    <a:pt x="417" y="455"/>
                  </a:cubicBezTo>
                  <a:cubicBezTo>
                    <a:pt x="418" y="463"/>
                    <a:pt x="418" y="470"/>
                    <a:pt x="418" y="478"/>
                  </a:cubicBezTo>
                  <a:cubicBezTo>
                    <a:pt x="415" y="478"/>
                    <a:pt x="412" y="478"/>
                    <a:pt x="409" y="478"/>
                  </a:cubicBezTo>
                  <a:close/>
                  <a:moveTo>
                    <a:pt x="428" y="478"/>
                  </a:moveTo>
                  <a:cubicBezTo>
                    <a:pt x="426" y="478"/>
                    <a:pt x="424" y="478"/>
                    <a:pt x="422" y="478"/>
                  </a:cubicBezTo>
                  <a:cubicBezTo>
                    <a:pt x="422" y="470"/>
                    <a:pt x="422" y="463"/>
                    <a:pt x="421" y="455"/>
                  </a:cubicBezTo>
                  <a:cubicBezTo>
                    <a:pt x="424" y="455"/>
                    <a:pt x="426" y="455"/>
                    <a:pt x="429" y="454"/>
                  </a:cubicBezTo>
                  <a:cubicBezTo>
                    <a:pt x="429" y="462"/>
                    <a:pt x="429" y="470"/>
                    <a:pt x="428" y="478"/>
                  </a:cubicBezTo>
                  <a:close/>
                  <a:moveTo>
                    <a:pt x="433" y="478"/>
                  </a:moveTo>
                  <a:cubicBezTo>
                    <a:pt x="433" y="470"/>
                    <a:pt x="433" y="462"/>
                    <a:pt x="433" y="454"/>
                  </a:cubicBezTo>
                  <a:cubicBezTo>
                    <a:pt x="435" y="454"/>
                    <a:pt x="437" y="454"/>
                    <a:pt x="438" y="454"/>
                  </a:cubicBezTo>
                  <a:cubicBezTo>
                    <a:pt x="439" y="462"/>
                    <a:pt x="440" y="470"/>
                    <a:pt x="441" y="478"/>
                  </a:cubicBezTo>
                  <a:cubicBezTo>
                    <a:pt x="438" y="478"/>
                    <a:pt x="435" y="478"/>
                    <a:pt x="433" y="478"/>
                  </a:cubicBezTo>
                  <a:close/>
                  <a:moveTo>
                    <a:pt x="445" y="479"/>
                  </a:moveTo>
                  <a:cubicBezTo>
                    <a:pt x="445" y="470"/>
                    <a:pt x="443" y="462"/>
                    <a:pt x="443" y="454"/>
                  </a:cubicBezTo>
                  <a:cubicBezTo>
                    <a:pt x="445" y="454"/>
                    <a:pt x="446" y="453"/>
                    <a:pt x="448" y="453"/>
                  </a:cubicBezTo>
                  <a:cubicBezTo>
                    <a:pt x="449" y="462"/>
                    <a:pt x="449" y="470"/>
                    <a:pt x="450" y="479"/>
                  </a:cubicBezTo>
                  <a:cubicBezTo>
                    <a:pt x="448" y="479"/>
                    <a:pt x="447" y="479"/>
                    <a:pt x="445" y="479"/>
                  </a:cubicBezTo>
                  <a:close/>
                  <a:moveTo>
                    <a:pt x="454" y="479"/>
                  </a:moveTo>
                  <a:cubicBezTo>
                    <a:pt x="454" y="470"/>
                    <a:pt x="453" y="462"/>
                    <a:pt x="453" y="453"/>
                  </a:cubicBezTo>
                  <a:cubicBezTo>
                    <a:pt x="455" y="453"/>
                    <a:pt x="458" y="453"/>
                    <a:pt x="461" y="452"/>
                  </a:cubicBezTo>
                  <a:cubicBezTo>
                    <a:pt x="461" y="461"/>
                    <a:pt x="461" y="470"/>
                    <a:pt x="461" y="479"/>
                  </a:cubicBezTo>
                  <a:cubicBezTo>
                    <a:pt x="459" y="479"/>
                    <a:pt x="456" y="479"/>
                    <a:pt x="454" y="479"/>
                  </a:cubicBezTo>
                  <a:close/>
                  <a:moveTo>
                    <a:pt x="465" y="479"/>
                  </a:moveTo>
                  <a:cubicBezTo>
                    <a:pt x="465" y="470"/>
                    <a:pt x="465" y="461"/>
                    <a:pt x="465" y="452"/>
                  </a:cubicBezTo>
                  <a:cubicBezTo>
                    <a:pt x="467" y="452"/>
                    <a:pt x="470" y="452"/>
                    <a:pt x="472" y="452"/>
                  </a:cubicBezTo>
                  <a:cubicBezTo>
                    <a:pt x="473" y="461"/>
                    <a:pt x="473" y="470"/>
                    <a:pt x="473" y="479"/>
                  </a:cubicBezTo>
                  <a:cubicBezTo>
                    <a:pt x="470" y="479"/>
                    <a:pt x="468" y="479"/>
                    <a:pt x="465" y="479"/>
                  </a:cubicBezTo>
                  <a:close/>
                  <a:moveTo>
                    <a:pt x="477" y="480"/>
                  </a:moveTo>
                  <a:cubicBezTo>
                    <a:pt x="477" y="470"/>
                    <a:pt x="477" y="461"/>
                    <a:pt x="476" y="451"/>
                  </a:cubicBezTo>
                  <a:cubicBezTo>
                    <a:pt x="478" y="451"/>
                    <a:pt x="480" y="451"/>
                    <a:pt x="482" y="451"/>
                  </a:cubicBezTo>
                  <a:cubicBezTo>
                    <a:pt x="483" y="461"/>
                    <a:pt x="484" y="470"/>
                    <a:pt x="485" y="480"/>
                  </a:cubicBezTo>
                  <a:cubicBezTo>
                    <a:pt x="483" y="480"/>
                    <a:pt x="480" y="480"/>
                    <a:pt x="477" y="480"/>
                  </a:cubicBezTo>
                  <a:close/>
                  <a:moveTo>
                    <a:pt x="490" y="480"/>
                  </a:moveTo>
                  <a:cubicBezTo>
                    <a:pt x="489" y="470"/>
                    <a:pt x="488" y="460"/>
                    <a:pt x="487" y="451"/>
                  </a:cubicBezTo>
                  <a:cubicBezTo>
                    <a:pt x="489" y="450"/>
                    <a:pt x="491" y="450"/>
                    <a:pt x="493" y="450"/>
                  </a:cubicBezTo>
                  <a:cubicBezTo>
                    <a:pt x="494" y="460"/>
                    <a:pt x="495" y="470"/>
                    <a:pt x="495" y="480"/>
                  </a:cubicBezTo>
                  <a:cubicBezTo>
                    <a:pt x="493" y="480"/>
                    <a:pt x="491" y="480"/>
                    <a:pt x="490" y="480"/>
                  </a:cubicBezTo>
                  <a:close/>
                  <a:moveTo>
                    <a:pt x="499" y="481"/>
                  </a:moveTo>
                  <a:cubicBezTo>
                    <a:pt x="499" y="470"/>
                    <a:pt x="499" y="460"/>
                    <a:pt x="498" y="450"/>
                  </a:cubicBezTo>
                  <a:cubicBezTo>
                    <a:pt x="501" y="450"/>
                    <a:pt x="503" y="449"/>
                    <a:pt x="506" y="449"/>
                  </a:cubicBezTo>
                  <a:cubicBezTo>
                    <a:pt x="507" y="460"/>
                    <a:pt x="507" y="470"/>
                    <a:pt x="508" y="481"/>
                  </a:cubicBezTo>
                  <a:cubicBezTo>
                    <a:pt x="505" y="481"/>
                    <a:pt x="502" y="481"/>
                    <a:pt x="499" y="481"/>
                  </a:cubicBezTo>
                  <a:close/>
                  <a:moveTo>
                    <a:pt x="513" y="481"/>
                  </a:moveTo>
                  <a:cubicBezTo>
                    <a:pt x="512" y="470"/>
                    <a:pt x="511" y="460"/>
                    <a:pt x="511" y="449"/>
                  </a:cubicBezTo>
                  <a:cubicBezTo>
                    <a:pt x="513" y="449"/>
                    <a:pt x="516" y="449"/>
                    <a:pt x="519" y="448"/>
                  </a:cubicBezTo>
                  <a:cubicBezTo>
                    <a:pt x="519" y="459"/>
                    <a:pt x="520" y="470"/>
                    <a:pt x="520" y="482"/>
                  </a:cubicBezTo>
                  <a:cubicBezTo>
                    <a:pt x="517" y="481"/>
                    <a:pt x="515" y="481"/>
                    <a:pt x="513" y="481"/>
                  </a:cubicBezTo>
                  <a:close/>
                  <a:moveTo>
                    <a:pt x="524" y="482"/>
                  </a:moveTo>
                  <a:cubicBezTo>
                    <a:pt x="524" y="471"/>
                    <a:pt x="524" y="459"/>
                    <a:pt x="523" y="448"/>
                  </a:cubicBezTo>
                  <a:cubicBezTo>
                    <a:pt x="525" y="448"/>
                    <a:pt x="528" y="448"/>
                    <a:pt x="530" y="448"/>
                  </a:cubicBezTo>
                  <a:cubicBezTo>
                    <a:pt x="531" y="459"/>
                    <a:pt x="531" y="471"/>
                    <a:pt x="532" y="482"/>
                  </a:cubicBezTo>
                  <a:cubicBezTo>
                    <a:pt x="529" y="482"/>
                    <a:pt x="527" y="482"/>
                    <a:pt x="524" y="482"/>
                  </a:cubicBezTo>
                  <a:close/>
                  <a:moveTo>
                    <a:pt x="543" y="483"/>
                  </a:moveTo>
                  <a:cubicBezTo>
                    <a:pt x="541" y="483"/>
                    <a:pt x="538" y="482"/>
                    <a:pt x="536" y="482"/>
                  </a:cubicBezTo>
                  <a:cubicBezTo>
                    <a:pt x="536" y="471"/>
                    <a:pt x="535" y="459"/>
                    <a:pt x="535" y="447"/>
                  </a:cubicBezTo>
                  <a:cubicBezTo>
                    <a:pt x="537" y="447"/>
                    <a:pt x="540" y="447"/>
                    <a:pt x="543" y="447"/>
                  </a:cubicBezTo>
                  <a:cubicBezTo>
                    <a:pt x="543" y="459"/>
                    <a:pt x="543" y="471"/>
                    <a:pt x="543" y="483"/>
                  </a:cubicBezTo>
                  <a:close/>
                  <a:moveTo>
                    <a:pt x="550" y="483"/>
                  </a:moveTo>
                  <a:cubicBezTo>
                    <a:pt x="549" y="483"/>
                    <a:pt x="548" y="483"/>
                    <a:pt x="547" y="483"/>
                  </a:cubicBezTo>
                  <a:cubicBezTo>
                    <a:pt x="547" y="471"/>
                    <a:pt x="548" y="459"/>
                    <a:pt x="547" y="447"/>
                  </a:cubicBezTo>
                  <a:cubicBezTo>
                    <a:pt x="549" y="447"/>
                    <a:pt x="550" y="447"/>
                    <a:pt x="552" y="447"/>
                  </a:cubicBezTo>
                  <a:cubicBezTo>
                    <a:pt x="553" y="459"/>
                    <a:pt x="553" y="471"/>
                    <a:pt x="554" y="483"/>
                  </a:cubicBezTo>
                  <a:cubicBezTo>
                    <a:pt x="552" y="483"/>
                    <a:pt x="551" y="483"/>
                    <a:pt x="550" y="483"/>
                  </a:cubicBezTo>
                  <a:close/>
                  <a:moveTo>
                    <a:pt x="558" y="483"/>
                  </a:moveTo>
                  <a:cubicBezTo>
                    <a:pt x="557" y="471"/>
                    <a:pt x="557" y="459"/>
                    <a:pt x="557" y="446"/>
                  </a:cubicBezTo>
                  <a:cubicBezTo>
                    <a:pt x="558" y="446"/>
                    <a:pt x="560" y="446"/>
                    <a:pt x="562" y="446"/>
                  </a:cubicBezTo>
                  <a:cubicBezTo>
                    <a:pt x="563" y="446"/>
                    <a:pt x="564" y="446"/>
                    <a:pt x="565" y="446"/>
                  </a:cubicBezTo>
                  <a:cubicBezTo>
                    <a:pt x="565" y="459"/>
                    <a:pt x="566" y="471"/>
                    <a:pt x="566" y="484"/>
                  </a:cubicBezTo>
                  <a:cubicBezTo>
                    <a:pt x="563" y="484"/>
                    <a:pt x="561" y="484"/>
                    <a:pt x="558" y="483"/>
                  </a:cubicBezTo>
                  <a:close/>
                  <a:moveTo>
                    <a:pt x="580" y="484"/>
                  </a:moveTo>
                  <a:cubicBezTo>
                    <a:pt x="577" y="484"/>
                    <a:pt x="574" y="484"/>
                    <a:pt x="571" y="484"/>
                  </a:cubicBezTo>
                  <a:cubicBezTo>
                    <a:pt x="570" y="471"/>
                    <a:pt x="569" y="459"/>
                    <a:pt x="569" y="446"/>
                  </a:cubicBezTo>
                  <a:cubicBezTo>
                    <a:pt x="573" y="446"/>
                    <a:pt x="577" y="446"/>
                    <a:pt x="580" y="446"/>
                  </a:cubicBezTo>
                  <a:cubicBezTo>
                    <a:pt x="581" y="459"/>
                    <a:pt x="580" y="471"/>
                    <a:pt x="580" y="484"/>
                  </a:cubicBezTo>
                  <a:close/>
                  <a:moveTo>
                    <a:pt x="594" y="485"/>
                  </a:moveTo>
                  <a:cubicBezTo>
                    <a:pt x="591" y="484"/>
                    <a:pt x="587" y="484"/>
                    <a:pt x="584" y="484"/>
                  </a:cubicBezTo>
                  <a:cubicBezTo>
                    <a:pt x="585" y="472"/>
                    <a:pt x="585" y="459"/>
                    <a:pt x="585" y="446"/>
                  </a:cubicBezTo>
                  <a:cubicBezTo>
                    <a:pt x="588" y="446"/>
                    <a:pt x="591" y="446"/>
                    <a:pt x="594" y="446"/>
                  </a:cubicBezTo>
                  <a:cubicBezTo>
                    <a:pt x="595" y="459"/>
                    <a:pt x="594" y="472"/>
                    <a:pt x="594" y="485"/>
                  </a:cubicBezTo>
                  <a:close/>
                  <a:moveTo>
                    <a:pt x="598" y="485"/>
                  </a:moveTo>
                  <a:cubicBezTo>
                    <a:pt x="599" y="472"/>
                    <a:pt x="599" y="459"/>
                    <a:pt x="598" y="446"/>
                  </a:cubicBezTo>
                  <a:cubicBezTo>
                    <a:pt x="599" y="446"/>
                    <a:pt x="601" y="447"/>
                    <a:pt x="602" y="447"/>
                  </a:cubicBezTo>
                  <a:cubicBezTo>
                    <a:pt x="603" y="459"/>
                    <a:pt x="605" y="472"/>
                    <a:pt x="605" y="485"/>
                  </a:cubicBezTo>
                  <a:cubicBezTo>
                    <a:pt x="603" y="485"/>
                    <a:pt x="601" y="485"/>
                    <a:pt x="598" y="485"/>
                  </a:cubicBezTo>
                  <a:close/>
                  <a:moveTo>
                    <a:pt x="610" y="485"/>
                  </a:moveTo>
                  <a:cubicBezTo>
                    <a:pt x="609" y="472"/>
                    <a:pt x="607" y="459"/>
                    <a:pt x="606" y="447"/>
                  </a:cubicBezTo>
                  <a:cubicBezTo>
                    <a:pt x="609" y="447"/>
                    <a:pt x="612" y="447"/>
                    <a:pt x="614" y="447"/>
                  </a:cubicBezTo>
                  <a:cubicBezTo>
                    <a:pt x="615" y="460"/>
                    <a:pt x="616" y="472"/>
                    <a:pt x="616" y="485"/>
                  </a:cubicBezTo>
                  <a:cubicBezTo>
                    <a:pt x="614" y="485"/>
                    <a:pt x="612" y="485"/>
                    <a:pt x="610" y="485"/>
                  </a:cubicBezTo>
                  <a:close/>
                  <a:moveTo>
                    <a:pt x="631" y="485"/>
                  </a:moveTo>
                  <a:cubicBezTo>
                    <a:pt x="627" y="485"/>
                    <a:pt x="624" y="485"/>
                    <a:pt x="620" y="485"/>
                  </a:cubicBezTo>
                  <a:cubicBezTo>
                    <a:pt x="620" y="472"/>
                    <a:pt x="620" y="460"/>
                    <a:pt x="619" y="447"/>
                  </a:cubicBezTo>
                  <a:cubicBezTo>
                    <a:pt x="623" y="448"/>
                    <a:pt x="626" y="448"/>
                    <a:pt x="630" y="448"/>
                  </a:cubicBezTo>
                  <a:cubicBezTo>
                    <a:pt x="631" y="460"/>
                    <a:pt x="631" y="473"/>
                    <a:pt x="631" y="485"/>
                  </a:cubicBezTo>
                  <a:close/>
                  <a:moveTo>
                    <a:pt x="635" y="485"/>
                  </a:moveTo>
                  <a:cubicBezTo>
                    <a:pt x="635" y="473"/>
                    <a:pt x="635" y="461"/>
                    <a:pt x="635" y="448"/>
                  </a:cubicBezTo>
                  <a:cubicBezTo>
                    <a:pt x="638" y="449"/>
                    <a:pt x="641" y="449"/>
                    <a:pt x="644" y="449"/>
                  </a:cubicBezTo>
                  <a:cubicBezTo>
                    <a:pt x="644" y="461"/>
                    <a:pt x="645" y="473"/>
                    <a:pt x="645" y="485"/>
                  </a:cubicBezTo>
                  <a:cubicBezTo>
                    <a:pt x="641" y="485"/>
                    <a:pt x="638" y="485"/>
                    <a:pt x="635" y="485"/>
                  </a:cubicBezTo>
                  <a:close/>
                  <a:moveTo>
                    <a:pt x="649" y="485"/>
                  </a:moveTo>
                  <a:cubicBezTo>
                    <a:pt x="649" y="473"/>
                    <a:pt x="649" y="461"/>
                    <a:pt x="648" y="449"/>
                  </a:cubicBezTo>
                  <a:cubicBezTo>
                    <a:pt x="652" y="450"/>
                    <a:pt x="656" y="450"/>
                    <a:pt x="660" y="450"/>
                  </a:cubicBezTo>
                  <a:cubicBezTo>
                    <a:pt x="659" y="462"/>
                    <a:pt x="658" y="473"/>
                    <a:pt x="660" y="485"/>
                  </a:cubicBezTo>
                  <a:cubicBezTo>
                    <a:pt x="657" y="485"/>
                    <a:pt x="653" y="485"/>
                    <a:pt x="649" y="485"/>
                  </a:cubicBezTo>
                  <a:close/>
                  <a:moveTo>
                    <a:pt x="665" y="485"/>
                  </a:moveTo>
                  <a:cubicBezTo>
                    <a:pt x="663" y="474"/>
                    <a:pt x="663" y="462"/>
                    <a:pt x="664" y="451"/>
                  </a:cubicBezTo>
                  <a:cubicBezTo>
                    <a:pt x="666" y="451"/>
                    <a:pt x="667" y="451"/>
                    <a:pt x="669" y="451"/>
                  </a:cubicBezTo>
                  <a:cubicBezTo>
                    <a:pt x="669" y="462"/>
                    <a:pt x="669" y="474"/>
                    <a:pt x="670" y="485"/>
                  </a:cubicBezTo>
                  <a:cubicBezTo>
                    <a:pt x="668" y="485"/>
                    <a:pt x="667" y="485"/>
                    <a:pt x="665" y="485"/>
                  </a:cubicBezTo>
                  <a:close/>
                  <a:moveTo>
                    <a:pt x="674" y="485"/>
                  </a:moveTo>
                  <a:cubicBezTo>
                    <a:pt x="674" y="474"/>
                    <a:pt x="673" y="462"/>
                    <a:pt x="673" y="451"/>
                  </a:cubicBezTo>
                  <a:cubicBezTo>
                    <a:pt x="674" y="451"/>
                    <a:pt x="675" y="451"/>
                    <a:pt x="677" y="452"/>
                  </a:cubicBezTo>
                  <a:cubicBezTo>
                    <a:pt x="677" y="463"/>
                    <a:pt x="677" y="474"/>
                    <a:pt x="677" y="485"/>
                  </a:cubicBezTo>
                  <a:cubicBezTo>
                    <a:pt x="676" y="485"/>
                    <a:pt x="675" y="485"/>
                    <a:pt x="674" y="485"/>
                  </a:cubicBezTo>
                  <a:close/>
                  <a:moveTo>
                    <a:pt x="687" y="485"/>
                  </a:moveTo>
                  <a:cubicBezTo>
                    <a:pt x="685" y="485"/>
                    <a:pt x="684" y="485"/>
                    <a:pt x="682" y="485"/>
                  </a:cubicBezTo>
                  <a:cubicBezTo>
                    <a:pt x="682" y="474"/>
                    <a:pt x="681" y="463"/>
                    <a:pt x="681" y="452"/>
                  </a:cubicBezTo>
                  <a:cubicBezTo>
                    <a:pt x="683" y="452"/>
                    <a:pt x="686" y="452"/>
                    <a:pt x="688" y="452"/>
                  </a:cubicBezTo>
                  <a:cubicBezTo>
                    <a:pt x="688" y="463"/>
                    <a:pt x="687" y="474"/>
                    <a:pt x="687" y="485"/>
                  </a:cubicBezTo>
                  <a:close/>
                  <a:moveTo>
                    <a:pt x="696" y="485"/>
                  </a:moveTo>
                  <a:cubicBezTo>
                    <a:pt x="695" y="485"/>
                    <a:pt x="693" y="485"/>
                    <a:pt x="691" y="485"/>
                  </a:cubicBezTo>
                  <a:cubicBezTo>
                    <a:pt x="692" y="474"/>
                    <a:pt x="693" y="463"/>
                    <a:pt x="692" y="453"/>
                  </a:cubicBezTo>
                  <a:cubicBezTo>
                    <a:pt x="694" y="453"/>
                    <a:pt x="696" y="453"/>
                    <a:pt x="697" y="453"/>
                  </a:cubicBezTo>
                  <a:cubicBezTo>
                    <a:pt x="697" y="464"/>
                    <a:pt x="697" y="474"/>
                    <a:pt x="696" y="485"/>
                  </a:cubicBezTo>
                  <a:close/>
                  <a:moveTo>
                    <a:pt x="706" y="484"/>
                  </a:moveTo>
                  <a:cubicBezTo>
                    <a:pt x="704" y="484"/>
                    <a:pt x="703" y="484"/>
                    <a:pt x="701" y="484"/>
                  </a:cubicBezTo>
                  <a:cubicBezTo>
                    <a:pt x="702" y="474"/>
                    <a:pt x="702" y="464"/>
                    <a:pt x="702" y="453"/>
                  </a:cubicBezTo>
                  <a:cubicBezTo>
                    <a:pt x="703" y="453"/>
                    <a:pt x="704" y="453"/>
                    <a:pt x="705" y="453"/>
                  </a:cubicBezTo>
                  <a:cubicBezTo>
                    <a:pt x="705" y="464"/>
                    <a:pt x="706" y="474"/>
                    <a:pt x="706" y="484"/>
                  </a:cubicBezTo>
                  <a:close/>
                  <a:moveTo>
                    <a:pt x="710" y="484"/>
                  </a:moveTo>
                  <a:cubicBezTo>
                    <a:pt x="711" y="474"/>
                    <a:pt x="710" y="464"/>
                    <a:pt x="709" y="454"/>
                  </a:cubicBezTo>
                  <a:cubicBezTo>
                    <a:pt x="712" y="454"/>
                    <a:pt x="715" y="454"/>
                    <a:pt x="717" y="454"/>
                  </a:cubicBezTo>
                  <a:cubicBezTo>
                    <a:pt x="718" y="464"/>
                    <a:pt x="718" y="474"/>
                    <a:pt x="719" y="484"/>
                  </a:cubicBezTo>
                  <a:cubicBezTo>
                    <a:pt x="716" y="484"/>
                    <a:pt x="713" y="484"/>
                    <a:pt x="710" y="484"/>
                  </a:cubicBezTo>
                  <a:close/>
                  <a:moveTo>
                    <a:pt x="733" y="484"/>
                  </a:moveTo>
                  <a:cubicBezTo>
                    <a:pt x="729" y="484"/>
                    <a:pt x="726" y="484"/>
                    <a:pt x="723" y="484"/>
                  </a:cubicBezTo>
                  <a:cubicBezTo>
                    <a:pt x="722" y="474"/>
                    <a:pt x="722" y="464"/>
                    <a:pt x="722" y="454"/>
                  </a:cubicBezTo>
                  <a:cubicBezTo>
                    <a:pt x="725" y="454"/>
                    <a:pt x="729" y="454"/>
                    <a:pt x="732" y="455"/>
                  </a:cubicBezTo>
                  <a:cubicBezTo>
                    <a:pt x="733" y="464"/>
                    <a:pt x="733" y="474"/>
                    <a:pt x="733" y="484"/>
                  </a:cubicBezTo>
                  <a:close/>
                  <a:moveTo>
                    <a:pt x="737" y="484"/>
                  </a:moveTo>
                  <a:cubicBezTo>
                    <a:pt x="737" y="474"/>
                    <a:pt x="738" y="464"/>
                    <a:pt x="737" y="455"/>
                  </a:cubicBezTo>
                  <a:cubicBezTo>
                    <a:pt x="740" y="455"/>
                    <a:pt x="743" y="455"/>
                    <a:pt x="746" y="455"/>
                  </a:cubicBezTo>
                  <a:cubicBezTo>
                    <a:pt x="746" y="464"/>
                    <a:pt x="748" y="474"/>
                    <a:pt x="748" y="484"/>
                  </a:cubicBezTo>
                  <a:cubicBezTo>
                    <a:pt x="744" y="484"/>
                    <a:pt x="741" y="484"/>
                    <a:pt x="737" y="484"/>
                  </a:cubicBezTo>
                  <a:close/>
                  <a:moveTo>
                    <a:pt x="758" y="484"/>
                  </a:moveTo>
                  <a:cubicBezTo>
                    <a:pt x="756" y="484"/>
                    <a:pt x="754" y="484"/>
                    <a:pt x="752" y="484"/>
                  </a:cubicBezTo>
                  <a:cubicBezTo>
                    <a:pt x="752" y="474"/>
                    <a:pt x="751" y="464"/>
                    <a:pt x="750" y="455"/>
                  </a:cubicBezTo>
                  <a:cubicBezTo>
                    <a:pt x="753" y="455"/>
                    <a:pt x="756" y="454"/>
                    <a:pt x="759" y="454"/>
                  </a:cubicBezTo>
                  <a:cubicBezTo>
                    <a:pt x="758" y="464"/>
                    <a:pt x="756" y="474"/>
                    <a:pt x="758" y="484"/>
                  </a:cubicBezTo>
                  <a:close/>
                  <a:moveTo>
                    <a:pt x="763" y="484"/>
                  </a:moveTo>
                  <a:cubicBezTo>
                    <a:pt x="762" y="479"/>
                    <a:pt x="762" y="475"/>
                    <a:pt x="763" y="470"/>
                  </a:cubicBezTo>
                  <a:cubicBezTo>
                    <a:pt x="763" y="465"/>
                    <a:pt x="763" y="460"/>
                    <a:pt x="763" y="454"/>
                  </a:cubicBezTo>
                  <a:cubicBezTo>
                    <a:pt x="766" y="454"/>
                    <a:pt x="769" y="454"/>
                    <a:pt x="771" y="454"/>
                  </a:cubicBezTo>
                  <a:cubicBezTo>
                    <a:pt x="772" y="464"/>
                    <a:pt x="772" y="474"/>
                    <a:pt x="772" y="484"/>
                  </a:cubicBezTo>
                  <a:cubicBezTo>
                    <a:pt x="769" y="484"/>
                    <a:pt x="766" y="484"/>
                    <a:pt x="763" y="484"/>
                  </a:cubicBezTo>
                  <a:close/>
                  <a:moveTo>
                    <a:pt x="785" y="483"/>
                  </a:moveTo>
                  <a:cubicBezTo>
                    <a:pt x="783" y="483"/>
                    <a:pt x="780" y="484"/>
                    <a:pt x="777" y="484"/>
                  </a:cubicBezTo>
                  <a:cubicBezTo>
                    <a:pt x="776" y="474"/>
                    <a:pt x="776" y="464"/>
                    <a:pt x="776" y="454"/>
                  </a:cubicBezTo>
                  <a:cubicBezTo>
                    <a:pt x="779" y="453"/>
                    <a:pt x="781" y="453"/>
                    <a:pt x="784" y="453"/>
                  </a:cubicBezTo>
                  <a:cubicBezTo>
                    <a:pt x="786" y="463"/>
                    <a:pt x="786" y="473"/>
                    <a:pt x="785" y="483"/>
                  </a:cubicBezTo>
                  <a:close/>
                  <a:moveTo>
                    <a:pt x="790" y="483"/>
                  </a:moveTo>
                  <a:cubicBezTo>
                    <a:pt x="790" y="473"/>
                    <a:pt x="790" y="463"/>
                    <a:pt x="789" y="452"/>
                  </a:cubicBezTo>
                  <a:cubicBezTo>
                    <a:pt x="792" y="452"/>
                    <a:pt x="795" y="452"/>
                    <a:pt x="798" y="451"/>
                  </a:cubicBezTo>
                  <a:cubicBezTo>
                    <a:pt x="798" y="462"/>
                    <a:pt x="799" y="473"/>
                    <a:pt x="799" y="483"/>
                  </a:cubicBezTo>
                  <a:cubicBezTo>
                    <a:pt x="796" y="483"/>
                    <a:pt x="793" y="483"/>
                    <a:pt x="790" y="483"/>
                  </a:cubicBezTo>
                  <a:close/>
                  <a:moveTo>
                    <a:pt x="809" y="483"/>
                  </a:moveTo>
                  <a:cubicBezTo>
                    <a:pt x="807" y="483"/>
                    <a:pt x="806" y="483"/>
                    <a:pt x="804" y="483"/>
                  </a:cubicBezTo>
                  <a:cubicBezTo>
                    <a:pt x="803" y="472"/>
                    <a:pt x="803" y="462"/>
                    <a:pt x="803" y="451"/>
                  </a:cubicBezTo>
                  <a:cubicBezTo>
                    <a:pt x="805" y="450"/>
                    <a:pt x="807" y="450"/>
                    <a:pt x="809" y="450"/>
                  </a:cubicBezTo>
                  <a:lnTo>
                    <a:pt x="809" y="483"/>
                  </a:lnTo>
                  <a:close/>
                  <a:moveTo>
                    <a:pt x="814" y="460"/>
                  </a:moveTo>
                  <a:cubicBezTo>
                    <a:pt x="814" y="449"/>
                    <a:pt x="814" y="449"/>
                    <a:pt x="814" y="449"/>
                  </a:cubicBezTo>
                  <a:cubicBezTo>
                    <a:pt x="815" y="449"/>
                    <a:pt x="817" y="448"/>
                    <a:pt x="818" y="448"/>
                  </a:cubicBezTo>
                  <a:cubicBezTo>
                    <a:pt x="816" y="452"/>
                    <a:pt x="815" y="456"/>
                    <a:pt x="814" y="460"/>
                  </a:cubicBezTo>
                  <a:close/>
                  <a:moveTo>
                    <a:pt x="903" y="458"/>
                  </a:moveTo>
                  <a:cubicBezTo>
                    <a:pt x="902" y="457"/>
                    <a:pt x="901" y="456"/>
                    <a:pt x="901" y="455"/>
                  </a:cubicBezTo>
                  <a:cubicBezTo>
                    <a:pt x="908" y="450"/>
                    <a:pt x="914" y="446"/>
                    <a:pt x="922" y="441"/>
                  </a:cubicBezTo>
                  <a:cubicBezTo>
                    <a:pt x="924" y="444"/>
                    <a:pt x="926" y="447"/>
                    <a:pt x="928" y="449"/>
                  </a:cubicBezTo>
                  <a:cubicBezTo>
                    <a:pt x="919" y="452"/>
                    <a:pt x="911" y="455"/>
                    <a:pt x="903" y="458"/>
                  </a:cubicBezTo>
                  <a:close/>
                  <a:moveTo>
                    <a:pt x="930" y="453"/>
                  </a:moveTo>
                  <a:cubicBezTo>
                    <a:pt x="931" y="455"/>
                    <a:pt x="932" y="457"/>
                    <a:pt x="933" y="458"/>
                  </a:cubicBezTo>
                  <a:cubicBezTo>
                    <a:pt x="933" y="459"/>
                    <a:pt x="934" y="460"/>
                    <a:pt x="934" y="461"/>
                  </a:cubicBezTo>
                  <a:cubicBezTo>
                    <a:pt x="925" y="463"/>
                    <a:pt x="916" y="465"/>
                    <a:pt x="907" y="467"/>
                  </a:cubicBezTo>
                  <a:cubicBezTo>
                    <a:pt x="906" y="466"/>
                    <a:pt x="906" y="465"/>
                    <a:pt x="905" y="463"/>
                  </a:cubicBezTo>
                  <a:cubicBezTo>
                    <a:pt x="905" y="463"/>
                    <a:pt x="905" y="463"/>
                    <a:pt x="905" y="462"/>
                  </a:cubicBezTo>
                  <a:cubicBezTo>
                    <a:pt x="913" y="459"/>
                    <a:pt x="922" y="456"/>
                    <a:pt x="930" y="453"/>
                  </a:cubicBezTo>
                  <a:close/>
                  <a:moveTo>
                    <a:pt x="897" y="452"/>
                  </a:moveTo>
                  <a:cubicBezTo>
                    <a:pt x="896" y="451"/>
                    <a:pt x="894" y="450"/>
                    <a:pt x="893" y="450"/>
                  </a:cubicBezTo>
                  <a:cubicBezTo>
                    <a:pt x="897" y="442"/>
                    <a:pt x="902" y="434"/>
                    <a:pt x="906" y="426"/>
                  </a:cubicBezTo>
                  <a:cubicBezTo>
                    <a:pt x="911" y="430"/>
                    <a:pt x="915" y="433"/>
                    <a:pt x="919" y="438"/>
                  </a:cubicBezTo>
                  <a:cubicBezTo>
                    <a:pt x="911" y="442"/>
                    <a:pt x="904" y="447"/>
                    <a:pt x="897" y="452"/>
                  </a:cubicBezTo>
                  <a:close/>
                  <a:moveTo>
                    <a:pt x="889" y="448"/>
                  </a:moveTo>
                  <a:cubicBezTo>
                    <a:pt x="887" y="448"/>
                    <a:pt x="885" y="447"/>
                    <a:pt x="883" y="447"/>
                  </a:cubicBezTo>
                  <a:cubicBezTo>
                    <a:pt x="883" y="447"/>
                    <a:pt x="882" y="447"/>
                    <a:pt x="881" y="447"/>
                  </a:cubicBezTo>
                  <a:cubicBezTo>
                    <a:pt x="883" y="437"/>
                    <a:pt x="884" y="428"/>
                    <a:pt x="886" y="419"/>
                  </a:cubicBezTo>
                  <a:cubicBezTo>
                    <a:pt x="886" y="419"/>
                    <a:pt x="886" y="419"/>
                    <a:pt x="886" y="419"/>
                  </a:cubicBezTo>
                  <a:cubicBezTo>
                    <a:pt x="892" y="419"/>
                    <a:pt x="897" y="421"/>
                    <a:pt x="902" y="424"/>
                  </a:cubicBezTo>
                  <a:cubicBezTo>
                    <a:pt x="898" y="432"/>
                    <a:pt x="893" y="440"/>
                    <a:pt x="889" y="448"/>
                  </a:cubicBezTo>
                  <a:close/>
                  <a:moveTo>
                    <a:pt x="876" y="447"/>
                  </a:moveTo>
                  <a:cubicBezTo>
                    <a:pt x="875" y="448"/>
                    <a:pt x="874" y="448"/>
                    <a:pt x="873" y="449"/>
                  </a:cubicBezTo>
                  <a:cubicBezTo>
                    <a:pt x="869" y="440"/>
                    <a:pt x="866" y="432"/>
                    <a:pt x="862" y="423"/>
                  </a:cubicBezTo>
                  <a:cubicBezTo>
                    <a:pt x="868" y="420"/>
                    <a:pt x="874" y="419"/>
                    <a:pt x="881" y="419"/>
                  </a:cubicBezTo>
                  <a:cubicBezTo>
                    <a:pt x="880" y="428"/>
                    <a:pt x="878" y="438"/>
                    <a:pt x="876" y="447"/>
                  </a:cubicBezTo>
                  <a:close/>
                  <a:moveTo>
                    <a:pt x="869" y="452"/>
                  </a:moveTo>
                  <a:cubicBezTo>
                    <a:pt x="868" y="452"/>
                    <a:pt x="868" y="453"/>
                    <a:pt x="868" y="453"/>
                  </a:cubicBezTo>
                  <a:cubicBezTo>
                    <a:pt x="861" y="446"/>
                    <a:pt x="855" y="440"/>
                    <a:pt x="849" y="432"/>
                  </a:cubicBezTo>
                  <a:cubicBezTo>
                    <a:pt x="852" y="430"/>
                    <a:pt x="855" y="427"/>
                    <a:pt x="858" y="425"/>
                  </a:cubicBezTo>
                  <a:cubicBezTo>
                    <a:pt x="862" y="434"/>
                    <a:pt x="865" y="443"/>
                    <a:pt x="869" y="452"/>
                  </a:cubicBezTo>
                  <a:close/>
                  <a:moveTo>
                    <a:pt x="865" y="456"/>
                  </a:moveTo>
                  <a:cubicBezTo>
                    <a:pt x="864" y="458"/>
                    <a:pt x="863" y="459"/>
                    <a:pt x="863" y="461"/>
                  </a:cubicBezTo>
                  <a:cubicBezTo>
                    <a:pt x="862" y="461"/>
                    <a:pt x="862" y="461"/>
                    <a:pt x="862" y="462"/>
                  </a:cubicBezTo>
                  <a:cubicBezTo>
                    <a:pt x="853" y="458"/>
                    <a:pt x="845" y="454"/>
                    <a:pt x="839" y="447"/>
                  </a:cubicBezTo>
                  <a:cubicBezTo>
                    <a:pt x="841" y="443"/>
                    <a:pt x="844" y="439"/>
                    <a:pt x="846" y="436"/>
                  </a:cubicBezTo>
                  <a:cubicBezTo>
                    <a:pt x="852" y="443"/>
                    <a:pt x="859" y="450"/>
                    <a:pt x="865" y="456"/>
                  </a:cubicBezTo>
                  <a:close/>
                  <a:moveTo>
                    <a:pt x="861" y="466"/>
                  </a:moveTo>
                  <a:cubicBezTo>
                    <a:pt x="861" y="467"/>
                    <a:pt x="861" y="467"/>
                    <a:pt x="861" y="468"/>
                  </a:cubicBezTo>
                  <a:cubicBezTo>
                    <a:pt x="851" y="466"/>
                    <a:pt x="842" y="466"/>
                    <a:pt x="833" y="462"/>
                  </a:cubicBezTo>
                  <a:cubicBezTo>
                    <a:pt x="834" y="458"/>
                    <a:pt x="835" y="454"/>
                    <a:pt x="837" y="451"/>
                  </a:cubicBezTo>
                  <a:cubicBezTo>
                    <a:pt x="843" y="458"/>
                    <a:pt x="852" y="462"/>
                    <a:pt x="861" y="466"/>
                  </a:cubicBezTo>
                  <a:close/>
                  <a:moveTo>
                    <a:pt x="859" y="472"/>
                  </a:moveTo>
                  <a:cubicBezTo>
                    <a:pt x="849" y="473"/>
                    <a:pt x="839" y="475"/>
                    <a:pt x="830" y="473"/>
                  </a:cubicBezTo>
                  <a:cubicBezTo>
                    <a:pt x="830" y="470"/>
                    <a:pt x="831" y="468"/>
                    <a:pt x="831" y="466"/>
                  </a:cubicBezTo>
                  <a:cubicBezTo>
                    <a:pt x="840" y="470"/>
                    <a:pt x="849" y="471"/>
                    <a:pt x="859" y="472"/>
                  </a:cubicBezTo>
                  <a:close/>
                  <a:moveTo>
                    <a:pt x="847" y="478"/>
                  </a:moveTo>
                  <a:cubicBezTo>
                    <a:pt x="841" y="480"/>
                    <a:pt x="835" y="482"/>
                    <a:pt x="828" y="484"/>
                  </a:cubicBezTo>
                  <a:cubicBezTo>
                    <a:pt x="829" y="482"/>
                    <a:pt x="829" y="479"/>
                    <a:pt x="829" y="477"/>
                  </a:cubicBezTo>
                  <a:cubicBezTo>
                    <a:pt x="835" y="478"/>
                    <a:pt x="841" y="478"/>
                    <a:pt x="847" y="478"/>
                  </a:cubicBezTo>
                  <a:close/>
                  <a:moveTo>
                    <a:pt x="831" y="490"/>
                  </a:moveTo>
                  <a:cubicBezTo>
                    <a:pt x="831" y="489"/>
                    <a:pt x="830" y="489"/>
                    <a:pt x="830" y="488"/>
                  </a:cubicBezTo>
                  <a:cubicBezTo>
                    <a:pt x="840" y="485"/>
                    <a:pt x="850" y="481"/>
                    <a:pt x="860" y="478"/>
                  </a:cubicBezTo>
                  <a:cubicBezTo>
                    <a:pt x="860" y="480"/>
                    <a:pt x="861" y="481"/>
                    <a:pt x="862" y="483"/>
                  </a:cubicBezTo>
                  <a:cubicBezTo>
                    <a:pt x="852" y="488"/>
                    <a:pt x="842" y="493"/>
                    <a:pt x="832" y="498"/>
                  </a:cubicBezTo>
                  <a:cubicBezTo>
                    <a:pt x="831" y="496"/>
                    <a:pt x="831" y="493"/>
                    <a:pt x="831" y="490"/>
                  </a:cubicBezTo>
                  <a:close/>
                  <a:moveTo>
                    <a:pt x="833" y="503"/>
                  </a:moveTo>
                  <a:cubicBezTo>
                    <a:pt x="843" y="497"/>
                    <a:pt x="853" y="492"/>
                    <a:pt x="864" y="487"/>
                  </a:cubicBezTo>
                  <a:cubicBezTo>
                    <a:pt x="864" y="488"/>
                    <a:pt x="865" y="489"/>
                    <a:pt x="865" y="490"/>
                  </a:cubicBezTo>
                  <a:cubicBezTo>
                    <a:pt x="855" y="496"/>
                    <a:pt x="845" y="503"/>
                    <a:pt x="836" y="509"/>
                  </a:cubicBezTo>
                  <a:cubicBezTo>
                    <a:pt x="835" y="507"/>
                    <a:pt x="834" y="505"/>
                    <a:pt x="833" y="503"/>
                  </a:cubicBezTo>
                  <a:close/>
                  <a:moveTo>
                    <a:pt x="844" y="520"/>
                  </a:moveTo>
                  <a:cubicBezTo>
                    <a:pt x="842" y="518"/>
                    <a:pt x="840" y="516"/>
                    <a:pt x="838" y="513"/>
                  </a:cubicBezTo>
                  <a:cubicBezTo>
                    <a:pt x="847" y="507"/>
                    <a:pt x="856" y="501"/>
                    <a:pt x="866" y="495"/>
                  </a:cubicBezTo>
                  <a:cubicBezTo>
                    <a:pt x="858" y="503"/>
                    <a:pt x="851" y="512"/>
                    <a:pt x="844" y="520"/>
                  </a:cubicBezTo>
                  <a:close/>
                  <a:moveTo>
                    <a:pt x="847" y="523"/>
                  </a:moveTo>
                  <a:cubicBezTo>
                    <a:pt x="855" y="514"/>
                    <a:pt x="863" y="505"/>
                    <a:pt x="871" y="496"/>
                  </a:cubicBezTo>
                  <a:cubicBezTo>
                    <a:pt x="871" y="497"/>
                    <a:pt x="872" y="497"/>
                    <a:pt x="872" y="498"/>
                  </a:cubicBezTo>
                  <a:cubicBezTo>
                    <a:pt x="868" y="508"/>
                    <a:pt x="864" y="519"/>
                    <a:pt x="860" y="530"/>
                  </a:cubicBezTo>
                  <a:cubicBezTo>
                    <a:pt x="855" y="528"/>
                    <a:pt x="851" y="526"/>
                    <a:pt x="847" y="523"/>
                  </a:cubicBezTo>
                  <a:close/>
                  <a:moveTo>
                    <a:pt x="875" y="532"/>
                  </a:moveTo>
                  <a:cubicBezTo>
                    <a:pt x="871" y="532"/>
                    <a:pt x="867" y="531"/>
                    <a:pt x="864" y="531"/>
                  </a:cubicBezTo>
                  <a:cubicBezTo>
                    <a:pt x="868" y="520"/>
                    <a:pt x="872" y="510"/>
                    <a:pt x="877" y="499"/>
                  </a:cubicBezTo>
                  <a:cubicBezTo>
                    <a:pt x="877" y="499"/>
                    <a:pt x="878" y="499"/>
                    <a:pt x="878" y="499"/>
                  </a:cubicBezTo>
                  <a:cubicBezTo>
                    <a:pt x="879" y="499"/>
                    <a:pt x="880" y="499"/>
                    <a:pt x="881" y="499"/>
                  </a:cubicBezTo>
                  <a:cubicBezTo>
                    <a:pt x="878" y="510"/>
                    <a:pt x="876" y="521"/>
                    <a:pt x="875" y="532"/>
                  </a:cubicBezTo>
                  <a:close/>
                  <a:moveTo>
                    <a:pt x="879" y="532"/>
                  </a:moveTo>
                  <a:cubicBezTo>
                    <a:pt x="880" y="521"/>
                    <a:pt x="883" y="510"/>
                    <a:pt x="885" y="499"/>
                  </a:cubicBezTo>
                  <a:cubicBezTo>
                    <a:pt x="886" y="499"/>
                    <a:pt x="887" y="499"/>
                    <a:pt x="887" y="498"/>
                  </a:cubicBezTo>
                  <a:cubicBezTo>
                    <a:pt x="889" y="509"/>
                    <a:pt x="890" y="519"/>
                    <a:pt x="892" y="529"/>
                  </a:cubicBezTo>
                  <a:cubicBezTo>
                    <a:pt x="888" y="531"/>
                    <a:pt x="883" y="531"/>
                    <a:pt x="879" y="532"/>
                  </a:cubicBezTo>
                  <a:close/>
                  <a:moveTo>
                    <a:pt x="896" y="528"/>
                  </a:moveTo>
                  <a:cubicBezTo>
                    <a:pt x="894" y="518"/>
                    <a:pt x="894" y="507"/>
                    <a:pt x="891" y="497"/>
                  </a:cubicBezTo>
                  <a:cubicBezTo>
                    <a:pt x="892" y="496"/>
                    <a:pt x="893" y="496"/>
                    <a:pt x="893" y="496"/>
                  </a:cubicBezTo>
                  <a:cubicBezTo>
                    <a:pt x="899" y="504"/>
                    <a:pt x="903" y="514"/>
                    <a:pt x="907" y="524"/>
                  </a:cubicBezTo>
                  <a:cubicBezTo>
                    <a:pt x="904" y="525"/>
                    <a:pt x="900" y="527"/>
                    <a:pt x="896" y="528"/>
                  </a:cubicBezTo>
                  <a:close/>
                  <a:moveTo>
                    <a:pt x="911" y="521"/>
                  </a:moveTo>
                  <a:cubicBezTo>
                    <a:pt x="907" y="512"/>
                    <a:pt x="903" y="502"/>
                    <a:pt x="897" y="493"/>
                  </a:cubicBezTo>
                  <a:cubicBezTo>
                    <a:pt x="898" y="492"/>
                    <a:pt x="899" y="492"/>
                    <a:pt x="900" y="491"/>
                  </a:cubicBezTo>
                  <a:cubicBezTo>
                    <a:pt x="907" y="498"/>
                    <a:pt x="914" y="506"/>
                    <a:pt x="921" y="514"/>
                  </a:cubicBezTo>
                  <a:cubicBezTo>
                    <a:pt x="918" y="517"/>
                    <a:pt x="915" y="519"/>
                    <a:pt x="911" y="521"/>
                  </a:cubicBezTo>
                  <a:close/>
                  <a:moveTo>
                    <a:pt x="935" y="495"/>
                  </a:moveTo>
                  <a:cubicBezTo>
                    <a:pt x="933" y="501"/>
                    <a:pt x="929" y="506"/>
                    <a:pt x="924" y="511"/>
                  </a:cubicBezTo>
                  <a:cubicBezTo>
                    <a:pt x="918" y="503"/>
                    <a:pt x="910" y="495"/>
                    <a:pt x="903" y="487"/>
                  </a:cubicBezTo>
                  <a:cubicBezTo>
                    <a:pt x="904" y="487"/>
                    <a:pt x="904" y="486"/>
                    <a:pt x="904" y="485"/>
                  </a:cubicBezTo>
                  <a:cubicBezTo>
                    <a:pt x="914" y="488"/>
                    <a:pt x="925" y="490"/>
                    <a:pt x="936" y="492"/>
                  </a:cubicBezTo>
                  <a:cubicBezTo>
                    <a:pt x="936" y="493"/>
                    <a:pt x="936" y="493"/>
                    <a:pt x="936" y="494"/>
                  </a:cubicBezTo>
                  <a:cubicBezTo>
                    <a:pt x="936" y="494"/>
                    <a:pt x="935" y="495"/>
                    <a:pt x="935" y="495"/>
                  </a:cubicBezTo>
                  <a:close/>
                  <a:moveTo>
                    <a:pt x="938" y="486"/>
                  </a:moveTo>
                  <a:cubicBezTo>
                    <a:pt x="937" y="487"/>
                    <a:pt x="937" y="487"/>
                    <a:pt x="937" y="488"/>
                  </a:cubicBezTo>
                  <a:cubicBezTo>
                    <a:pt x="926" y="486"/>
                    <a:pt x="916" y="484"/>
                    <a:pt x="906" y="481"/>
                  </a:cubicBezTo>
                  <a:cubicBezTo>
                    <a:pt x="906" y="479"/>
                    <a:pt x="907" y="478"/>
                    <a:pt x="907" y="476"/>
                  </a:cubicBezTo>
                  <a:cubicBezTo>
                    <a:pt x="917" y="479"/>
                    <a:pt x="928" y="481"/>
                    <a:pt x="938" y="483"/>
                  </a:cubicBezTo>
                  <a:cubicBezTo>
                    <a:pt x="938" y="484"/>
                    <a:pt x="938" y="485"/>
                    <a:pt x="938" y="486"/>
                  </a:cubicBezTo>
                  <a:close/>
                  <a:moveTo>
                    <a:pt x="907" y="472"/>
                  </a:moveTo>
                  <a:cubicBezTo>
                    <a:pt x="907" y="472"/>
                    <a:pt x="907" y="472"/>
                    <a:pt x="907" y="471"/>
                  </a:cubicBezTo>
                  <a:cubicBezTo>
                    <a:pt x="917" y="469"/>
                    <a:pt x="926" y="467"/>
                    <a:pt x="936" y="465"/>
                  </a:cubicBezTo>
                  <a:cubicBezTo>
                    <a:pt x="937" y="470"/>
                    <a:pt x="938" y="474"/>
                    <a:pt x="938" y="478"/>
                  </a:cubicBezTo>
                  <a:cubicBezTo>
                    <a:pt x="928" y="476"/>
                    <a:pt x="918" y="474"/>
                    <a:pt x="907" y="472"/>
                  </a:cubicBezTo>
                  <a:close/>
                  <a:moveTo>
                    <a:pt x="955" y="483"/>
                  </a:moveTo>
                  <a:cubicBezTo>
                    <a:pt x="956" y="475"/>
                    <a:pt x="954" y="466"/>
                    <a:pt x="951" y="458"/>
                  </a:cubicBezTo>
                  <a:cubicBezTo>
                    <a:pt x="953" y="458"/>
                    <a:pt x="954" y="458"/>
                    <a:pt x="955" y="458"/>
                  </a:cubicBezTo>
                  <a:cubicBezTo>
                    <a:pt x="956" y="466"/>
                    <a:pt x="955" y="474"/>
                    <a:pt x="956" y="483"/>
                  </a:cubicBezTo>
                  <a:cubicBezTo>
                    <a:pt x="956" y="483"/>
                    <a:pt x="956" y="483"/>
                    <a:pt x="955" y="483"/>
                  </a:cubicBezTo>
                  <a:close/>
                  <a:moveTo>
                    <a:pt x="960" y="482"/>
                  </a:moveTo>
                  <a:cubicBezTo>
                    <a:pt x="960" y="474"/>
                    <a:pt x="960" y="466"/>
                    <a:pt x="959" y="457"/>
                  </a:cubicBezTo>
                  <a:cubicBezTo>
                    <a:pt x="962" y="457"/>
                    <a:pt x="965" y="456"/>
                    <a:pt x="968" y="456"/>
                  </a:cubicBezTo>
                  <a:cubicBezTo>
                    <a:pt x="969" y="464"/>
                    <a:pt x="970" y="473"/>
                    <a:pt x="970" y="481"/>
                  </a:cubicBezTo>
                  <a:cubicBezTo>
                    <a:pt x="967" y="482"/>
                    <a:pt x="963" y="482"/>
                    <a:pt x="960" y="482"/>
                  </a:cubicBezTo>
                  <a:close/>
                  <a:moveTo>
                    <a:pt x="974" y="481"/>
                  </a:moveTo>
                  <a:cubicBezTo>
                    <a:pt x="974" y="472"/>
                    <a:pt x="973" y="464"/>
                    <a:pt x="972" y="456"/>
                  </a:cubicBezTo>
                  <a:cubicBezTo>
                    <a:pt x="976" y="455"/>
                    <a:pt x="979" y="455"/>
                    <a:pt x="983" y="454"/>
                  </a:cubicBezTo>
                  <a:cubicBezTo>
                    <a:pt x="985" y="462"/>
                    <a:pt x="986" y="471"/>
                    <a:pt x="986" y="479"/>
                  </a:cubicBezTo>
                  <a:cubicBezTo>
                    <a:pt x="982" y="479"/>
                    <a:pt x="978" y="480"/>
                    <a:pt x="974" y="481"/>
                  </a:cubicBezTo>
                  <a:close/>
                  <a:moveTo>
                    <a:pt x="990" y="478"/>
                  </a:moveTo>
                  <a:cubicBezTo>
                    <a:pt x="990" y="470"/>
                    <a:pt x="989" y="462"/>
                    <a:pt x="988" y="454"/>
                  </a:cubicBezTo>
                  <a:cubicBezTo>
                    <a:pt x="990" y="453"/>
                    <a:pt x="992" y="453"/>
                    <a:pt x="994" y="453"/>
                  </a:cubicBezTo>
                  <a:cubicBezTo>
                    <a:pt x="995" y="461"/>
                    <a:pt x="996" y="469"/>
                    <a:pt x="996" y="477"/>
                  </a:cubicBezTo>
                  <a:cubicBezTo>
                    <a:pt x="994" y="477"/>
                    <a:pt x="992" y="478"/>
                    <a:pt x="990" y="478"/>
                  </a:cubicBezTo>
                  <a:close/>
                  <a:moveTo>
                    <a:pt x="1000" y="476"/>
                  </a:moveTo>
                  <a:cubicBezTo>
                    <a:pt x="1000" y="468"/>
                    <a:pt x="1000" y="460"/>
                    <a:pt x="999" y="453"/>
                  </a:cubicBezTo>
                  <a:cubicBezTo>
                    <a:pt x="1002" y="452"/>
                    <a:pt x="1004" y="452"/>
                    <a:pt x="1007" y="452"/>
                  </a:cubicBezTo>
                  <a:cubicBezTo>
                    <a:pt x="1007" y="459"/>
                    <a:pt x="1007" y="467"/>
                    <a:pt x="1007" y="475"/>
                  </a:cubicBezTo>
                  <a:cubicBezTo>
                    <a:pt x="1005" y="475"/>
                    <a:pt x="1003" y="476"/>
                    <a:pt x="1000" y="476"/>
                  </a:cubicBezTo>
                  <a:close/>
                  <a:moveTo>
                    <a:pt x="1012" y="474"/>
                  </a:moveTo>
                  <a:cubicBezTo>
                    <a:pt x="1011" y="466"/>
                    <a:pt x="1011" y="459"/>
                    <a:pt x="1011" y="451"/>
                  </a:cubicBezTo>
                  <a:cubicBezTo>
                    <a:pt x="1015" y="451"/>
                    <a:pt x="1019" y="451"/>
                    <a:pt x="1022" y="451"/>
                  </a:cubicBezTo>
                  <a:cubicBezTo>
                    <a:pt x="1022" y="458"/>
                    <a:pt x="1023" y="465"/>
                    <a:pt x="1023" y="472"/>
                  </a:cubicBezTo>
                  <a:cubicBezTo>
                    <a:pt x="1019" y="472"/>
                    <a:pt x="1015" y="473"/>
                    <a:pt x="1012" y="474"/>
                  </a:cubicBezTo>
                  <a:close/>
                  <a:moveTo>
                    <a:pt x="1027" y="471"/>
                  </a:moveTo>
                  <a:cubicBezTo>
                    <a:pt x="1027" y="464"/>
                    <a:pt x="1027" y="457"/>
                    <a:pt x="1027" y="450"/>
                  </a:cubicBezTo>
                  <a:cubicBezTo>
                    <a:pt x="1028" y="450"/>
                    <a:pt x="1030" y="450"/>
                    <a:pt x="1032" y="450"/>
                  </a:cubicBezTo>
                  <a:cubicBezTo>
                    <a:pt x="1033" y="457"/>
                    <a:pt x="1034" y="463"/>
                    <a:pt x="1034" y="470"/>
                  </a:cubicBezTo>
                  <a:cubicBezTo>
                    <a:pt x="1032" y="470"/>
                    <a:pt x="1029" y="470"/>
                    <a:pt x="1027" y="471"/>
                  </a:cubicBezTo>
                  <a:close/>
                  <a:moveTo>
                    <a:pt x="1038" y="469"/>
                  </a:moveTo>
                  <a:cubicBezTo>
                    <a:pt x="1038" y="463"/>
                    <a:pt x="1037" y="456"/>
                    <a:pt x="1037" y="450"/>
                  </a:cubicBezTo>
                  <a:cubicBezTo>
                    <a:pt x="1039" y="450"/>
                    <a:pt x="1041" y="450"/>
                    <a:pt x="1043" y="450"/>
                  </a:cubicBezTo>
                  <a:cubicBezTo>
                    <a:pt x="1043" y="456"/>
                    <a:pt x="1043" y="462"/>
                    <a:pt x="1044" y="468"/>
                  </a:cubicBezTo>
                  <a:cubicBezTo>
                    <a:pt x="1042" y="468"/>
                    <a:pt x="1040" y="469"/>
                    <a:pt x="1038" y="469"/>
                  </a:cubicBezTo>
                  <a:close/>
                  <a:moveTo>
                    <a:pt x="1051" y="467"/>
                  </a:moveTo>
                  <a:cubicBezTo>
                    <a:pt x="1050" y="467"/>
                    <a:pt x="1049" y="467"/>
                    <a:pt x="1048" y="468"/>
                  </a:cubicBezTo>
                  <a:cubicBezTo>
                    <a:pt x="1047" y="462"/>
                    <a:pt x="1047" y="455"/>
                    <a:pt x="1047" y="449"/>
                  </a:cubicBezTo>
                  <a:cubicBezTo>
                    <a:pt x="1048" y="449"/>
                    <a:pt x="1050" y="449"/>
                    <a:pt x="1051" y="449"/>
                  </a:cubicBezTo>
                  <a:lnTo>
                    <a:pt x="1051" y="467"/>
                  </a:lnTo>
                  <a:close/>
                  <a:moveTo>
                    <a:pt x="1061" y="466"/>
                  </a:moveTo>
                  <a:cubicBezTo>
                    <a:pt x="1059" y="466"/>
                    <a:pt x="1057" y="466"/>
                    <a:pt x="1055" y="467"/>
                  </a:cubicBezTo>
                  <a:cubicBezTo>
                    <a:pt x="1055" y="449"/>
                    <a:pt x="1055" y="449"/>
                    <a:pt x="1055" y="449"/>
                  </a:cubicBezTo>
                  <a:cubicBezTo>
                    <a:pt x="1058" y="449"/>
                    <a:pt x="1061" y="449"/>
                    <a:pt x="1063" y="449"/>
                  </a:cubicBezTo>
                  <a:cubicBezTo>
                    <a:pt x="1063" y="455"/>
                    <a:pt x="1062" y="460"/>
                    <a:pt x="1061" y="466"/>
                  </a:cubicBezTo>
                  <a:close/>
                  <a:moveTo>
                    <a:pt x="1074" y="465"/>
                  </a:moveTo>
                  <a:cubicBezTo>
                    <a:pt x="1071" y="465"/>
                    <a:pt x="1069" y="466"/>
                    <a:pt x="1066" y="466"/>
                  </a:cubicBezTo>
                  <a:cubicBezTo>
                    <a:pt x="1067" y="460"/>
                    <a:pt x="1067" y="455"/>
                    <a:pt x="1068" y="449"/>
                  </a:cubicBezTo>
                  <a:cubicBezTo>
                    <a:pt x="1070" y="449"/>
                    <a:pt x="1072" y="449"/>
                    <a:pt x="1074" y="449"/>
                  </a:cubicBezTo>
                  <a:cubicBezTo>
                    <a:pt x="1074" y="455"/>
                    <a:pt x="1074" y="460"/>
                    <a:pt x="1074" y="465"/>
                  </a:cubicBezTo>
                  <a:close/>
                  <a:moveTo>
                    <a:pt x="1079" y="465"/>
                  </a:moveTo>
                  <a:cubicBezTo>
                    <a:pt x="1079" y="465"/>
                    <a:pt x="1079" y="465"/>
                    <a:pt x="1078" y="465"/>
                  </a:cubicBezTo>
                  <a:cubicBezTo>
                    <a:pt x="1079" y="460"/>
                    <a:pt x="1078" y="455"/>
                    <a:pt x="1078" y="449"/>
                  </a:cubicBezTo>
                  <a:cubicBezTo>
                    <a:pt x="1080" y="449"/>
                    <a:pt x="1082" y="449"/>
                    <a:pt x="1084" y="449"/>
                  </a:cubicBezTo>
                  <a:cubicBezTo>
                    <a:pt x="1082" y="455"/>
                    <a:pt x="1080" y="460"/>
                    <a:pt x="1079" y="465"/>
                  </a:cubicBezTo>
                  <a:close/>
                  <a:moveTo>
                    <a:pt x="1097" y="468"/>
                  </a:moveTo>
                  <a:cubicBezTo>
                    <a:pt x="1098" y="463"/>
                    <a:pt x="1100" y="457"/>
                    <a:pt x="1102" y="452"/>
                  </a:cubicBezTo>
                  <a:cubicBezTo>
                    <a:pt x="1104" y="452"/>
                    <a:pt x="1104" y="452"/>
                    <a:pt x="1104" y="452"/>
                  </a:cubicBezTo>
                  <a:cubicBezTo>
                    <a:pt x="1103" y="458"/>
                    <a:pt x="1101" y="463"/>
                    <a:pt x="1099" y="468"/>
                  </a:cubicBezTo>
                  <a:cubicBezTo>
                    <a:pt x="1098" y="468"/>
                    <a:pt x="1097" y="468"/>
                    <a:pt x="1097" y="468"/>
                  </a:cubicBezTo>
                  <a:close/>
                  <a:moveTo>
                    <a:pt x="1110" y="469"/>
                  </a:moveTo>
                  <a:cubicBezTo>
                    <a:pt x="1108" y="469"/>
                    <a:pt x="1106" y="469"/>
                    <a:pt x="1104" y="469"/>
                  </a:cubicBezTo>
                  <a:cubicBezTo>
                    <a:pt x="1105" y="463"/>
                    <a:pt x="1107" y="458"/>
                    <a:pt x="1109" y="452"/>
                  </a:cubicBezTo>
                  <a:cubicBezTo>
                    <a:pt x="1111" y="452"/>
                    <a:pt x="1111" y="452"/>
                    <a:pt x="1111" y="452"/>
                  </a:cubicBezTo>
                  <a:cubicBezTo>
                    <a:pt x="1111" y="458"/>
                    <a:pt x="1110" y="463"/>
                    <a:pt x="1110" y="469"/>
                  </a:cubicBezTo>
                  <a:close/>
                  <a:moveTo>
                    <a:pt x="1114" y="469"/>
                  </a:moveTo>
                  <a:cubicBezTo>
                    <a:pt x="1115" y="464"/>
                    <a:pt x="1115" y="458"/>
                    <a:pt x="1116" y="452"/>
                  </a:cubicBezTo>
                  <a:cubicBezTo>
                    <a:pt x="1118" y="452"/>
                    <a:pt x="1118" y="452"/>
                    <a:pt x="1118" y="452"/>
                  </a:cubicBezTo>
                  <a:cubicBezTo>
                    <a:pt x="1117" y="458"/>
                    <a:pt x="1118" y="464"/>
                    <a:pt x="1118" y="469"/>
                  </a:cubicBezTo>
                  <a:cubicBezTo>
                    <a:pt x="1117" y="469"/>
                    <a:pt x="1115" y="469"/>
                    <a:pt x="1114" y="469"/>
                  </a:cubicBezTo>
                  <a:close/>
                  <a:moveTo>
                    <a:pt x="1123" y="470"/>
                  </a:moveTo>
                  <a:cubicBezTo>
                    <a:pt x="1122" y="464"/>
                    <a:pt x="1122" y="458"/>
                    <a:pt x="1122" y="452"/>
                  </a:cubicBezTo>
                  <a:cubicBezTo>
                    <a:pt x="1127" y="452"/>
                    <a:pt x="1127" y="452"/>
                    <a:pt x="1127" y="452"/>
                  </a:cubicBezTo>
                  <a:cubicBezTo>
                    <a:pt x="1127" y="458"/>
                    <a:pt x="1127" y="464"/>
                    <a:pt x="1127" y="470"/>
                  </a:cubicBezTo>
                  <a:cubicBezTo>
                    <a:pt x="1125" y="470"/>
                    <a:pt x="1124" y="470"/>
                    <a:pt x="1123" y="470"/>
                  </a:cubicBezTo>
                  <a:close/>
                  <a:moveTo>
                    <a:pt x="1131" y="470"/>
                  </a:moveTo>
                  <a:cubicBezTo>
                    <a:pt x="1131" y="464"/>
                    <a:pt x="1131" y="458"/>
                    <a:pt x="1131" y="452"/>
                  </a:cubicBezTo>
                  <a:cubicBezTo>
                    <a:pt x="1135" y="452"/>
                    <a:pt x="1135" y="452"/>
                    <a:pt x="1135" y="452"/>
                  </a:cubicBezTo>
                  <a:cubicBezTo>
                    <a:pt x="1135" y="458"/>
                    <a:pt x="1135" y="464"/>
                    <a:pt x="1135" y="470"/>
                  </a:cubicBezTo>
                  <a:cubicBezTo>
                    <a:pt x="1134" y="470"/>
                    <a:pt x="1133" y="470"/>
                    <a:pt x="1131" y="470"/>
                  </a:cubicBezTo>
                  <a:close/>
                  <a:moveTo>
                    <a:pt x="1138" y="434"/>
                  </a:moveTo>
                  <a:cubicBezTo>
                    <a:pt x="1099" y="434"/>
                    <a:pt x="1099" y="434"/>
                    <a:pt x="1099" y="434"/>
                  </a:cubicBezTo>
                  <a:cubicBezTo>
                    <a:pt x="1098" y="433"/>
                    <a:pt x="1096" y="432"/>
                    <a:pt x="1093" y="432"/>
                  </a:cubicBezTo>
                  <a:cubicBezTo>
                    <a:pt x="1045" y="429"/>
                    <a:pt x="995" y="434"/>
                    <a:pt x="946" y="441"/>
                  </a:cubicBezTo>
                  <a:cubicBezTo>
                    <a:pt x="945" y="441"/>
                    <a:pt x="944" y="442"/>
                    <a:pt x="944" y="442"/>
                  </a:cubicBezTo>
                  <a:cubicBezTo>
                    <a:pt x="941" y="438"/>
                    <a:pt x="938" y="433"/>
                    <a:pt x="935" y="429"/>
                  </a:cubicBezTo>
                  <a:cubicBezTo>
                    <a:pt x="920" y="411"/>
                    <a:pt x="898" y="398"/>
                    <a:pt x="874" y="401"/>
                  </a:cubicBezTo>
                  <a:cubicBezTo>
                    <a:pt x="855" y="404"/>
                    <a:pt x="840" y="415"/>
                    <a:pt x="829" y="430"/>
                  </a:cubicBezTo>
                  <a:cubicBezTo>
                    <a:pt x="827" y="430"/>
                    <a:pt x="824" y="430"/>
                    <a:pt x="822" y="430"/>
                  </a:cubicBezTo>
                  <a:cubicBezTo>
                    <a:pt x="821" y="430"/>
                    <a:pt x="821" y="430"/>
                    <a:pt x="821" y="430"/>
                  </a:cubicBezTo>
                  <a:cubicBezTo>
                    <a:pt x="820" y="430"/>
                    <a:pt x="818" y="430"/>
                    <a:pt x="817" y="430"/>
                  </a:cubicBezTo>
                  <a:cubicBezTo>
                    <a:pt x="733" y="448"/>
                    <a:pt x="646" y="426"/>
                    <a:pt x="562" y="428"/>
                  </a:cubicBezTo>
                  <a:cubicBezTo>
                    <a:pt x="474" y="431"/>
                    <a:pt x="385" y="448"/>
                    <a:pt x="298" y="430"/>
                  </a:cubicBezTo>
                  <a:cubicBezTo>
                    <a:pt x="297" y="430"/>
                    <a:pt x="296" y="430"/>
                    <a:pt x="295" y="430"/>
                  </a:cubicBezTo>
                  <a:cubicBezTo>
                    <a:pt x="292" y="430"/>
                    <a:pt x="289" y="429"/>
                    <a:pt x="286" y="428"/>
                  </a:cubicBezTo>
                  <a:cubicBezTo>
                    <a:pt x="286" y="428"/>
                    <a:pt x="286" y="428"/>
                    <a:pt x="286" y="428"/>
                  </a:cubicBezTo>
                  <a:cubicBezTo>
                    <a:pt x="286" y="427"/>
                    <a:pt x="286" y="427"/>
                    <a:pt x="285" y="427"/>
                  </a:cubicBezTo>
                  <a:cubicBezTo>
                    <a:pt x="274" y="404"/>
                    <a:pt x="250" y="395"/>
                    <a:pt x="223" y="396"/>
                  </a:cubicBezTo>
                  <a:cubicBezTo>
                    <a:pt x="228" y="365"/>
                    <a:pt x="230" y="334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4" y="308"/>
                    <a:pt x="237" y="312"/>
                    <a:pt x="241" y="316"/>
                  </a:cubicBezTo>
                  <a:cubicBezTo>
                    <a:pt x="243" y="318"/>
                    <a:pt x="246" y="315"/>
                    <a:pt x="244" y="313"/>
                  </a:cubicBezTo>
                  <a:cubicBezTo>
                    <a:pt x="241" y="310"/>
                    <a:pt x="239" y="307"/>
                    <a:pt x="237" y="303"/>
                  </a:cubicBezTo>
                  <a:cubicBezTo>
                    <a:pt x="243" y="303"/>
                    <a:pt x="243" y="303"/>
                    <a:pt x="243" y="303"/>
                  </a:cubicBezTo>
                  <a:cubicBezTo>
                    <a:pt x="245" y="306"/>
                    <a:pt x="247" y="310"/>
                    <a:pt x="249" y="314"/>
                  </a:cubicBezTo>
                  <a:cubicBezTo>
                    <a:pt x="251" y="316"/>
                    <a:pt x="255" y="314"/>
                    <a:pt x="253" y="311"/>
                  </a:cubicBezTo>
                  <a:cubicBezTo>
                    <a:pt x="251" y="309"/>
                    <a:pt x="250" y="306"/>
                    <a:pt x="248" y="303"/>
                  </a:cubicBezTo>
                  <a:cubicBezTo>
                    <a:pt x="254" y="303"/>
                    <a:pt x="254" y="303"/>
                    <a:pt x="254" y="303"/>
                  </a:cubicBezTo>
                  <a:cubicBezTo>
                    <a:pt x="256" y="305"/>
                    <a:pt x="257" y="308"/>
                    <a:pt x="258" y="311"/>
                  </a:cubicBezTo>
                  <a:cubicBezTo>
                    <a:pt x="259" y="313"/>
                    <a:pt x="263" y="312"/>
                    <a:pt x="262" y="310"/>
                  </a:cubicBezTo>
                  <a:cubicBezTo>
                    <a:pt x="262" y="307"/>
                    <a:pt x="260" y="305"/>
                    <a:pt x="259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6" y="306"/>
                    <a:pt x="269" y="309"/>
                    <a:pt x="271" y="313"/>
                  </a:cubicBezTo>
                  <a:cubicBezTo>
                    <a:pt x="273" y="315"/>
                    <a:pt x="276" y="313"/>
                    <a:pt x="275" y="311"/>
                  </a:cubicBezTo>
                  <a:cubicBezTo>
                    <a:pt x="273" y="308"/>
                    <a:pt x="271" y="305"/>
                    <a:pt x="269" y="303"/>
                  </a:cubicBezTo>
                  <a:cubicBezTo>
                    <a:pt x="275" y="303"/>
                    <a:pt x="275" y="303"/>
                    <a:pt x="275" y="303"/>
                  </a:cubicBezTo>
                  <a:cubicBezTo>
                    <a:pt x="278" y="307"/>
                    <a:pt x="280" y="310"/>
                    <a:pt x="283" y="314"/>
                  </a:cubicBezTo>
                  <a:cubicBezTo>
                    <a:pt x="284" y="317"/>
                    <a:pt x="288" y="314"/>
                    <a:pt x="287" y="312"/>
                  </a:cubicBezTo>
                  <a:cubicBezTo>
                    <a:pt x="284" y="309"/>
                    <a:pt x="282" y="306"/>
                    <a:pt x="280" y="303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6" y="306"/>
                    <a:pt x="288" y="311"/>
                    <a:pt x="290" y="314"/>
                  </a:cubicBezTo>
                  <a:cubicBezTo>
                    <a:pt x="292" y="317"/>
                    <a:pt x="296" y="314"/>
                    <a:pt x="294" y="312"/>
                  </a:cubicBezTo>
                  <a:cubicBezTo>
                    <a:pt x="292" y="309"/>
                    <a:pt x="291" y="306"/>
                    <a:pt x="289" y="303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7" y="306"/>
                    <a:pt x="298" y="309"/>
                    <a:pt x="300" y="312"/>
                  </a:cubicBezTo>
                  <a:cubicBezTo>
                    <a:pt x="301" y="315"/>
                    <a:pt x="305" y="312"/>
                    <a:pt x="304" y="310"/>
                  </a:cubicBezTo>
                  <a:cubicBezTo>
                    <a:pt x="303" y="307"/>
                    <a:pt x="301" y="305"/>
                    <a:pt x="300" y="303"/>
                  </a:cubicBezTo>
                  <a:cubicBezTo>
                    <a:pt x="306" y="303"/>
                    <a:pt x="306" y="303"/>
                    <a:pt x="306" y="303"/>
                  </a:cubicBezTo>
                  <a:cubicBezTo>
                    <a:pt x="308" y="306"/>
                    <a:pt x="310" y="310"/>
                    <a:pt x="313" y="313"/>
                  </a:cubicBezTo>
                  <a:cubicBezTo>
                    <a:pt x="315" y="315"/>
                    <a:pt x="318" y="311"/>
                    <a:pt x="316" y="309"/>
                  </a:cubicBezTo>
                  <a:cubicBezTo>
                    <a:pt x="314" y="307"/>
                    <a:pt x="312" y="305"/>
                    <a:pt x="311" y="303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5" y="306"/>
                    <a:pt x="317" y="308"/>
                    <a:pt x="319" y="311"/>
                  </a:cubicBezTo>
                  <a:cubicBezTo>
                    <a:pt x="321" y="314"/>
                    <a:pt x="325" y="312"/>
                    <a:pt x="323" y="309"/>
                  </a:cubicBezTo>
                  <a:cubicBezTo>
                    <a:pt x="322" y="307"/>
                    <a:pt x="320" y="305"/>
                    <a:pt x="319" y="303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6" y="306"/>
                    <a:pt x="328" y="309"/>
                    <a:pt x="330" y="312"/>
                  </a:cubicBezTo>
                  <a:cubicBezTo>
                    <a:pt x="331" y="315"/>
                    <a:pt x="335" y="312"/>
                    <a:pt x="333" y="310"/>
                  </a:cubicBezTo>
                  <a:cubicBezTo>
                    <a:pt x="332" y="307"/>
                    <a:pt x="331" y="305"/>
                    <a:pt x="330" y="303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8" y="305"/>
                    <a:pt x="340" y="308"/>
                    <a:pt x="342" y="310"/>
                  </a:cubicBezTo>
                  <a:cubicBezTo>
                    <a:pt x="344" y="313"/>
                    <a:pt x="347" y="309"/>
                    <a:pt x="345" y="307"/>
                  </a:cubicBezTo>
                  <a:cubicBezTo>
                    <a:pt x="344" y="306"/>
                    <a:pt x="343" y="304"/>
                    <a:pt x="341" y="303"/>
                  </a:cubicBezTo>
                  <a:cubicBezTo>
                    <a:pt x="346" y="303"/>
                    <a:pt x="346" y="303"/>
                    <a:pt x="346" y="303"/>
                  </a:cubicBezTo>
                  <a:cubicBezTo>
                    <a:pt x="348" y="305"/>
                    <a:pt x="351" y="308"/>
                    <a:pt x="353" y="311"/>
                  </a:cubicBezTo>
                  <a:cubicBezTo>
                    <a:pt x="354" y="313"/>
                    <a:pt x="358" y="311"/>
                    <a:pt x="356" y="308"/>
                  </a:cubicBezTo>
                  <a:cubicBezTo>
                    <a:pt x="355" y="306"/>
                    <a:pt x="354" y="305"/>
                    <a:pt x="352" y="303"/>
                  </a:cubicBezTo>
                  <a:cubicBezTo>
                    <a:pt x="360" y="303"/>
                    <a:pt x="360" y="303"/>
                    <a:pt x="360" y="303"/>
                  </a:cubicBezTo>
                  <a:cubicBezTo>
                    <a:pt x="362" y="305"/>
                    <a:pt x="364" y="307"/>
                    <a:pt x="366" y="310"/>
                  </a:cubicBezTo>
                  <a:cubicBezTo>
                    <a:pt x="367" y="312"/>
                    <a:pt x="371" y="309"/>
                    <a:pt x="369" y="306"/>
                  </a:cubicBezTo>
                  <a:cubicBezTo>
                    <a:pt x="368" y="305"/>
                    <a:pt x="367" y="304"/>
                    <a:pt x="366" y="303"/>
                  </a:cubicBezTo>
                  <a:cubicBezTo>
                    <a:pt x="372" y="303"/>
                    <a:pt x="372" y="303"/>
                    <a:pt x="372" y="303"/>
                  </a:cubicBezTo>
                  <a:cubicBezTo>
                    <a:pt x="374" y="306"/>
                    <a:pt x="376" y="309"/>
                    <a:pt x="379" y="313"/>
                  </a:cubicBezTo>
                  <a:cubicBezTo>
                    <a:pt x="381" y="315"/>
                    <a:pt x="384" y="312"/>
                    <a:pt x="382" y="309"/>
                  </a:cubicBezTo>
                  <a:cubicBezTo>
                    <a:pt x="380" y="307"/>
                    <a:pt x="379" y="305"/>
                    <a:pt x="377" y="303"/>
                  </a:cubicBezTo>
                  <a:cubicBezTo>
                    <a:pt x="382" y="303"/>
                    <a:pt x="382" y="303"/>
                    <a:pt x="382" y="303"/>
                  </a:cubicBezTo>
                  <a:cubicBezTo>
                    <a:pt x="386" y="307"/>
                    <a:pt x="388" y="311"/>
                    <a:pt x="392" y="315"/>
                  </a:cubicBezTo>
                  <a:cubicBezTo>
                    <a:pt x="393" y="317"/>
                    <a:pt x="397" y="314"/>
                    <a:pt x="395" y="312"/>
                  </a:cubicBezTo>
                  <a:cubicBezTo>
                    <a:pt x="392" y="309"/>
                    <a:pt x="390" y="306"/>
                    <a:pt x="388" y="303"/>
                  </a:cubicBezTo>
                  <a:cubicBezTo>
                    <a:pt x="394" y="303"/>
                    <a:pt x="394" y="303"/>
                    <a:pt x="394" y="303"/>
                  </a:cubicBezTo>
                  <a:cubicBezTo>
                    <a:pt x="397" y="306"/>
                    <a:pt x="399" y="309"/>
                    <a:pt x="402" y="312"/>
                  </a:cubicBezTo>
                  <a:cubicBezTo>
                    <a:pt x="403" y="314"/>
                    <a:pt x="407" y="312"/>
                    <a:pt x="405" y="310"/>
                  </a:cubicBezTo>
                  <a:cubicBezTo>
                    <a:pt x="404" y="307"/>
                    <a:pt x="402" y="305"/>
                    <a:pt x="400" y="303"/>
                  </a:cubicBezTo>
                  <a:cubicBezTo>
                    <a:pt x="406" y="303"/>
                    <a:pt x="406" y="303"/>
                    <a:pt x="406" y="303"/>
                  </a:cubicBezTo>
                  <a:cubicBezTo>
                    <a:pt x="407" y="305"/>
                    <a:pt x="409" y="308"/>
                    <a:pt x="411" y="311"/>
                  </a:cubicBezTo>
                  <a:cubicBezTo>
                    <a:pt x="412" y="314"/>
                    <a:pt x="416" y="312"/>
                    <a:pt x="414" y="309"/>
                  </a:cubicBezTo>
                  <a:cubicBezTo>
                    <a:pt x="413" y="307"/>
                    <a:pt x="412" y="305"/>
                    <a:pt x="411" y="303"/>
                  </a:cubicBezTo>
                  <a:cubicBezTo>
                    <a:pt x="417" y="303"/>
                    <a:pt x="417" y="303"/>
                    <a:pt x="417" y="303"/>
                  </a:cubicBezTo>
                  <a:cubicBezTo>
                    <a:pt x="420" y="306"/>
                    <a:pt x="422" y="309"/>
                    <a:pt x="425" y="312"/>
                  </a:cubicBezTo>
                  <a:cubicBezTo>
                    <a:pt x="426" y="314"/>
                    <a:pt x="430" y="312"/>
                    <a:pt x="428" y="310"/>
                  </a:cubicBezTo>
                  <a:cubicBezTo>
                    <a:pt x="427" y="307"/>
                    <a:pt x="425" y="305"/>
                    <a:pt x="423" y="303"/>
                  </a:cubicBezTo>
                  <a:cubicBezTo>
                    <a:pt x="430" y="303"/>
                    <a:pt x="430" y="303"/>
                    <a:pt x="430" y="303"/>
                  </a:cubicBezTo>
                  <a:cubicBezTo>
                    <a:pt x="433" y="307"/>
                    <a:pt x="436" y="311"/>
                    <a:pt x="439" y="315"/>
                  </a:cubicBezTo>
                  <a:cubicBezTo>
                    <a:pt x="440" y="318"/>
                    <a:pt x="444" y="315"/>
                    <a:pt x="443" y="313"/>
                  </a:cubicBezTo>
                  <a:cubicBezTo>
                    <a:pt x="441" y="309"/>
                    <a:pt x="438" y="306"/>
                    <a:pt x="435" y="303"/>
                  </a:cubicBezTo>
                  <a:cubicBezTo>
                    <a:pt x="442" y="303"/>
                    <a:pt x="442" y="303"/>
                    <a:pt x="442" y="303"/>
                  </a:cubicBezTo>
                  <a:cubicBezTo>
                    <a:pt x="444" y="306"/>
                    <a:pt x="448" y="310"/>
                    <a:pt x="451" y="313"/>
                  </a:cubicBezTo>
                  <a:cubicBezTo>
                    <a:pt x="453" y="314"/>
                    <a:pt x="456" y="311"/>
                    <a:pt x="454" y="309"/>
                  </a:cubicBezTo>
                  <a:cubicBezTo>
                    <a:pt x="452" y="307"/>
                    <a:pt x="450" y="305"/>
                    <a:pt x="447" y="303"/>
                  </a:cubicBezTo>
                  <a:cubicBezTo>
                    <a:pt x="454" y="303"/>
                    <a:pt x="454" y="303"/>
                    <a:pt x="454" y="303"/>
                  </a:cubicBezTo>
                  <a:cubicBezTo>
                    <a:pt x="457" y="306"/>
                    <a:pt x="460" y="309"/>
                    <a:pt x="463" y="313"/>
                  </a:cubicBezTo>
                  <a:cubicBezTo>
                    <a:pt x="465" y="315"/>
                    <a:pt x="468" y="311"/>
                    <a:pt x="466" y="309"/>
                  </a:cubicBezTo>
                  <a:cubicBezTo>
                    <a:pt x="464" y="307"/>
                    <a:pt x="462" y="305"/>
                    <a:pt x="460" y="303"/>
                  </a:cubicBezTo>
                  <a:cubicBezTo>
                    <a:pt x="465" y="303"/>
                    <a:pt x="465" y="303"/>
                    <a:pt x="465" y="303"/>
                  </a:cubicBezTo>
                  <a:cubicBezTo>
                    <a:pt x="468" y="306"/>
                    <a:pt x="470" y="309"/>
                    <a:pt x="473" y="312"/>
                  </a:cubicBezTo>
                  <a:cubicBezTo>
                    <a:pt x="475" y="314"/>
                    <a:pt x="478" y="311"/>
                    <a:pt x="476" y="309"/>
                  </a:cubicBezTo>
                  <a:cubicBezTo>
                    <a:pt x="474" y="307"/>
                    <a:pt x="473" y="305"/>
                    <a:pt x="471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80" y="307"/>
                    <a:pt x="483" y="310"/>
                    <a:pt x="487" y="314"/>
                  </a:cubicBezTo>
                  <a:cubicBezTo>
                    <a:pt x="488" y="316"/>
                    <a:pt x="492" y="313"/>
                    <a:pt x="490" y="311"/>
                  </a:cubicBezTo>
                  <a:cubicBezTo>
                    <a:pt x="487" y="308"/>
                    <a:pt x="485" y="305"/>
                    <a:pt x="483" y="303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93" y="306"/>
                    <a:pt x="495" y="309"/>
                    <a:pt x="498" y="312"/>
                  </a:cubicBezTo>
                  <a:cubicBezTo>
                    <a:pt x="500" y="314"/>
                    <a:pt x="503" y="311"/>
                    <a:pt x="501" y="309"/>
                  </a:cubicBezTo>
                  <a:cubicBezTo>
                    <a:pt x="499" y="307"/>
                    <a:pt x="498" y="305"/>
                    <a:pt x="496" y="303"/>
                  </a:cubicBezTo>
                  <a:cubicBezTo>
                    <a:pt x="506" y="303"/>
                    <a:pt x="506" y="303"/>
                    <a:pt x="506" y="303"/>
                  </a:cubicBezTo>
                  <a:cubicBezTo>
                    <a:pt x="508" y="306"/>
                    <a:pt x="511" y="309"/>
                    <a:pt x="513" y="312"/>
                  </a:cubicBezTo>
                  <a:cubicBezTo>
                    <a:pt x="515" y="314"/>
                    <a:pt x="519" y="311"/>
                    <a:pt x="517" y="309"/>
                  </a:cubicBezTo>
                  <a:cubicBezTo>
                    <a:pt x="515" y="307"/>
                    <a:pt x="513" y="305"/>
                    <a:pt x="511" y="303"/>
                  </a:cubicBezTo>
                  <a:cubicBezTo>
                    <a:pt x="518" y="303"/>
                    <a:pt x="518" y="303"/>
                    <a:pt x="518" y="303"/>
                  </a:cubicBezTo>
                  <a:cubicBezTo>
                    <a:pt x="521" y="306"/>
                    <a:pt x="524" y="309"/>
                    <a:pt x="527" y="312"/>
                  </a:cubicBezTo>
                  <a:cubicBezTo>
                    <a:pt x="530" y="314"/>
                    <a:pt x="533" y="310"/>
                    <a:pt x="531" y="309"/>
                  </a:cubicBezTo>
                  <a:cubicBezTo>
                    <a:pt x="528" y="307"/>
                    <a:pt x="526" y="305"/>
                    <a:pt x="524" y="303"/>
                  </a:cubicBezTo>
                  <a:cubicBezTo>
                    <a:pt x="532" y="303"/>
                    <a:pt x="532" y="303"/>
                    <a:pt x="532" y="303"/>
                  </a:cubicBezTo>
                  <a:cubicBezTo>
                    <a:pt x="534" y="306"/>
                    <a:pt x="536" y="308"/>
                    <a:pt x="539" y="311"/>
                  </a:cubicBezTo>
                  <a:cubicBezTo>
                    <a:pt x="540" y="313"/>
                    <a:pt x="544" y="310"/>
                    <a:pt x="542" y="308"/>
                  </a:cubicBezTo>
                  <a:cubicBezTo>
                    <a:pt x="540" y="306"/>
                    <a:pt x="539" y="305"/>
                    <a:pt x="538" y="303"/>
                  </a:cubicBezTo>
                  <a:cubicBezTo>
                    <a:pt x="545" y="303"/>
                    <a:pt x="545" y="303"/>
                    <a:pt x="545" y="303"/>
                  </a:cubicBezTo>
                  <a:cubicBezTo>
                    <a:pt x="547" y="305"/>
                    <a:pt x="548" y="307"/>
                    <a:pt x="549" y="309"/>
                  </a:cubicBezTo>
                  <a:cubicBezTo>
                    <a:pt x="551" y="312"/>
                    <a:pt x="555" y="309"/>
                    <a:pt x="553" y="307"/>
                  </a:cubicBezTo>
                  <a:cubicBezTo>
                    <a:pt x="553" y="305"/>
                    <a:pt x="552" y="304"/>
                    <a:pt x="551" y="303"/>
                  </a:cubicBezTo>
                  <a:cubicBezTo>
                    <a:pt x="556" y="303"/>
                    <a:pt x="556" y="303"/>
                    <a:pt x="556" y="303"/>
                  </a:cubicBezTo>
                  <a:cubicBezTo>
                    <a:pt x="558" y="306"/>
                    <a:pt x="561" y="310"/>
                    <a:pt x="564" y="313"/>
                  </a:cubicBezTo>
                  <a:cubicBezTo>
                    <a:pt x="566" y="314"/>
                    <a:pt x="569" y="311"/>
                    <a:pt x="567" y="309"/>
                  </a:cubicBezTo>
                  <a:cubicBezTo>
                    <a:pt x="565" y="307"/>
                    <a:pt x="563" y="305"/>
                    <a:pt x="561" y="303"/>
                  </a:cubicBezTo>
                  <a:cubicBezTo>
                    <a:pt x="568" y="303"/>
                    <a:pt x="568" y="303"/>
                    <a:pt x="568" y="303"/>
                  </a:cubicBezTo>
                  <a:cubicBezTo>
                    <a:pt x="568" y="303"/>
                    <a:pt x="569" y="304"/>
                    <a:pt x="569" y="304"/>
                  </a:cubicBezTo>
                  <a:cubicBezTo>
                    <a:pt x="571" y="307"/>
                    <a:pt x="573" y="309"/>
                    <a:pt x="576" y="312"/>
                  </a:cubicBezTo>
                  <a:cubicBezTo>
                    <a:pt x="578" y="314"/>
                    <a:pt x="581" y="311"/>
                    <a:pt x="579" y="309"/>
                  </a:cubicBezTo>
                  <a:cubicBezTo>
                    <a:pt x="577" y="307"/>
                    <a:pt x="575" y="305"/>
                    <a:pt x="574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82" y="308"/>
                    <a:pt x="585" y="312"/>
                    <a:pt x="588" y="316"/>
                  </a:cubicBezTo>
                  <a:cubicBezTo>
                    <a:pt x="590" y="318"/>
                    <a:pt x="594" y="315"/>
                    <a:pt x="592" y="313"/>
                  </a:cubicBezTo>
                  <a:cubicBezTo>
                    <a:pt x="589" y="310"/>
                    <a:pt x="586" y="306"/>
                    <a:pt x="584" y="303"/>
                  </a:cubicBezTo>
                  <a:cubicBezTo>
                    <a:pt x="592" y="303"/>
                    <a:pt x="592" y="303"/>
                    <a:pt x="592" y="303"/>
                  </a:cubicBezTo>
                  <a:cubicBezTo>
                    <a:pt x="595" y="306"/>
                    <a:pt x="597" y="309"/>
                    <a:pt x="600" y="313"/>
                  </a:cubicBezTo>
                  <a:cubicBezTo>
                    <a:pt x="601" y="315"/>
                    <a:pt x="604" y="312"/>
                    <a:pt x="603" y="309"/>
                  </a:cubicBezTo>
                  <a:cubicBezTo>
                    <a:pt x="601" y="307"/>
                    <a:pt x="599" y="305"/>
                    <a:pt x="598" y="303"/>
                  </a:cubicBezTo>
                  <a:cubicBezTo>
                    <a:pt x="609" y="303"/>
                    <a:pt x="609" y="303"/>
                    <a:pt x="609" y="303"/>
                  </a:cubicBezTo>
                  <a:cubicBezTo>
                    <a:pt x="611" y="307"/>
                    <a:pt x="614" y="311"/>
                    <a:pt x="619" y="313"/>
                  </a:cubicBezTo>
                  <a:cubicBezTo>
                    <a:pt x="621" y="314"/>
                    <a:pt x="623" y="310"/>
                    <a:pt x="621" y="309"/>
                  </a:cubicBezTo>
                  <a:cubicBezTo>
                    <a:pt x="618" y="308"/>
                    <a:pt x="616" y="305"/>
                    <a:pt x="614" y="303"/>
                  </a:cubicBezTo>
                  <a:cubicBezTo>
                    <a:pt x="622" y="303"/>
                    <a:pt x="622" y="303"/>
                    <a:pt x="622" y="303"/>
                  </a:cubicBezTo>
                  <a:cubicBezTo>
                    <a:pt x="625" y="307"/>
                    <a:pt x="628" y="310"/>
                    <a:pt x="631" y="314"/>
                  </a:cubicBezTo>
                  <a:cubicBezTo>
                    <a:pt x="633" y="316"/>
                    <a:pt x="636" y="313"/>
                    <a:pt x="634" y="311"/>
                  </a:cubicBezTo>
                  <a:cubicBezTo>
                    <a:pt x="632" y="308"/>
                    <a:pt x="629" y="306"/>
                    <a:pt x="627" y="303"/>
                  </a:cubicBezTo>
                  <a:cubicBezTo>
                    <a:pt x="634" y="303"/>
                    <a:pt x="634" y="303"/>
                    <a:pt x="634" y="303"/>
                  </a:cubicBezTo>
                  <a:cubicBezTo>
                    <a:pt x="638" y="307"/>
                    <a:pt x="641" y="312"/>
                    <a:pt x="646" y="315"/>
                  </a:cubicBezTo>
                  <a:cubicBezTo>
                    <a:pt x="648" y="317"/>
                    <a:pt x="650" y="313"/>
                    <a:pt x="648" y="311"/>
                  </a:cubicBezTo>
                  <a:cubicBezTo>
                    <a:pt x="645" y="309"/>
                    <a:pt x="642" y="306"/>
                    <a:pt x="640" y="303"/>
                  </a:cubicBezTo>
                  <a:cubicBezTo>
                    <a:pt x="648" y="303"/>
                    <a:pt x="648" y="303"/>
                    <a:pt x="648" y="303"/>
                  </a:cubicBezTo>
                  <a:cubicBezTo>
                    <a:pt x="651" y="306"/>
                    <a:pt x="653" y="310"/>
                    <a:pt x="656" y="314"/>
                  </a:cubicBezTo>
                  <a:cubicBezTo>
                    <a:pt x="657" y="316"/>
                    <a:pt x="661" y="314"/>
                    <a:pt x="659" y="311"/>
                  </a:cubicBezTo>
                  <a:cubicBezTo>
                    <a:pt x="658" y="308"/>
                    <a:pt x="656" y="305"/>
                    <a:pt x="654" y="303"/>
                  </a:cubicBezTo>
                  <a:cubicBezTo>
                    <a:pt x="665" y="303"/>
                    <a:pt x="665" y="303"/>
                    <a:pt x="665" y="303"/>
                  </a:cubicBezTo>
                  <a:cubicBezTo>
                    <a:pt x="669" y="307"/>
                    <a:pt x="672" y="311"/>
                    <a:pt x="676" y="315"/>
                  </a:cubicBezTo>
                  <a:cubicBezTo>
                    <a:pt x="678" y="317"/>
                    <a:pt x="681" y="314"/>
                    <a:pt x="679" y="312"/>
                  </a:cubicBezTo>
                  <a:cubicBezTo>
                    <a:pt x="677" y="309"/>
                    <a:pt x="674" y="306"/>
                    <a:pt x="671" y="303"/>
                  </a:cubicBezTo>
                  <a:cubicBezTo>
                    <a:pt x="682" y="303"/>
                    <a:pt x="682" y="303"/>
                    <a:pt x="682" y="303"/>
                  </a:cubicBezTo>
                  <a:cubicBezTo>
                    <a:pt x="685" y="307"/>
                    <a:pt x="688" y="310"/>
                    <a:pt x="692" y="314"/>
                  </a:cubicBezTo>
                  <a:cubicBezTo>
                    <a:pt x="694" y="316"/>
                    <a:pt x="697" y="313"/>
                    <a:pt x="695" y="311"/>
                  </a:cubicBezTo>
                  <a:cubicBezTo>
                    <a:pt x="692" y="308"/>
                    <a:pt x="690" y="306"/>
                    <a:pt x="688" y="303"/>
                  </a:cubicBezTo>
                  <a:cubicBezTo>
                    <a:pt x="692" y="303"/>
                    <a:pt x="692" y="303"/>
                    <a:pt x="692" y="303"/>
                  </a:cubicBezTo>
                  <a:cubicBezTo>
                    <a:pt x="695" y="306"/>
                    <a:pt x="698" y="309"/>
                    <a:pt x="701" y="312"/>
                  </a:cubicBezTo>
                  <a:cubicBezTo>
                    <a:pt x="703" y="314"/>
                    <a:pt x="706" y="311"/>
                    <a:pt x="704" y="309"/>
                  </a:cubicBezTo>
                  <a:cubicBezTo>
                    <a:pt x="702" y="307"/>
                    <a:pt x="700" y="305"/>
                    <a:pt x="698" y="303"/>
                  </a:cubicBezTo>
                  <a:cubicBezTo>
                    <a:pt x="709" y="303"/>
                    <a:pt x="709" y="303"/>
                    <a:pt x="709" y="303"/>
                  </a:cubicBezTo>
                  <a:cubicBezTo>
                    <a:pt x="712" y="306"/>
                    <a:pt x="714" y="309"/>
                    <a:pt x="717" y="313"/>
                  </a:cubicBezTo>
                  <a:cubicBezTo>
                    <a:pt x="719" y="315"/>
                    <a:pt x="722" y="312"/>
                    <a:pt x="720" y="309"/>
                  </a:cubicBezTo>
                  <a:cubicBezTo>
                    <a:pt x="718" y="307"/>
                    <a:pt x="716" y="305"/>
                    <a:pt x="715" y="303"/>
                  </a:cubicBezTo>
                  <a:cubicBezTo>
                    <a:pt x="723" y="303"/>
                    <a:pt x="723" y="303"/>
                    <a:pt x="723" y="303"/>
                  </a:cubicBezTo>
                  <a:cubicBezTo>
                    <a:pt x="725" y="305"/>
                    <a:pt x="726" y="307"/>
                    <a:pt x="728" y="309"/>
                  </a:cubicBezTo>
                  <a:cubicBezTo>
                    <a:pt x="730" y="311"/>
                    <a:pt x="733" y="308"/>
                    <a:pt x="731" y="306"/>
                  </a:cubicBezTo>
                  <a:cubicBezTo>
                    <a:pt x="730" y="305"/>
                    <a:pt x="730" y="304"/>
                    <a:pt x="729" y="303"/>
                  </a:cubicBezTo>
                  <a:cubicBezTo>
                    <a:pt x="732" y="303"/>
                    <a:pt x="732" y="303"/>
                    <a:pt x="732" y="303"/>
                  </a:cubicBezTo>
                  <a:cubicBezTo>
                    <a:pt x="735" y="306"/>
                    <a:pt x="738" y="309"/>
                    <a:pt x="740" y="313"/>
                  </a:cubicBezTo>
                  <a:cubicBezTo>
                    <a:pt x="742" y="315"/>
                    <a:pt x="746" y="313"/>
                    <a:pt x="744" y="311"/>
                  </a:cubicBezTo>
                  <a:cubicBezTo>
                    <a:pt x="742" y="308"/>
                    <a:pt x="740" y="305"/>
                    <a:pt x="738" y="303"/>
                  </a:cubicBezTo>
                  <a:cubicBezTo>
                    <a:pt x="745" y="303"/>
                    <a:pt x="745" y="303"/>
                    <a:pt x="745" y="303"/>
                  </a:cubicBezTo>
                  <a:cubicBezTo>
                    <a:pt x="749" y="307"/>
                    <a:pt x="753" y="312"/>
                    <a:pt x="758" y="315"/>
                  </a:cubicBezTo>
                  <a:cubicBezTo>
                    <a:pt x="760" y="317"/>
                    <a:pt x="763" y="313"/>
                    <a:pt x="760" y="311"/>
                  </a:cubicBezTo>
                  <a:cubicBezTo>
                    <a:pt x="757" y="309"/>
                    <a:pt x="754" y="306"/>
                    <a:pt x="751" y="303"/>
                  </a:cubicBezTo>
                  <a:cubicBezTo>
                    <a:pt x="758" y="303"/>
                    <a:pt x="758" y="303"/>
                    <a:pt x="758" y="303"/>
                  </a:cubicBezTo>
                  <a:cubicBezTo>
                    <a:pt x="761" y="306"/>
                    <a:pt x="764" y="309"/>
                    <a:pt x="767" y="313"/>
                  </a:cubicBezTo>
                  <a:cubicBezTo>
                    <a:pt x="769" y="315"/>
                    <a:pt x="773" y="311"/>
                    <a:pt x="770" y="309"/>
                  </a:cubicBezTo>
                  <a:cubicBezTo>
                    <a:pt x="768" y="307"/>
                    <a:pt x="766" y="305"/>
                    <a:pt x="764" y="303"/>
                  </a:cubicBezTo>
                  <a:cubicBezTo>
                    <a:pt x="773" y="303"/>
                    <a:pt x="773" y="303"/>
                    <a:pt x="773" y="303"/>
                  </a:cubicBezTo>
                  <a:cubicBezTo>
                    <a:pt x="776" y="307"/>
                    <a:pt x="779" y="311"/>
                    <a:pt x="783" y="315"/>
                  </a:cubicBezTo>
                  <a:cubicBezTo>
                    <a:pt x="785" y="317"/>
                    <a:pt x="788" y="314"/>
                    <a:pt x="786" y="312"/>
                  </a:cubicBezTo>
                  <a:cubicBezTo>
                    <a:pt x="783" y="309"/>
                    <a:pt x="781" y="306"/>
                    <a:pt x="779" y="303"/>
                  </a:cubicBezTo>
                  <a:cubicBezTo>
                    <a:pt x="786" y="303"/>
                    <a:pt x="786" y="303"/>
                    <a:pt x="786" y="303"/>
                  </a:cubicBezTo>
                  <a:cubicBezTo>
                    <a:pt x="790" y="306"/>
                    <a:pt x="793" y="310"/>
                    <a:pt x="796" y="313"/>
                  </a:cubicBezTo>
                  <a:cubicBezTo>
                    <a:pt x="798" y="315"/>
                    <a:pt x="802" y="312"/>
                    <a:pt x="799" y="310"/>
                  </a:cubicBezTo>
                  <a:cubicBezTo>
                    <a:pt x="797" y="308"/>
                    <a:pt x="795" y="305"/>
                    <a:pt x="792" y="303"/>
                  </a:cubicBezTo>
                  <a:cubicBezTo>
                    <a:pt x="800" y="303"/>
                    <a:pt x="800" y="303"/>
                    <a:pt x="800" y="303"/>
                  </a:cubicBezTo>
                  <a:cubicBezTo>
                    <a:pt x="803" y="306"/>
                    <a:pt x="806" y="310"/>
                    <a:pt x="810" y="313"/>
                  </a:cubicBezTo>
                  <a:cubicBezTo>
                    <a:pt x="812" y="314"/>
                    <a:pt x="815" y="311"/>
                    <a:pt x="813" y="309"/>
                  </a:cubicBezTo>
                  <a:cubicBezTo>
                    <a:pt x="810" y="307"/>
                    <a:pt x="808" y="305"/>
                    <a:pt x="806" y="303"/>
                  </a:cubicBezTo>
                  <a:cubicBezTo>
                    <a:pt x="815" y="303"/>
                    <a:pt x="815" y="303"/>
                    <a:pt x="815" y="303"/>
                  </a:cubicBezTo>
                  <a:cubicBezTo>
                    <a:pt x="818" y="307"/>
                    <a:pt x="820" y="311"/>
                    <a:pt x="824" y="314"/>
                  </a:cubicBezTo>
                  <a:cubicBezTo>
                    <a:pt x="826" y="316"/>
                    <a:pt x="829" y="313"/>
                    <a:pt x="827" y="311"/>
                  </a:cubicBezTo>
                  <a:cubicBezTo>
                    <a:pt x="824" y="309"/>
                    <a:pt x="822" y="306"/>
                    <a:pt x="821" y="303"/>
                  </a:cubicBezTo>
                  <a:cubicBezTo>
                    <a:pt x="827" y="303"/>
                    <a:pt x="827" y="303"/>
                    <a:pt x="827" y="303"/>
                  </a:cubicBezTo>
                  <a:cubicBezTo>
                    <a:pt x="831" y="306"/>
                    <a:pt x="834" y="310"/>
                    <a:pt x="837" y="314"/>
                  </a:cubicBezTo>
                  <a:cubicBezTo>
                    <a:pt x="839" y="316"/>
                    <a:pt x="842" y="313"/>
                    <a:pt x="840" y="311"/>
                  </a:cubicBezTo>
                  <a:cubicBezTo>
                    <a:pt x="838" y="308"/>
                    <a:pt x="836" y="305"/>
                    <a:pt x="834" y="303"/>
                  </a:cubicBezTo>
                  <a:cubicBezTo>
                    <a:pt x="841" y="303"/>
                    <a:pt x="841" y="303"/>
                    <a:pt x="841" y="303"/>
                  </a:cubicBezTo>
                  <a:cubicBezTo>
                    <a:pt x="844" y="305"/>
                    <a:pt x="846" y="308"/>
                    <a:pt x="847" y="311"/>
                  </a:cubicBezTo>
                  <a:cubicBezTo>
                    <a:pt x="848" y="313"/>
                    <a:pt x="852" y="312"/>
                    <a:pt x="851" y="310"/>
                  </a:cubicBezTo>
                  <a:cubicBezTo>
                    <a:pt x="850" y="307"/>
                    <a:pt x="849" y="305"/>
                    <a:pt x="847" y="303"/>
                  </a:cubicBezTo>
                  <a:cubicBezTo>
                    <a:pt x="853" y="303"/>
                    <a:pt x="853" y="303"/>
                    <a:pt x="853" y="303"/>
                  </a:cubicBezTo>
                  <a:cubicBezTo>
                    <a:pt x="853" y="303"/>
                    <a:pt x="853" y="303"/>
                    <a:pt x="853" y="303"/>
                  </a:cubicBezTo>
                  <a:cubicBezTo>
                    <a:pt x="856" y="306"/>
                    <a:pt x="859" y="309"/>
                    <a:pt x="862" y="312"/>
                  </a:cubicBezTo>
                  <a:cubicBezTo>
                    <a:pt x="864" y="314"/>
                    <a:pt x="867" y="311"/>
                    <a:pt x="865" y="309"/>
                  </a:cubicBezTo>
                  <a:cubicBezTo>
                    <a:pt x="863" y="307"/>
                    <a:pt x="861" y="305"/>
                    <a:pt x="859" y="303"/>
                  </a:cubicBezTo>
                  <a:cubicBezTo>
                    <a:pt x="865" y="303"/>
                    <a:pt x="865" y="303"/>
                    <a:pt x="865" y="303"/>
                  </a:cubicBezTo>
                  <a:cubicBezTo>
                    <a:pt x="868" y="307"/>
                    <a:pt x="871" y="311"/>
                    <a:pt x="874" y="314"/>
                  </a:cubicBezTo>
                  <a:cubicBezTo>
                    <a:pt x="876" y="316"/>
                    <a:pt x="879" y="313"/>
                    <a:pt x="877" y="311"/>
                  </a:cubicBezTo>
                  <a:cubicBezTo>
                    <a:pt x="875" y="308"/>
                    <a:pt x="873" y="306"/>
                    <a:pt x="871" y="303"/>
                  </a:cubicBezTo>
                  <a:cubicBezTo>
                    <a:pt x="878" y="303"/>
                    <a:pt x="878" y="303"/>
                    <a:pt x="878" y="303"/>
                  </a:cubicBezTo>
                  <a:cubicBezTo>
                    <a:pt x="881" y="307"/>
                    <a:pt x="885" y="312"/>
                    <a:pt x="889" y="315"/>
                  </a:cubicBezTo>
                  <a:cubicBezTo>
                    <a:pt x="891" y="318"/>
                    <a:pt x="894" y="314"/>
                    <a:pt x="892" y="312"/>
                  </a:cubicBezTo>
                  <a:cubicBezTo>
                    <a:pt x="889" y="309"/>
                    <a:pt x="886" y="306"/>
                    <a:pt x="884" y="303"/>
                  </a:cubicBezTo>
                  <a:cubicBezTo>
                    <a:pt x="892" y="303"/>
                    <a:pt x="892" y="303"/>
                    <a:pt x="892" y="303"/>
                  </a:cubicBezTo>
                  <a:cubicBezTo>
                    <a:pt x="895" y="307"/>
                    <a:pt x="899" y="312"/>
                    <a:pt x="904" y="315"/>
                  </a:cubicBezTo>
                  <a:cubicBezTo>
                    <a:pt x="906" y="317"/>
                    <a:pt x="908" y="313"/>
                    <a:pt x="906" y="311"/>
                  </a:cubicBezTo>
                  <a:cubicBezTo>
                    <a:pt x="903" y="309"/>
                    <a:pt x="900" y="306"/>
                    <a:pt x="897" y="303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09" y="306"/>
                    <a:pt x="912" y="310"/>
                    <a:pt x="914" y="314"/>
                  </a:cubicBezTo>
                  <a:cubicBezTo>
                    <a:pt x="916" y="316"/>
                    <a:pt x="919" y="314"/>
                    <a:pt x="918" y="311"/>
                  </a:cubicBezTo>
                  <a:cubicBezTo>
                    <a:pt x="916" y="308"/>
                    <a:pt x="914" y="306"/>
                    <a:pt x="912" y="303"/>
                  </a:cubicBezTo>
                  <a:cubicBezTo>
                    <a:pt x="924" y="303"/>
                    <a:pt x="924" y="303"/>
                    <a:pt x="924" y="303"/>
                  </a:cubicBezTo>
                  <a:cubicBezTo>
                    <a:pt x="926" y="307"/>
                    <a:pt x="931" y="310"/>
                    <a:pt x="935" y="312"/>
                  </a:cubicBezTo>
                  <a:cubicBezTo>
                    <a:pt x="937" y="313"/>
                    <a:pt x="940" y="309"/>
                    <a:pt x="937" y="308"/>
                  </a:cubicBezTo>
                  <a:cubicBezTo>
                    <a:pt x="934" y="307"/>
                    <a:pt x="931" y="305"/>
                    <a:pt x="929" y="303"/>
                  </a:cubicBezTo>
                  <a:cubicBezTo>
                    <a:pt x="935" y="303"/>
                    <a:pt x="935" y="303"/>
                    <a:pt x="935" y="303"/>
                  </a:cubicBezTo>
                  <a:cubicBezTo>
                    <a:pt x="939" y="307"/>
                    <a:pt x="943" y="311"/>
                    <a:pt x="948" y="314"/>
                  </a:cubicBezTo>
                  <a:cubicBezTo>
                    <a:pt x="950" y="316"/>
                    <a:pt x="952" y="312"/>
                    <a:pt x="950" y="311"/>
                  </a:cubicBezTo>
                  <a:cubicBezTo>
                    <a:pt x="946" y="309"/>
                    <a:pt x="944" y="306"/>
                    <a:pt x="941" y="303"/>
                  </a:cubicBezTo>
                  <a:cubicBezTo>
                    <a:pt x="950" y="303"/>
                    <a:pt x="950" y="303"/>
                    <a:pt x="950" y="303"/>
                  </a:cubicBezTo>
                  <a:cubicBezTo>
                    <a:pt x="953" y="307"/>
                    <a:pt x="956" y="312"/>
                    <a:pt x="961" y="314"/>
                  </a:cubicBezTo>
                  <a:cubicBezTo>
                    <a:pt x="963" y="316"/>
                    <a:pt x="966" y="312"/>
                    <a:pt x="963" y="311"/>
                  </a:cubicBezTo>
                  <a:cubicBezTo>
                    <a:pt x="960" y="309"/>
                    <a:pt x="957" y="306"/>
                    <a:pt x="955" y="303"/>
                  </a:cubicBezTo>
                  <a:cubicBezTo>
                    <a:pt x="965" y="303"/>
                    <a:pt x="965" y="303"/>
                    <a:pt x="965" y="303"/>
                  </a:cubicBezTo>
                  <a:cubicBezTo>
                    <a:pt x="968" y="306"/>
                    <a:pt x="970" y="309"/>
                    <a:pt x="973" y="313"/>
                  </a:cubicBezTo>
                  <a:cubicBezTo>
                    <a:pt x="975" y="315"/>
                    <a:pt x="978" y="312"/>
                    <a:pt x="976" y="309"/>
                  </a:cubicBezTo>
                  <a:cubicBezTo>
                    <a:pt x="974" y="307"/>
                    <a:pt x="973" y="305"/>
                    <a:pt x="971" y="303"/>
                  </a:cubicBezTo>
                  <a:cubicBezTo>
                    <a:pt x="976" y="303"/>
                    <a:pt x="976" y="303"/>
                    <a:pt x="976" y="303"/>
                  </a:cubicBezTo>
                  <a:cubicBezTo>
                    <a:pt x="979" y="307"/>
                    <a:pt x="983" y="311"/>
                    <a:pt x="986" y="315"/>
                  </a:cubicBezTo>
                  <a:cubicBezTo>
                    <a:pt x="988" y="317"/>
                    <a:pt x="992" y="314"/>
                    <a:pt x="990" y="312"/>
                  </a:cubicBezTo>
                  <a:cubicBezTo>
                    <a:pt x="987" y="309"/>
                    <a:pt x="984" y="306"/>
                    <a:pt x="982" y="303"/>
                  </a:cubicBezTo>
                  <a:cubicBezTo>
                    <a:pt x="987" y="303"/>
                    <a:pt x="987" y="303"/>
                    <a:pt x="987" y="303"/>
                  </a:cubicBezTo>
                  <a:cubicBezTo>
                    <a:pt x="987" y="303"/>
                    <a:pt x="987" y="303"/>
                    <a:pt x="988" y="303"/>
                  </a:cubicBezTo>
                  <a:cubicBezTo>
                    <a:pt x="993" y="307"/>
                    <a:pt x="996" y="313"/>
                    <a:pt x="1001" y="318"/>
                  </a:cubicBezTo>
                  <a:cubicBezTo>
                    <a:pt x="1002" y="320"/>
                    <a:pt x="1006" y="317"/>
                    <a:pt x="1004" y="315"/>
                  </a:cubicBezTo>
                  <a:cubicBezTo>
                    <a:pt x="1000" y="311"/>
                    <a:pt x="997" y="306"/>
                    <a:pt x="994" y="303"/>
                  </a:cubicBezTo>
                  <a:cubicBezTo>
                    <a:pt x="1000" y="303"/>
                    <a:pt x="1000" y="303"/>
                    <a:pt x="1000" y="303"/>
                  </a:cubicBezTo>
                  <a:cubicBezTo>
                    <a:pt x="1000" y="303"/>
                    <a:pt x="1001" y="303"/>
                    <a:pt x="1001" y="303"/>
                  </a:cubicBezTo>
                  <a:cubicBezTo>
                    <a:pt x="1005" y="307"/>
                    <a:pt x="1008" y="311"/>
                    <a:pt x="1012" y="315"/>
                  </a:cubicBezTo>
                  <a:cubicBezTo>
                    <a:pt x="1014" y="318"/>
                    <a:pt x="1017" y="315"/>
                    <a:pt x="1015" y="312"/>
                  </a:cubicBezTo>
                  <a:cubicBezTo>
                    <a:pt x="1012" y="309"/>
                    <a:pt x="1010" y="306"/>
                    <a:pt x="1007" y="303"/>
                  </a:cubicBezTo>
                  <a:cubicBezTo>
                    <a:pt x="1019" y="303"/>
                    <a:pt x="1019" y="303"/>
                    <a:pt x="1019" y="303"/>
                  </a:cubicBezTo>
                  <a:cubicBezTo>
                    <a:pt x="1023" y="307"/>
                    <a:pt x="1026" y="312"/>
                    <a:pt x="1029" y="316"/>
                  </a:cubicBezTo>
                  <a:cubicBezTo>
                    <a:pt x="1032" y="318"/>
                    <a:pt x="1035" y="315"/>
                    <a:pt x="1033" y="313"/>
                  </a:cubicBezTo>
                  <a:cubicBezTo>
                    <a:pt x="1030" y="310"/>
                    <a:pt x="1027" y="306"/>
                    <a:pt x="1025" y="303"/>
                  </a:cubicBezTo>
                  <a:cubicBezTo>
                    <a:pt x="1031" y="303"/>
                    <a:pt x="1031" y="303"/>
                    <a:pt x="1031" y="303"/>
                  </a:cubicBezTo>
                  <a:cubicBezTo>
                    <a:pt x="1035" y="306"/>
                    <a:pt x="1039" y="309"/>
                    <a:pt x="1042" y="313"/>
                  </a:cubicBezTo>
                  <a:cubicBezTo>
                    <a:pt x="1044" y="315"/>
                    <a:pt x="1047" y="312"/>
                    <a:pt x="1045" y="310"/>
                  </a:cubicBezTo>
                  <a:cubicBezTo>
                    <a:pt x="1043" y="307"/>
                    <a:pt x="1041" y="305"/>
                    <a:pt x="1038" y="303"/>
                  </a:cubicBezTo>
                  <a:cubicBezTo>
                    <a:pt x="1047" y="303"/>
                    <a:pt x="1047" y="303"/>
                    <a:pt x="1047" y="303"/>
                  </a:cubicBezTo>
                  <a:cubicBezTo>
                    <a:pt x="1049" y="306"/>
                    <a:pt x="1052" y="309"/>
                    <a:pt x="1055" y="313"/>
                  </a:cubicBezTo>
                  <a:cubicBezTo>
                    <a:pt x="1057" y="315"/>
                    <a:pt x="1060" y="311"/>
                    <a:pt x="1058" y="309"/>
                  </a:cubicBezTo>
                  <a:cubicBezTo>
                    <a:pt x="1056" y="307"/>
                    <a:pt x="1054" y="305"/>
                    <a:pt x="1052" y="303"/>
                  </a:cubicBezTo>
                  <a:cubicBezTo>
                    <a:pt x="1059" y="303"/>
                    <a:pt x="1059" y="303"/>
                    <a:pt x="1059" y="303"/>
                  </a:cubicBezTo>
                  <a:cubicBezTo>
                    <a:pt x="1062" y="307"/>
                    <a:pt x="1065" y="311"/>
                    <a:pt x="1070" y="312"/>
                  </a:cubicBezTo>
                  <a:cubicBezTo>
                    <a:pt x="1073" y="313"/>
                    <a:pt x="1074" y="309"/>
                    <a:pt x="1071" y="308"/>
                  </a:cubicBezTo>
                  <a:cubicBezTo>
                    <a:pt x="1068" y="307"/>
                    <a:pt x="1067" y="305"/>
                    <a:pt x="1065" y="303"/>
                  </a:cubicBezTo>
                  <a:cubicBezTo>
                    <a:pt x="1065" y="303"/>
                    <a:pt x="1065" y="303"/>
                    <a:pt x="1065" y="303"/>
                  </a:cubicBezTo>
                  <a:cubicBezTo>
                    <a:pt x="1073" y="303"/>
                    <a:pt x="1073" y="303"/>
                    <a:pt x="1073" y="303"/>
                  </a:cubicBezTo>
                  <a:cubicBezTo>
                    <a:pt x="1076" y="306"/>
                    <a:pt x="1079" y="309"/>
                    <a:pt x="1083" y="312"/>
                  </a:cubicBezTo>
                  <a:cubicBezTo>
                    <a:pt x="1085" y="314"/>
                    <a:pt x="1087" y="310"/>
                    <a:pt x="1085" y="308"/>
                  </a:cubicBezTo>
                  <a:cubicBezTo>
                    <a:pt x="1083" y="307"/>
                    <a:pt x="1081" y="305"/>
                    <a:pt x="1079" y="303"/>
                  </a:cubicBezTo>
                  <a:cubicBezTo>
                    <a:pt x="1086" y="303"/>
                    <a:pt x="1086" y="303"/>
                    <a:pt x="1086" y="303"/>
                  </a:cubicBezTo>
                  <a:cubicBezTo>
                    <a:pt x="1089" y="306"/>
                    <a:pt x="1092" y="309"/>
                    <a:pt x="1095" y="313"/>
                  </a:cubicBezTo>
                  <a:cubicBezTo>
                    <a:pt x="1096" y="315"/>
                    <a:pt x="1100" y="313"/>
                    <a:pt x="1098" y="311"/>
                  </a:cubicBezTo>
                  <a:cubicBezTo>
                    <a:pt x="1097" y="308"/>
                    <a:pt x="1095" y="305"/>
                    <a:pt x="1092" y="303"/>
                  </a:cubicBezTo>
                  <a:cubicBezTo>
                    <a:pt x="1100" y="303"/>
                    <a:pt x="1100" y="303"/>
                    <a:pt x="1100" y="303"/>
                  </a:cubicBezTo>
                  <a:cubicBezTo>
                    <a:pt x="1102" y="306"/>
                    <a:pt x="1104" y="309"/>
                    <a:pt x="1107" y="312"/>
                  </a:cubicBezTo>
                  <a:cubicBezTo>
                    <a:pt x="1109" y="314"/>
                    <a:pt x="1112" y="311"/>
                    <a:pt x="1110" y="309"/>
                  </a:cubicBezTo>
                  <a:cubicBezTo>
                    <a:pt x="1108" y="307"/>
                    <a:pt x="1107" y="305"/>
                    <a:pt x="1105" y="303"/>
                  </a:cubicBezTo>
                  <a:cubicBezTo>
                    <a:pt x="1113" y="303"/>
                    <a:pt x="1113" y="303"/>
                    <a:pt x="1113" y="303"/>
                  </a:cubicBezTo>
                  <a:cubicBezTo>
                    <a:pt x="1115" y="305"/>
                    <a:pt x="1116" y="307"/>
                    <a:pt x="1117" y="309"/>
                  </a:cubicBezTo>
                  <a:cubicBezTo>
                    <a:pt x="1089" y="335"/>
                    <a:pt x="1093" y="374"/>
                    <a:pt x="1093" y="410"/>
                  </a:cubicBezTo>
                  <a:cubicBezTo>
                    <a:pt x="1093" y="413"/>
                    <a:pt x="1095" y="416"/>
                    <a:pt x="1098" y="417"/>
                  </a:cubicBezTo>
                  <a:cubicBezTo>
                    <a:pt x="1111" y="423"/>
                    <a:pt x="1125" y="425"/>
                    <a:pt x="1139" y="425"/>
                  </a:cubicBezTo>
                  <a:cubicBezTo>
                    <a:pt x="1139" y="428"/>
                    <a:pt x="1139" y="431"/>
                    <a:pt x="1138" y="434"/>
                  </a:cubicBezTo>
                  <a:close/>
                  <a:moveTo>
                    <a:pt x="1111" y="404"/>
                  </a:moveTo>
                  <a:cubicBezTo>
                    <a:pt x="1111" y="401"/>
                    <a:pt x="1111" y="399"/>
                    <a:pt x="1111" y="397"/>
                  </a:cubicBezTo>
                  <a:cubicBezTo>
                    <a:pt x="1120" y="399"/>
                    <a:pt x="1129" y="399"/>
                    <a:pt x="1139" y="401"/>
                  </a:cubicBezTo>
                  <a:cubicBezTo>
                    <a:pt x="1139" y="403"/>
                    <a:pt x="1139" y="405"/>
                    <a:pt x="1139" y="407"/>
                  </a:cubicBezTo>
                  <a:cubicBezTo>
                    <a:pt x="1129" y="407"/>
                    <a:pt x="1120" y="407"/>
                    <a:pt x="1111" y="404"/>
                  </a:cubicBezTo>
                  <a:close/>
                  <a:moveTo>
                    <a:pt x="1140" y="470"/>
                  </a:moveTo>
                  <a:cubicBezTo>
                    <a:pt x="1140" y="464"/>
                    <a:pt x="1139" y="458"/>
                    <a:pt x="1139" y="452"/>
                  </a:cubicBezTo>
                  <a:cubicBezTo>
                    <a:pt x="1142" y="452"/>
                    <a:pt x="1142" y="452"/>
                    <a:pt x="1142" y="452"/>
                  </a:cubicBezTo>
                  <a:cubicBezTo>
                    <a:pt x="1142" y="458"/>
                    <a:pt x="1142" y="464"/>
                    <a:pt x="1143" y="470"/>
                  </a:cubicBezTo>
                  <a:cubicBezTo>
                    <a:pt x="1142" y="470"/>
                    <a:pt x="1141" y="470"/>
                    <a:pt x="1140" y="470"/>
                  </a:cubicBezTo>
                  <a:close/>
                  <a:moveTo>
                    <a:pt x="1147" y="470"/>
                  </a:moveTo>
                  <a:cubicBezTo>
                    <a:pt x="1147" y="464"/>
                    <a:pt x="1147" y="458"/>
                    <a:pt x="1146" y="452"/>
                  </a:cubicBezTo>
                  <a:cubicBezTo>
                    <a:pt x="1149" y="452"/>
                    <a:pt x="1149" y="452"/>
                    <a:pt x="1149" y="452"/>
                  </a:cubicBezTo>
                  <a:cubicBezTo>
                    <a:pt x="1151" y="458"/>
                    <a:pt x="1151" y="464"/>
                    <a:pt x="1151" y="470"/>
                  </a:cubicBezTo>
                  <a:cubicBezTo>
                    <a:pt x="1150" y="470"/>
                    <a:pt x="1149" y="470"/>
                    <a:pt x="1147" y="470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406514DB-7F40-4B27-BC29-43A034B47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4663" y="2909888"/>
              <a:ext cx="225425" cy="230188"/>
            </a:xfrm>
            <a:custGeom>
              <a:avLst/>
              <a:gdLst>
                <a:gd name="T0" fmla="*/ 1 w 159"/>
                <a:gd name="T1" fmla="*/ 64 h 162"/>
                <a:gd name="T2" fmla="*/ 2 w 159"/>
                <a:gd name="T3" fmla="*/ 105 h 162"/>
                <a:gd name="T4" fmla="*/ 3 w 159"/>
                <a:gd name="T5" fmla="*/ 109 h 162"/>
                <a:gd name="T6" fmla="*/ 5 w 159"/>
                <a:gd name="T7" fmla="*/ 142 h 162"/>
                <a:gd name="T8" fmla="*/ 12 w 159"/>
                <a:gd name="T9" fmla="*/ 150 h 162"/>
                <a:gd name="T10" fmla="*/ 150 w 159"/>
                <a:gd name="T11" fmla="*/ 159 h 162"/>
                <a:gd name="T12" fmla="*/ 152 w 159"/>
                <a:gd name="T13" fmla="*/ 159 h 162"/>
                <a:gd name="T14" fmla="*/ 159 w 159"/>
                <a:gd name="T15" fmla="*/ 153 h 162"/>
                <a:gd name="T16" fmla="*/ 156 w 159"/>
                <a:gd name="T17" fmla="*/ 131 h 162"/>
                <a:gd name="T18" fmla="*/ 155 w 159"/>
                <a:gd name="T19" fmla="*/ 129 h 162"/>
                <a:gd name="T20" fmla="*/ 155 w 159"/>
                <a:gd name="T21" fmla="*/ 127 h 162"/>
                <a:gd name="T22" fmla="*/ 155 w 159"/>
                <a:gd name="T23" fmla="*/ 124 h 162"/>
                <a:gd name="T24" fmla="*/ 152 w 159"/>
                <a:gd name="T25" fmla="*/ 108 h 162"/>
                <a:gd name="T26" fmla="*/ 145 w 159"/>
                <a:gd name="T27" fmla="*/ 55 h 162"/>
                <a:gd name="T28" fmla="*/ 134 w 159"/>
                <a:gd name="T29" fmla="*/ 15 h 162"/>
                <a:gd name="T30" fmla="*/ 102 w 159"/>
                <a:gd name="T31" fmla="*/ 1 h 162"/>
                <a:gd name="T32" fmla="*/ 50 w 159"/>
                <a:gd name="T33" fmla="*/ 2 h 162"/>
                <a:gd name="T34" fmla="*/ 12 w 159"/>
                <a:gd name="T35" fmla="*/ 11 h 162"/>
                <a:gd name="T36" fmla="*/ 1 w 159"/>
                <a:gd name="T37" fmla="*/ 55 h 162"/>
                <a:gd name="T38" fmla="*/ 1 w 159"/>
                <a:gd name="T39" fmla="*/ 60 h 162"/>
                <a:gd name="T40" fmla="*/ 1 w 159"/>
                <a:gd name="T41" fmla="*/ 64 h 162"/>
                <a:gd name="T42" fmla="*/ 100 w 159"/>
                <a:gd name="T43" fmla="*/ 24 h 162"/>
                <a:gd name="T44" fmla="*/ 102 w 159"/>
                <a:gd name="T45" fmla="*/ 19 h 162"/>
                <a:gd name="T46" fmla="*/ 121 w 159"/>
                <a:gd name="T47" fmla="*/ 27 h 162"/>
                <a:gd name="T48" fmla="*/ 128 w 159"/>
                <a:gd name="T49" fmla="*/ 65 h 162"/>
                <a:gd name="T50" fmla="*/ 134 w 159"/>
                <a:gd name="T51" fmla="*/ 107 h 162"/>
                <a:gd name="T52" fmla="*/ 137 w 159"/>
                <a:gd name="T53" fmla="*/ 142 h 162"/>
                <a:gd name="T54" fmla="*/ 22 w 159"/>
                <a:gd name="T55" fmla="*/ 134 h 162"/>
                <a:gd name="T56" fmla="*/ 20 w 159"/>
                <a:gd name="T57" fmla="*/ 104 h 162"/>
                <a:gd name="T58" fmla="*/ 57 w 159"/>
                <a:gd name="T59" fmla="*/ 63 h 162"/>
                <a:gd name="T60" fmla="*/ 100 w 159"/>
                <a:gd name="T61" fmla="*/ 24 h 162"/>
                <a:gd name="T62" fmla="*/ 74 w 159"/>
                <a:gd name="T63" fmla="*/ 19 h 162"/>
                <a:gd name="T64" fmla="*/ 87 w 159"/>
                <a:gd name="T65" fmla="*/ 19 h 162"/>
                <a:gd name="T66" fmla="*/ 48 w 159"/>
                <a:gd name="T67" fmla="*/ 54 h 162"/>
                <a:gd name="T68" fmla="*/ 19 w 159"/>
                <a:gd name="T69" fmla="*/ 85 h 162"/>
                <a:gd name="T70" fmla="*/ 19 w 159"/>
                <a:gd name="T71" fmla="*/ 72 h 162"/>
                <a:gd name="T72" fmla="*/ 18 w 159"/>
                <a:gd name="T73" fmla="*/ 62 h 162"/>
                <a:gd name="T74" fmla="*/ 72 w 159"/>
                <a:gd name="T75" fmla="*/ 20 h 162"/>
                <a:gd name="T76" fmla="*/ 74 w 159"/>
                <a:gd name="T77" fmla="*/ 19 h 162"/>
                <a:gd name="T78" fmla="*/ 24 w 159"/>
                <a:gd name="T79" fmla="*/ 25 h 162"/>
                <a:gd name="T80" fmla="*/ 51 w 159"/>
                <a:gd name="T81" fmla="*/ 20 h 162"/>
                <a:gd name="T82" fmla="*/ 18 w 159"/>
                <a:gd name="T83" fmla="*/ 45 h 162"/>
                <a:gd name="T84" fmla="*/ 24 w 159"/>
                <a:gd name="T8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162">
                  <a:moveTo>
                    <a:pt x="1" y="64"/>
                  </a:moveTo>
                  <a:cubicBezTo>
                    <a:pt x="1" y="78"/>
                    <a:pt x="2" y="92"/>
                    <a:pt x="2" y="105"/>
                  </a:cubicBezTo>
                  <a:cubicBezTo>
                    <a:pt x="2" y="107"/>
                    <a:pt x="2" y="108"/>
                    <a:pt x="3" y="109"/>
                  </a:cubicBezTo>
                  <a:cubicBezTo>
                    <a:pt x="3" y="120"/>
                    <a:pt x="4" y="131"/>
                    <a:pt x="5" y="142"/>
                  </a:cubicBezTo>
                  <a:cubicBezTo>
                    <a:pt x="5" y="145"/>
                    <a:pt x="7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1" y="159"/>
                    <a:pt x="151" y="159"/>
                    <a:pt x="152" y="159"/>
                  </a:cubicBezTo>
                  <a:cubicBezTo>
                    <a:pt x="156" y="159"/>
                    <a:pt x="159" y="157"/>
                    <a:pt x="159" y="153"/>
                  </a:cubicBezTo>
                  <a:cubicBezTo>
                    <a:pt x="159" y="145"/>
                    <a:pt x="157" y="138"/>
                    <a:pt x="156" y="131"/>
                  </a:cubicBezTo>
                  <a:cubicBezTo>
                    <a:pt x="156" y="130"/>
                    <a:pt x="156" y="129"/>
                    <a:pt x="155" y="129"/>
                  </a:cubicBezTo>
                  <a:cubicBezTo>
                    <a:pt x="155" y="128"/>
                    <a:pt x="155" y="127"/>
                    <a:pt x="155" y="127"/>
                  </a:cubicBezTo>
                  <a:cubicBezTo>
                    <a:pt x="155" y="126"/>
                    <a:pt x="155" y="125"/>
                    <a:pt x="155" y="124"/>
                  </a:cubicBezTo>
                  <a:cubicBezTo>
                    <a:pt x="154" y="119"/>
                    <a:pt x="153" y="113"/>
                    <a:pt x="152" y="108"/>
                  </a:cubicBezTo>
                  <a:cubicBezTo>
                    <a:pt x="150" y="90"/>
                    <a:pt x="146" y="73"/>
                    <a:pt x="145" y="55"/>
                  </a:cubicBezTo>
                  <a:cubicBezTo>
                    <a:pt x="143" y="41"/>
                    <a:pt x="142" y="26"/>
                    <a:pt x="134" y="15"/>
                  </a:cubicBezTo>
                  <a:cubicBezTo>
                    <a:pt x="126" y="5"/>
                    <a:pt x="114" y="2"/>
                    <a:pt x="102" y="1"/>
                  </a:cubicBezTo>
                  <a:cubicBezTo>
                    <a:pt x="85" y="0"/>
                    <a:pt x="67" y="2"/>
                    <a:pt x="50" y="2"/>
                  </a:cubicBezTo>
                  <a:cubicBezTo>
                    <a:pt x="36" y="2"/>
                    <a:pt x="23" y="3"/>
                    <a:pt x="12" y="11"/>
                  </a:cubicBezTo>
                  <a:cubicBezTo>
                    <a:pt x="0" y="21"/>
                    <a:pt x="0" y="41"/>
                    <a:pt x="1" y="55"/>
                  </a:cubicBezTo>
                  <a:cubicBezTo>
                    <a:pt x="1" y="56"/>
                    <a:pt x="1" y="58"/>
                    <a:pt x="1" y="60"/>
                  </a:cubicBezTo>
                  <a:cubicBezTo>
                    <a:pt x="0" y="61"/>
                    <a:pt x="0" y="63"/>
                    <a:pt x="1" y="64"/>
                  </a:cubicBezTo>
                  <a:close/>
                  <a:moveTo>
                    <a:pt x="100" y="24"/>
                  </a:moveTo>
                  <a:cubicBezTo>
                    <a:pt x="102" y="22"/>
                    <a:pt x="102" y="21"/>
                    <a:pt x="102" y="19"/>
                  </a:cubicBezTo>
                  <a:cubicBezTo>
                    <a:pt x="109" y="19"/>
                    <a:pt x="117" y="21"/>
                    <a:pt x="121" y="27"/>
                  </a:cubicBezTo>
                  <a:cubicBezTo>
                    <a:pt x="127" y="38"/>
                    <a:pt x="126" y="53"/>
                    <a:pt x="128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6" y="117"/>
                    <a:pt x="140" y="132"/>
                    <a:pt x="137" y="142"/>
                  </a:cubicBezTo>
                  <a:cubicBezTo>
                    <a:pt x="99" y="143"/>
                    <a:pt x="60" y="140"/>
                    <a:pt x="22" y="134"/>
                  </a:cubicBezTo>
                  <a:cubicBezTo>
                    <a:pt x="22" y="124"/>
                    <a:pt x="21" y="114"/>
                    <a:pt x="20" y="104"/>
                  </a:cubicBezTo>
                  <a:cubicBezTo>
                    <a:pt x="33" y="91"/>
                    <a:pt x="44" y="76"/>
                    <a:pt x="57" y="63"/>
                  </a:cubicBezTo>
                  <a:cubicBezTo>
                    <a:pt x="71" y="49"/>
                    <a:pt x="88" y="39"/>
                    <a:pt x="100" y="24"/>
                  </a:cubicBezTo>
                  <a:close/>
                  <a:moveTo>
                    <a:pt x="74" y="19"/>
                  </a:moveTo>
                  <a:cubicBezTo>
                    <a:pt x="78" y="19"/>
                    <a:pt x="83" y="19"/>
                    <a:pt x="87" y="19"/>
                  </a:cubicBezTo>
                  <a:cubicBezTo>
                    <a:pt x="75" y="32"/>
                    <a:pt x="60" y="41"/>
                    <a:pt x="48" y="54"/>
                  </a:cubicBezTo>
                  <a:cubicBezTo>
                    <a:pt x="38" y="64"/>
                    <a:pt x="28" y="75"/>
                    <a:pt x="19" y="85"/>
                  </a:cubicBezTo>
                  <a:cubicBezTo>
                    <a:pt x="19" y="81"/>
                    <a:pt x="19" y="76"/>
                    <a:pt x="19" y="72"/>
                  </a:cubicBezTo>
                  <a:cubicBezTo>
                    <a:pt x="19" y="69"/>
                    <a:pt x="18" y="65"/>
                    <a:pt x="18" y="62"/>
                  </a:cubicBezTo>
                  <a:cubicBezTo>
                    <a:pt x="35" y="47"/>
                    <a:pt x="55" y="35"/>
                    <a:pt x="72" y="20"/>
                  </a:cubicBezTo>
                  <a:cubicBezTo>
                    <a:pt x="73" y="20"/>
                    <a:pt x="73" y="19"/>
                    <a:pt x="74" y="19"/>
                  </a:cubicBezTo>
                  <a:close/>
                  <a:moveTo>
                    <a:pt x="24" y="25"/>
                  </a:moveTo>
                  <a:cubicBezTo>
                    <a:pt x="29" y="19"/>
                    <a:pt x="43" y="20"/>
                    <a:pt x="51" y="20"/>
                  </a:cubicBezTo>
                  <a:cubicBezTo>
                    <a:pt x="40" y="28"/>
                    <a:pt x="29" y="36"/>
                    <a:pt x="18" y="45"/>
                  </a:cubicBezTo>
                  <a:cubicBezTo>
                    <a:pt x="18" y="37"/>
                    <a:pt x="19" y="30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D8E2DF95-BE39-4F32-AC1B-CA9AE6098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4313" y="2909888"/>
              <a:ext cx="227013" cy="230188"/>
            </a:xfrm>
            <a:custGeom>
              <a:avLst/>
              <a:gdLst>
                <a:gd name="T0" fmla="*/ 5 w 160"/>
                <a:gd name="T1" fmla="*/ 142 h 162"/>
                <a:gd name="T2" fmla="*/ 12 w 160"/>
                <a:gd name="T3" fmla="*/ 150 h 162"/>
                <a:gd name="T4" fmla="*/ 150 w 160"/>
                <a:gd name="T5" fmla="*/ 159 h 162"/>
                <a:gd name="T6" fmla="*/ 157 w 160"/>
                <a:gd name="T7" fmla="*/ 146 h 162"/>
                <a:gd name="T8" fmla="*/ 156 w 160"/>
                <a:gd name="T9" fmla="*/ 136 h 162"/>
                <a:gd name="T10" fmla="*/ 152 w 160"/>
                <a:gd name="T11" fmla="*/ 108 h 162"/>
                <a:gd name="T12" fmla="*/ 145 w 160"/>
                <a:gd name="T13" fmla="*/ 55 h 162"/>
                <a:gd name="T14" fmla="*/ 134 w 160"/>
                <a:gd name="T15" fmla="*/ 15 h 162"/>
                <a:gd name="T16" fmla="*/ 102 w 160"/>
                <a:gd name="T17" fmla="*/ 1 h 162"/>
                <a:gd name="T18" fmla="*/ 50 w 160"/>
                <a:gd name="T19" fmla="*/ 2 h 162"/>
                <a:gd name="T20" fmla="*/ 12 w 160"/>
                <a:gd name="T21" fmla="*/ 11 h 162"/>
                <a:gd name="T22" fmla="*/ 1 w 160"/>
                <a:gd name="T23" fmla="*/ 55 h 162"/>
                <a:gd name="T24" fmla="*/ 5 w 160"/>
                <a:gd name="T25" fmla="*/ 142 h 162"/>
                <a:gd name="T26" fmla="*/ 113 w 160"/>
                <a:gd name="T27" fmla="*/ 23 h 162"/>
                <a:gd name="T28" fmla="*/ 114 w 160"/>
                <a:gd name="T29" fmla="*/ 21 h 162"/>
                <a:gd name="T30" fmla="*/ 121 w 160"/>
                <a:gd name="T31" fmla="*/ 27 h 162"/>
                <a:gd name="T32" fmla="*/ 128 w 160"/>
                <a:gd name="T33" fmla="*/ 65 h 162"/>
                <a:gd name="T34" fmla="*/ 134 w 160"/>
                <a:gd name="T35" fmla="*/ 107 h 162"/>
                <a:gd name="T36" fmla="*/ 137 w 160"/>
                <a:gd name="T37" fmla="*/ 142 h 162"/>
                <a:gd name="T38" fmla="*/ 22 w 160"/>
                <a:gd name="T39" fmla="*/ 134 h 162"/>
                <a:gd name="T40" fmla="*/ 22 w 160"/>
                <a:gd name="T41" fmla="*/ 125 h 162"/>
                <a:gd name="T42" fmla="*/ 64 w 160"/>
                <a:gd name="T43" fmla="*/ 74 h 162"/>
                <a:gd name="T44" fmla="*/ 113 w 160"/>
                <a:gd name="T45" fmla="*/ 23 h 162"/>
                <a:gd name="T46" fmla="*/ 99 w 160"/>
                <a:gd name="T47" fmla="*/ 19 h 162"/>
                <a:gd name="T48" fmla="*/ 55 w 160"/>
                <a:gd name="T49" fmla="*/ 65 h 162"/>
                <a:gd name="T50" fmla="*/ 20 w 160"/>
                <a:gd name="T51" fmla="*/ 107 h 162"/>
                <a:gd name="T52" fmla="*/ 19 w 160"/>
                <a:gd name="T53" fmla="*/ 90 h 162"/>
                <a:gd name="T54" fmla="*/ 80 w 160"/>
                <a:gd name="T55" fmla="*/ 19 h 162"/>
                <a:gd name="T56" fmla="*/ 99 w 160"/>
                <a:gd name="T57" fmla="*/ 19 h 162"/>
                <a:gd name="T58" fmla="*/ 24 w 160"/>
                <a:gd name="T59" fmla="*/ 25 h 162"/>
                <a:gd name="T60" fmla="*/ 52 w 160"/>
                <a:gd name="T61" fmla="*/ 20 h 162"/>
                <a:gd name="T62" fmla="*/ 65 w 160"/>
                <a:gd name="T63" fmla="*/ 19 h 162"/>
                <a:gd name="T64" fmla="*/ 19 w 160"/>
                <a:gd name="T65" fmla="*/ 71 h 162"/>
                <a:gd name="T66" fmla="*/ 24 w 160"/>
                <a:gd name="T67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62">
                  <a:moveTo>
                    <a:pt x="5" y="142"/>
                  </a:moveTo>
                  <a:cubicBezTo>
                    <a:pt x="5" y="145"/>
                    <a:pt x="7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7" y="159"/>
                    <a:pt x="160" y="151"/>
                    <a:pt x="157" y="146"/>
                  </a:cubicBezTo>
                  <a:cubicBezTo>
                    <a:pt x="157" y="143"/>
                    <a:pt x="157" y="139"/>
                    <a:pt x="156" y="136"/>
                  </a:cubicBezTo>
                  <a:cubicBezTo>
                    <a:pt x="156" y="126"/>
                    <a:pt x="153" y="116"/>
                    <a:pt x="152" y="108"/>
                  </a:cubicBezTo>
                  <a:cubicBezTo>
                    <a:pt x="150" y="90"/>
                    <a:pt x="146" y="73"/>
                    <a:pt x="145" y="55"/>
                  </a:cubicBezTo>
                  <a:cubicBezTo>
                    <a:pt x="143" y="41"/>
                    <a:pt x="142" y="26"/>
                    <a:pt x="134" y="15"/>
                  </a:cubicBezTo>
                  <a:cubicBezTo>
                    <a:pt x="126" y="5"/>
                    <a:pt x="114" y="2"/>
                    <a:pt x="102" y="1"/>
                  </a:cubicBezTo>
                  <a:cubicBezTo>
                    <a:pt x="85" y="0"/>
                    <a:pt x="67" y="2"/>
                    <a:pt x="50" y="2"/>
                  </a:cubicBezTo>
                  <a:cubicBezTo>
                    <a:pt x="36" y="2"/>
                    <a:pt x="23" y="3"/>
                    <a:pt x="12" y="11"/>
                  </a:cubicBezTo>
                  <a:cubicBezTo>
                    <a:pt x="0" y="21"/>
                    <a:pt x="1" y="41"/>
                    <a:pt x="1" y="55"/>
                  </a:cubicBezTo>
                  <a:cubicBezTo>
                    <a:pt x="1" y="84"/>
                    <a:pt x="3" y="113"/>
                    <a:pt x="5" y="142"/>
                  </a:cubicBezTo>
                  <a:close/>
                  <a:moveTo>
                    <a:pt x="113" y="23"/>
                  </a:moveTo>
                  <a:cubicBezTo>
                    <a:pt x="113" y="22"/>
                    <a:pt x="113" y="22"/>
                    <a:pt x="114" y="21"/>
                  </a:cubicBezTo>
                  <a:cubicBezTo>
                    <a:pt x="116" y="23"/>
                    <a:pt x="119" y="24"/>
                    <a:pt x="121" y="27"/>
                  </a:cubicBezTo>
                  <a:cubicBezTo>
                    <a:pt x="127" y="38"/>
                    <a:pt x="126" y="53"/>
                    <a:pt x="128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6" y="117"/>
                    <a:pt x="140" y="132"/>
                    <a:pt x="137" y="142"/>
                  </a:cubicBezTo>
                  <a:cubicBezTo>
                    <a:pt x="99" y="143"/>
                    <a:pt x="60" y="140"/>
                    <a:pt x="22" y="134"/>
                  </a:cubicBezTo>
                  <a:cubicBezTo>
                    <a:pt x="22" y="131"/>
                    <a:pt x="22" y="128"/>
                    <a:pt x="22" y="125"/>
                  </a:cubicBezTo>
                  <a:cubicBezTo>
                    <a:pt x="37" y="110"/>
                    <a:pt x="49" y="91"/>
                    <a:pt x="64" y="74"/>
                  </a:cubicBezTo>
                  <a:cubicBezTo>
                    <a:pt x="80" y="56"/>
                    <a:pt x="98" y="42"/>
                    <a:pt x="113" y="23"/>
                  </a:cubicBezTo>
                  <a:close/>
                  <a:moveTo>
                    <a:pt x="99" y="19"/>
                  </a:moveTo>
                  <a:cubicBezTo>
                    <a:pt x="86" y="35"/>
                    <a:pt x="69" y="49"/>
                    <a:pt x="55" y="65"/>
                  </a:cubicBezTo>
                  <a:cubicBezTo>
                    <a:pt x="42" y="78"/>
                    <a:pt x="32" y="93"/>
                    <a:pt x="20" y="107"/>
                  </a:cubicBezTo>
                  <a:cubicBezTo>
                    <a:pt x="20" y="101"/>
                    <a:pt x="20" y="96"/>
                    <a:pt x="19" y="90"/>
                  </a:cubicBezTo>
                  <a:cubicBezTo>
                    <a:pt x="40" y="67"/>
                    <a:pt x="66" y="46"/>
                    <a:pt x="80" y="19"/>
                  </a:cubicBezTo>
                  <a:cubicBezTo>
                    <a:pt x="87" y="19"/>
                    <a:pt x="93" y="18"/>
                    <a:pt x="99" y="19"/>
                  </a:cubicBezTo>
                  <a:close/>
                  <a:moveTo>
                    <a:pt x="24" y="25"/>
                  </a:moveTo>
                  <a:cubicBezTo>
                    <a:pt x="30" y="18"/>
                    <a:pt x="44" y="20"/>
                    <a:pt x="52" y="20"/>
                  </a:cubicBezTo>
                  <a:cubicBezTo>
                    <a:pt x="56" y="20"/>
                    <a:pt x="60" y="19"/>
                    <a:pt x="65" y="19"/>
                  </a:cubicBezTo>
                  <a:cubicBezTo>
                    <a:pt x="52" y="39"/>
                    <a:pt x="35" y="55"/>
                    <a:pt x="19" y="71"/>
                  </a:cubicBezTo>
                  <a:cubicBezTo>
                    <a:pt x="18" y="59"/>
                    <a:pt x="14" y="35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0DDAB0E4-149D-4F11-ADF0-E33DA2E1D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2909888"/>
              <a:ext cx="225425" cy="230188"/>
            </a:xfrm>
            <a:custGeom>
              <a:avLst/>
              <a:gdLst>
                <a:gd name="T0" fmla="*/ 5 w 159"/>
                <a:gd name="T1" fmla="*/ 142 h 162"/>
                <a:gd name="T2" fmla="*/ 12 w 159"/>
                <a:gd name="T3" fmla="*/ 150 h 162"/>
                <a:gd name="T4" fmla="*/ 150 w 159"/>
                <a:gd name="T5" fmla="*/ 159 h 162"/>
                <a:gd name="T6" fmla="*/ 155 w 159"/>
                <a:gd name="T7" fmla="*/ 158 h 162"/>
                <a:gd name="T8" fmla="*/ 159 w 159"/>
                <a:gd name="T9" fmla="*/ 150 h 162"/>
                <a:gd name="T10" fmla="*/ 158 w 159"/>
                <a:gd name="T11" fmla="*/ 147 h 162"/>
                <a:gd name="T12" fmla="*/ 157 w 159"/>
                <a:gd name="T13" fmla="*/ 136 h 162"/>
                <a:gd name="T14" fmla="*/ 156 w 159"/>
                <a:gd name="T15" fmla="*/ 134 h 162"/>
                <a:gd name="T16" fmla="*/ 153 w 159"/>
                <a:gd name="T17" fmla="*/ 108 h 162"/>
                <a:gd name="T18" fmla="*/ 145 w 159"/>
                <a:gd name="T19" fmla="*/ 55 h 162"/>
                <a:gd name="T20" fmla="*/ 134 w 159"/>
                <a:gd name="T21" fmla="*/ 15 h 162"/>
                <a:gd name="T22" fmla="*/ 103 w 159"/>
                <a:gd name="T23" fmla="*/ 1 h 162"/>
                <a:gd name="T24" fmla="*/ 50 w 159"/>
                <a:gd name="T25" fmla="*/ 2 h 162"/>
                <a:gd name="T26" fmla="*/ 12 w 159"/>
                <a:gd name="T27" fmla="*/ 11 h 162"/>
                <a:gd name="T28" fmla="*/ 1 w 159"/>
                <a:gd name="T29" fmla="*/ 55 h 162"/>
                <a:gd name="T30" fmla="*/ 5 w 159"/>
                <a:gd name="T31" fmla="*/ 142 h 162"/>
                <a:gd name="T32" fmla="*/ 116 w 159"/>
                <a:gd name="T33" fmla="*/ 22 h 162"/>
                <a:gd name="T34" fmla="*/ 121 w 159"/>
                <a:gd name="T35" fmla="*/ 27 h 162"/>
                <a:gd name="T36" fmla="*/ 128 w 159"/>
                <a:gd name="T37" fmla="*/ 65 h 162"/>
                <a:gd name="T38" fmla="*/ 135 w 159"/>
                <a:gd name="T39" fmla="*/ 107 h 162"/>
                <a:gd name="T40" fmla="*/ 138 w 159"/>
                <a:gd name="T41" fmla="*/ 142 h 162"/>
                <a:gd name="T42" fmla="*/ 23 w 159"/>
                <a:gd name="T43" fmla="*/ 134 h 162"/>
                <a:gd name="T44" fmla="*/ 22 w 159"/>
                <a:gd name="T45" fmla="*/ 130 h 162"/>
                <a:gd name="T46" fmla="*/ 79 w 159"/>
                <a:gd name="T47" fmla="*/ 61 h 162"/>
                <a:gd name="T48" fmla="*/ 102 w 159"/>
                <a:gd name="T49" fmla="*/ 38 h 162"/>
                <a:gd name="T50" fmla="*/ 116 w 159"/>
                <a:gd name="T51" fmla="*/ 22 h 162"/>
                <a:gd name="T52" fmla="*/ 74 w 159"/>
                <a:gd name="T53" fmla="*/ 19 h 162"/>
                <a:gd name="T54" fmla="*/ 101 w 159"/>
                <a:gd name="T55" fmla="*/ 19 h 162"/>
                <a:gd name="T56" fmla="*/ 102 w 159"/>
                <a:gd name="T57" fmla="*/ 19 h 162"/>
                <a:gd name="T58" fmla="*/ 90 w 159"/>
                <a:gd name="T59" fmla="*/ 31 h 162"/>
                <a:gd name="T60" fmla="*/ 68 w 159"/>
                <a:gd name="T61" fmla="*/ 53 h 162"/>
                <a:gd name="T62" fmla="*/ 21 w 159"/>
                <a:gd name="T63" fmla="*/ 110 h 162"/>
                <a:gd name="T64" fmla="*/ 20 w 159"/>
                <a:gd name="T65" fmla="*/ 100 h 162"/>
                <a:gd name="T66" fmla="*/ 37 w 159"/>
                <a:gd name="T67" fmla="*/ 72 h 162"/>
                <a:gd name="T68" fmla="*/ 73 w 159"/>
                <a:gd name="T69" fmla="*/ 20 h 162"/>
                <a:gd name="T70" fmla="*/ 74 w 159"/>
                <a:gd name="T71" fmla="*/ 19 h 162"/>
                <a:gd name="T72" fmla="*/ 24 w 159"/>
                <a:gd name="T73" fmla="*/ 25 h 162"/>
                <a:gd name="T74" fmla="*/ 53 w 159"/>
                <a:gd name="T75" fmla="*/ 20 h 162"/>
                <a:gd name="T76" fmla="*/ 57 w 159"/>
                <a:gd name="T77" fmla="*/ 20 h 162"/>
                <a:gd name="T78" fmla="*/ 29 w 159"/>
                <a:gd name="T79" fmla="*/ 59 h 162"/>
                <a:gd name="T80" fmla="*/ 19 w 159"/>
                <a:gd name="T81" fmla="*/ 76 h 162"/>
                <a:gd name="T82" fmla="*/ 19 w 159"/>
                <a:gd name="T83" fmla="*/ 72 h 162"/>
                <a:gd name="T84" fmla="*/ 24 w 159"/>
                <a:gd name="T8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162">
                  <a:moveTo>
                    <a:pt x="5" y="142"/>
                  </a:moveTo>
                  <a:cubicBezTo>
                    <a:pt x="6" y="145"/>
                    <a:pt x="8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2" y="159"/>
                    <a:pt x="154" y="159"/>
                    <a:pt x="155" y="158"/>
                  </a:cubicBezTo>
                  <a:cubicBezTo>
                    <a:pt x="158" y="156"/>
                    <a:pt x="159" y="153"/>
                    <a:pt x="159" y="150"/>
                  </a:cubicBezTo>
                  <a:cubicBezTo>
                    <a:pt x="159" y="149"/>
                    <a:pt x="159" y="148"/>
                    <a:pt x="158" y="147"/>
                  </a:cubicBezTo>
                  <a:cubicBezTo>
                    <a:pt x="158" y="144"/>
                    <a:pt x="158" y="140"/>
                    <a:pt x="157" y="136"/>
                  </a:cubicBezTo>
                  <a:cubicBezTo>
                    <a:pt x="157" y="135"/>
                    <a:pt x="157" y="135"/>
                    <a:pt x="156" y="134"/>
                  </a:cubicBezTo>
                  <a:cubicBezTo>
                    <a:pt x="156" y="125"/>
                    <a:pt x="154" y="116"/>
                    <a:pt x="153" y="108"/>
                  </a:cubicBezTo>
                  <a:cubicBezTo>
                    <a:pt x="150" y="90"/>
                    <a:pt x="147" y="73"/>
                    <a:pt x="145" y="55"/>
                  </a:cubicBezTo>
                  <a:cubicBezTo>
                    <a:pt x="144" y="41"/>
                    <a:pt x="142" y="26"/>
                    <a:pt x="134" y="15"/>
                  </a:cubicBezTo>
                  <a:cubicBezTo>
                    <a:pt x="126" y="5"/>
                    <a:pt x="115" y="2"/>
                    <a:pt x="103" y="1"/>
                  </a:cubicBezTo>
                  <a:cubicBezTo>
                    <a:pt x="85" y="0"/>
                    <a:pt x="68" y="2"/>
                    <a:pt x="50" y="2"/>
                  </a:cubicBezTo>
                  <a:cubicBezTo>
                    <a:pt x="37" y="2"/>
                    <a:pt x="23" y="3"/>
                    <a:pt x="12" y="11"/>
                  </a:cubicBezTo>
                  <a:cubicBezTo>
                    <a:pt x="0" y="21"/>
                    <a:pt x="1" y="41"/>
                    <a:pt x="1" y="55"/>
                  </a:cubicBezTo>
                  <a:cubicBezTo>
                    <a:pt x="1" y="84"/>
                    <a:pt x="3" y="113"/>
                    <a:pt x="5" y="142"/>
                  </a:cubicBezTo>
                  <a:close/>
                  <a:moveTo>
                    <a:pt x="116" y="22"/>
                  </a:moveTo>
                  <a:cubicBezTo>
                    <a:pt x="118" y="23"/>
                    <a:pt x="120" y="25"/>
                    <a:pt x="121" y="27"/>
                  </a:cubicBezTo>
                  <a:cubicBezTo>
                    <a:pt x="127" y="38"/>
                    <a:pt x="127" y="53"/>
                    <a:pt x="128" y="65"/>
                  </a:cubicBezTo>
                  <a:cubicBezTo>
                    <a:pt x="130" y="79"/>
                    <a:pt x="132" y="93"/>
                    <a:pt x="135" y="107"/>
                  </a:cubicBezTo>
                  <a:cubicBezTo>
                    <a:pt x="136" y="117"/>
                    <a:pt x="141" y="132"/>
                    <a:pt x="138" y="142"/>
                  </a:cubicBezTo>
                  <a:cubicBezTo>
                    <a:pt x="99" y="143"/>
                    <a:pt x="61" y="140"/>
                    <a:pt x="23" y="134"/>
                  </a:cubicBezTo>
                  <a:cubicBezTo>
                    <a:pt x="23" y="133"/>
                    <a:pt x="22" y="131"/>
                    <a:pt x="22" y="130"/>
                  </a:cubicBezTo>
                  <a:cubicBezTo>
                    <a:pt x="42" y="107"/>
                    <a:pt x="59" y="83"/>
                    <a:pt x="79" y="61"/>
                  </a:cubicBezTo>
                  <a:cubicBezTo>
                    <a:pt x="87" y="53"/>
                    <a:pt x="94" y="46"/>
                    <a:pt x="102" y="38"/>
                  </a:cubicBezTo>
                  <a:cubicBezTo>
                    <a:pt x="106" y="33"/>
                    <a:pt x="112" y="28"/>
                    <a:pt x="116" y="22"/>
                  </a:cubicBezTo>
                  <a:close/>
                  <a:moveTo>
                    <a:pt x="74" y="19"/>
                  </a:moveTo>
                  <a:cubicBezTo>
                    <a:pt x="83" y="19"/>
                    <a:pt x="92" y="18"/>
                    <a:pt x="101" y="19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99" y="23"/>
                    <a:pt x="94" y="27"/>
                    <a:pt x="90" y="31"/>
                  </a:cubicBezTo>
                  <a:cubicBezTo>
                    <a:pt x="83" y="38"/>
                    <a:pt x="76" y="46"/>
                    <a:pt x="68" y="53"/>
                  </a:cubicBezTo>
                  <a:cubicBezTo>
                    <a:pt x="52" y="71"/>
                    <a:pt x="37" y="91"/>
                    <a:pt x="21" y="110"/>
                  </a:cubicBezTo>
                  <a:cubicBezTo>
                    <a:pt x="21" y="107"/>
                    <a:pt x="21" y="103"/>
                    <a:pt x="20" y="100"/>
                  </a:cubicBezTo>
                  <a:cubicBezTo>
                    <a:pt x="28" y="92"/>
                    <a:pt x="33" y="79"/>
                    <a:pt x="37" y="72"/>
                  </a:cubicBezTo>
                  <a:cubicBezTo>
                    <a:pt x="47" y="54"/>
                    <a:pt x="60" y="36"/>
                    <a:pt x="73" y="20"/>
                  </a:cubicBezTo>
                  <a:cubicBezTo>
                    <a:pt x="74" y="20"/>
                    <a:pt x="74" y="19"/>
                    <a:pt x="74" y="19"/>
                  </a:cubicBezTo>
                  <a:close/>
                  <a:moveTo>
                    <a:pt x="24" y="25"/>
                  </a:moveTo>
                  <a:cubicBezTo>
                    <a:pt x="30" y="18"/>
                    <a:pt x="45" y="20"/>
                    <a:pt x="53" y="20"/>
                  </a:cubicBezTo>
                  <a:cubicBezTo>
                    <a:pt x="54" y="20"/>
                    <a:pt x="55" y="20"/>
                    <a:pt x="57" y="20"/>
                  </a:cubicBezTo>
                  <a:cubicBezTo>
                    <a:pt x="47" y="32"/>
                    <a:pt x="38" y="46"/>
                    <a:pt x="29" y="59"/>
                  </a:cubicBezTo>
                  <a:cubicBezTo>
                    <a:pt x="26" y="65"/>
                    <a:pt x="22" y="70"/>
                    <a:pt x="19" y="76"/>
                  </a:cubicBezTo>
                  <a:cubicBezTo>
                    <a:pt x="19" y="75"/>
                    <a:pt x="19" y="73"/>
                    <a:pt x="19" y="72"/>
                  </a:cubicBezTo>
                  <a:cubicBezTo>
                    <a:pt x="19" y="59"/>
                    <a:pt x="15" y="35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F2AE9556-360D-407D-AD33-2EBFA0AB3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8375" y="2909888"/>
              <a:ext cx="225425" cy="230188"/>
            </a:xfrm>
            <a:custGeom>
              <a:avLst/>
              <a:gdLst>
                <a:gd name="T0" fmla="*/ 3 w 159"/>
                <a:gd name="T1" fmla="*/ 121 h 162"/>
                <a:gd name="T2" fmla="*/ 3 w 159"/>
                <a:gd name="T3" fmla="*/ 124 h 162"/>
                <a:gd name="T4" fmla="*/ 5 w 159"/>
                <a:gd name="T5" fmla="*/ 142 h 162"/>
                <a:gd name="T6" fmla="*/ 11 w 159"/>
                <a:gd name="T7" fmla="*/ 150 h 162"/>
                <a:gd name="T8" fmla="*/ 149 w 159"/>
                <a:gd name="T9" fmla="*/ 159 h 162"/>
                <a:gd name="T10" fmla="*/ 157 w 159"/>
                <a:gd name="T11" fmla="*/ 147 h 162"/>
                <a:gd name="T12" fmla="*/ 157 w 159"/>
                <a:gd name="T13" fmla="*/ 146 h 162"/>
                <a:gd name="T14" fmla="*/ 157 w 159"/>
                <a:gd name="T15" fmla="*/ 144 h 162"/>
                <a:gd name="T16" fmla="*/ 155 w 159"/>
                <a:gd name="T17" fmla="*/ 132 h 162"/>
                <a:gd name="T18" fmla="*/ 152 w 159"/>
                <a:gd name="T19" fmla="*/ 108 h 162"/>
                <a:gd name="T20" fmla="*/ 144 w 159"/>
                <a:gd name="T21" fmla="*/ 55 h 162"/>
                <a:gd name="T22" fmla="*/ 133 w 159"/>
                <a:gd name="T23" fmla="*/ 15 h 162"/>
                <a:gd name="T24" fmla="*/ 102 w 159"/>
                <a:gd name="T25" fmla="*/ 1 h 162"/>
                <a:gd name="T26" fmla="*/ 49 w 159"/>
                <a:gd name="T27" fmla="*/ 2 h 162"/>
                <a:gd name="T28" fmla="*/ 12 w 159"/>
                <a:gd name="T29" fmla="*/ 11 h 162"/>
                <a:gd name="T30" fmla="*/ 0 w 159"/>
                <a:gd name="T31" fmla="*/ 55 h 162"/>
                <a:gd name="T32" fmla="*/ 3 w 159"/>
                <a:gd name="T33" fmla="*/ 121 h 162"/>
                <a:gd name="T34" fmla="*/ 108 w 159"/>
                <a:gd name="T35" fmla="*/ 23 h 162"/>
                <a:gd name="T36" fmla="*/ 109 w 159"/>
                <a:gd name="T37" fmla="*/ 20 h 162"/>
                <a:gd name="T38" fmla="*/ 120 w 159"/>
                <a:gd name="T39" fmla="*/ 27 h 162"/>
                <a:gd name="T40" fmla="*/ 127 w 159"/>
                <a:gd name="T41" fmla="*/ 65 h 162"/>
                <a:gd name="T42" fmla="*/ 134 w 159"/>
                <a:gd name="T43" fmla="*/ 107 h 162"/>
                <a:gd name="T44" fmla="*/ 137 w 159"/>
                <a:gd name="T45" fmla="*/ 142 h 162"/>
                <a:gd name="T46" fmla="*/ 22 w 159"/>
                <a:gd name="T47" fmla="*/ 134 h 162"/>
                <a:gd name="T48" fmla="*/ 21 w 159"/>
                <a:gd name="T49" fmla="*/ 118 h 162"/>
                <a:gd name="T50" fmla="*/ 67 w 159"/>
                <a:gd name="T51" fmla="*/ 66 h 162"/>
                <a:gd name="T52" fmla="*/ 108 w 159"/>
                <a:gd name="T53" fmla="*/ 23 h 162"/>
                <a:gd name="T54" fmla="*/ 83 w 159"/>
                <a:gd name="T55" fmla="*/ 19 h 162"/>
                <a:gd name="T56" fmla="*/ 95 w 159"/>
                <a:gd name="T57" fmla="*/ 19 h 162"/>
                <a:gd name="T58" fmla="*/ 52 w 159"/>
                <a:gd name="T59" fmla="*/ 63 h 162"/>
                <a:gd name="T60" fmla="*/ 20 w 159"/>
                <a:gd name="T61" fmla="*/ 99 h 162"/>
                <a:gd name="T62" fmla="*/ 19 w 159"/>
                <a:gd name="T63" fmla="*/ 85 h 162"/>
                <a:gd name="T64" fmla="*/ 82 w 159"/>
                <a:gd name="T65" fmla="*/ 21 h 162"/>
                <a:gd name="T66" fmla="*/ 83 w 159"/>
                <a:gd name="T67" fmla="*/ 19 h 162"/>
                <a:gd name="T68" fmla="*/ 23 w 159"/>
                <a:gd name="T69" fmla="*/ 25 h 162"/>
                <a:gd name="T70" fmla="*/ 52 w 159"/>
                <a:gd name="T71" fmla="*/ 20 h 162"/>
                <a:gd name="T72" fmla="*/ 64 w 159"/>
                <a:gd name="T73" fmla="*/ 19 h 162"/>
                <a:gd name="T74" fmla="*/ 18 w 159"/>
                <a:gd name="T75" fmla="*/ 66 h 162"/>
                <a:gd name="T76" fmla="*/ 23 w 159"/>
                <a:gd name="T77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62">
                  <a:moveTo>
                    <a:pt x="3" y="121"/>
                  </a:moveTo>
                  <a:cubicBezTo>
                    <a:pt x="3" y="122"/>
                    <a:pt x="3" y="123"/>
                    <a:pt x="3" y="124"/>
                  </a:cubicBezTo>
                  <a:cubicBezTo>
                    <a:pt x="4" y="130"/>
                    <a:pt x="4" y="136"/>
                    <a:pt x="5" y="142"/>
                  </a:cubicBezTo>
                  <a:cubicBezTo>
                    <a:pt x="5" y="145"/>
                    <a:pt x="7" y="150"/>
                    <a:pt x="11" y="150"/>
                  </a:cubicBezTo>
                  <a:cubicBezTo>
                    <a:pt x="57" y="158"/>
                    <a:pt x="103" y="162"/>
                    <a:pt x="149" y="159"/>
                  </a:cubicBezTo>
                  <a:cubicBezTo>
                    <a:pt x="157" y="159"/>
                    <a:pt x="159" y="152"/>
                    <a:pt x="157" y="147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5"/>
                    <a:pt x="157" y="145"/>
                    <a:pt x="157" y="144"/>
                  </a:cubicBezTo>
                  <a:cubicBezTo>
                    <a:pt x="157" y="140"/>
                    <a:pt x="156" y="136"/>
                    <a:pt x="155" y="132"/>
                  </a:cubicBezTo>
                  <a:cubicBezTo>
                    <a:pt x="155" y="124"/>
                    <a:pt x="153" y="115"/>
                    <a:pt x="152" y="108"/>
                  </a:cubicBezTo>
                  <a:cubicBezTo>
                    <a:pt x="149" y="90"/>
                    <a:pt x="146" y="73"/>
                    <a:pt x="144" y="55"/>
                  </a:cubicBezTo>
                  <a:cubicBezTo>
                    <a:pt x="143" y="41"/>
                    <a:pt x="142" y="26"/>
                    <a:pt x="133" y="15"/>
                  </a:cubicBezTo>
                  <a:cubicBezTo>
                    <a:pt x="125" y="5"/>
                    <a:pt x="114" y="2"/>
                    <a:pt x="102" y="1"/>
                  </a:cubicBezTo>
                  <a:cubicBezTo>
                    <a:pt x="85" y="0"/>
                    <a:pt x="67" y="2"/>
                    <a:pt x="49" y="2"/>
                  </a:cubicBezTo>
                  <a:cubicBezTo>
                    <a:pt x="36" y="2"/>
                    <a:pt x="22" y="3"/>
                    <a:pt x="12" y="11"/>
                  </a:cubicBezTo>
                  <a:cubicBezTo>
                    <a:pt x="0" y="21"/>
                    <a:pt x="0" y="41"/>
                    <a:pt x="0" y="55"/>
                  </a:cubicBezTo>
                  <a:cubicBezTo>
                    <a:pt x="0" y="77"/>
                    <a:pt x="1" y="99"/>
                    <a:pt x="3" y="121"/>
                  </a:cubicBezTo>
                  <a:close/>
                  <a:moveTo>
                    <a:pt x="108" y="23"/>
                  </a:moveTo>
                  <a:cubicBezTo>
                    <a:pt x="108" y="22"/>
                    <a:pt x="109" y="21"/>
                    <a:pt x="109" y="20"/>
                  </a:cubicBezTo>
                  <a:cubicBezTo>
                    <a:pt x="113" y="21"/>
                    <a:pt x="117" y="23"/>
                    <a:pt x="120" y="27"/>
                  </a:cubicBezTo>
                  <a:cubicBezTo>
                    <a:pt x="127" y="38"/>
                    <a:pt x="126" y="53"/>
                    <a:pt x="127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5" y="117"/>
                    <a:pt x="140" y="132"/>
                    <a:pt x="137" y="142"/>
                  </a:cubicBezTo>
                  <a:cubicBezTo>
                    <a:pt x="98" y="143"/>
                    <a:pt x="60" y="140"/>
                    <a:pt x="22" y="134"/>
                  </a:cubicBezTo>
                  <a:cubicBezTo>
                    <a:pt x="21" y="129"/>
                    <a:pt x="21" y="124"/>
                    <a:pt x="21" y="118"/>
                  </a:cubicBezTo>
                  <a:cubicBezTo>
                    <a:pt x="35" y="100"/>
                    <a:pt x="52" y="84"/>
                    <a:pt x="67" y="66"/>
                  </a:cubicBezTo>
                  <a:cubicBezTo>
                    <a:pt x="80" y="51"/>
                    <a:pt x="98" y="40"/>
                    <a:pt x="108" y="23"/>
                  </a:cubicBezTo>
                  <a:close/>
                  <a:moveTo>
                    <a:pt x="83" y="19"/>
                  </a:moveTo>
                  <a:cubicBezTo>
                    <a:pt x="87" y="19"/>
                    <a:pt x="91" y="19"/>
                    <a:pt x="95" y="19"/>
                  </a:cubicBezTo>
                  <a:cubicBezTo>
                    <a:pt x="84" y="35"/>
                    <a:pt x="65" y="48"/>
                    <a:pt x="52" y="63"/>
                  </a:cubicBezTo>
                  <a:cubicBezTo>
                    <a:pt x="41" y="75"/>
                    <a:pt x="30" y="87"/>
                    <a:pt x="20" y="99"/>
                  </a:cubicBezTo>
                  <a:cubicBezTo>
                    <a:pt x="19" y="94"/>
                    <a:pt x="19" y="89"/>
                    <a:pt x="19" y="85"/>
                  </a:cubicBezTo>
                  <a:cubicBezTo>
                    <a:pt x="38" y="62"/>
                    <a:pt x="60" y="42"/>
                    <a:pt x="82" y="21"/>
                  </a:cubicBezTo>
                  <a:cubicBezTo>
                    <a:pt x="83" y="20"/>
                    <a:pt x="83" y="20"/>
                    <a:pt x="83" y="19"/>
                  </a:cubicBezTo>
                  <a:close/>
                  <a:moveTo>
                    <a:pt x="23" y="25"/>
                  </a:moveTo>
                  <a:cubicBezTo>
                    <a:pt x="29" y="18"/>
                    <a:pt x="44" y="20"/>
                    <a:pt x="52" y="20"/>
                  </a:cubicBezTo>
                  <a:cubicBezTo>
                    <a:pt x="56" y="20"/>
                    <a:pt x="60" y="19"/>
                    <a:pt x="64" y="19"/>
                  </a:cubicBezTo>
                  <a:cubicBezTo>
                    <a:pt x="49" y="34"/>
                    <a:pt x="33" y="50"/>
                    <a:pt x="18" y="66"/>
                  </a:cubicBezTo>
                  <a:cubicBezTo>
                    <a:pt x="17" y="53"/>
                    <a:pt x="15" y="34"/>
                    <a:pt x="23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5F6A8033-36FF-4544-A65E-E1CC415D6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6450" y="3159126"/>
              <a:ext cx="61913" cy="25400"/>
            </a:xfrm>
            <a:custGeom>
              <a:avLst/>
              <a:gdLst>
                <a:gd name="T0" fmla="*/ 12 w 43"/>
                <a:gd name="T1" fmla="*/ 18 h 18"/>
                <a:gd name="T2" fmla="*/ 32 w 43"/>
                <a:gd name="T3" fmla="*/ 18 h 18"/>
                <a:gd name="T4" fmla="*/ 32 w 43"/>
                <a:gd name="T5" fmla="*/ 0 h 18"/>
                <a:gd name="T6" fmla="*/ 12 w 43"/>
                <a:gd name="T7" fmla="*/ 0 h 18"/>
                <a:gd name="T8" fmla="*/ 12 w 4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8">
                  <a:moveTo>
                    <a:pt x="12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0"/>
                    <a:pt x="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18"/>
                    <a:pt x="12" y="18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61BFC4F0-12F7-4C4F-8533-863541310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5475" y="2754313"/>
              <a:ext cx="1654175" cy="784225"/>
            </a:xfrm>
            <a:custGeom>
              <a:avLst/>
              <a:gdLst>
                <a:gd name="T0" fmla="*/ 403 w 1169"/>
                <a:gd name="T1" fmla="*/ 18 h 553"/>
                <a:gd name="T2" fmla="*/ 138 w 1169"/>
                <a:gd name="T3" fmla="*/ 503 h 553"/>
                <a:gd name="T4" fmla="*/ 1138 w 1169"/>
                <a:gd name="T5" fmla="*/ 390 h 553"/>
                <a:gd name="T6" fmla="*/ 1126 w 1169"/>
                <a:gd name="T7" fmla="*/ 333 h 553"/>
                <a:gd name="T8" fmla="*/ 1067 w 1169"/>
                <a:gd name="T9" fmla="*/ 156 h 553"/>
                <a:gd name="T10" fmla="*/ 387 w 1169"/>
                <a:gd name="T11" fmla="*/ 73 h 553"/>
                <a:gd name="T12" fmla="*/ 386 w 1169"/>
                <a:gd name="T13" fmla="*/ 47 h 553"/>
                <a:gd name="T14" fmla="*/ 297 w 1169"/>
                <a:gd name="T15" fmla="*/ 68 h 553"/>
                <a:gd name="T16" fmla="*/ 276 w 1169"/>
                <a:gd name="T17" fmla="*/ 50 h 553"/>
                <a:gd name="T18" fmla="*/ 622 w 1169"/>
                <a:gd name="T19" fmla="*/ 103 h 553"/>
                <a:gd name="T20" fmla="*/ 43 w 1169"/>
                <a:gd name="T21" fmla="*/ 257 h 553"/>
                <a:gd name="T22" fmla="*/ 997 w 1169"/>
                <a:gd name="T23" fmla="*/ 256 h 553"/>
                <a:gd name="T24" fmla="*/ 40 w 1169"/>
                <a:gd name="T25" fmla="*/ 214 h 553"/>
                <a:gd name="T26" fmla="*/ 31 w 1169"/>
                <a:gd name="T27" fmla="*/ 452 h 553"/>
                <a:gd name="T28" fmla="*/ 47 w 1169"/>
                <a:gd name="T29" fmla="*/ 294 h 553"/>
                <a:gd name="T30" fmla="*/ 100 w 1169"/>
                <a:gd name="T31" fmla="*/ 301 h 553"/>
                <a:gd name="T32" fmla="*/ 66 w 1169"/>
                <a:gd name="T33" fmla="*/ 467 h 553"/>
                <a:gd name="T34" fmla="*/ 119 w 1169"/>
                <a:gd name="T35" fmla="*/ 448 h 553"/>
                <a:gd name="T36" fmla="*/ 198 w 1169"/>
                <a:gd name="T37" fmla="*/ 419 h 553"/>
                <a:gd name="T38" fmla="*/ 157 w 1169"/>
                <a:gd name="T39" fmla="*/ 450 h 553"/>
                <a:gd name="T40" fmla="*/ 195 w 1169"/>
                <a:gd name="T41" fmla="*/ 521 h 553"/>
                <a:gd name="T42" fmla="*/ 132 w 1169"/>
                <a:gd name="T43" fmla="*/ 404 h 553"/>
                <a:gd name="T44" fmla="*/ 120 w 1169"/>
                <a:gd name="T45" fmla="*/ 334 h 553"/>
                <a:gd name="T46" fmla="*/ 218 w 1169"/>
                <a:gd name="T47" fmla="*/ 415 h 553"/>
                <a:gd name="T48" fmla="*/ 228 w 1169"/>
                <a:gd name="T49" fmla="*/ 447 h 553"/>
                <a:gd name="T50" fmla="*/ 247 w 1169"/>
                <a:gd name="T51" fmla="*/ 517 h 553"/>
                <a:gd name="T52" fmla="*/ 276 w 1169"/>
                <a:gd name="T53" fmla="*/ 475 h 553"/>
                <a:gd name="T54" fmla="*/ 332 w 1169"/>
                <a:gd name="T55" fmla="*/ 481 h 553"/>
                <a:gd name="T56" fmla="*/ 374 w 1169"/>
                <a:gd name="T57" fmla="*/ 456 h 553"/>
                <a:gd name="T58" fmla="*/ 428 w 1169"/>
                <a:gd name="T59" fmla="*/ 478 h 553"/>
                <a:gd name="T60" fmla="*/ 476 w 1169"/>
                <a:gd name="T61" fmla="*/ 451 h 553"/>
                <a:gd name="T62" fmla="*/ 532 w 1169"/>
                <a:gd name="T63" fmla="*/ 482 h 553"/>
                <a:gd name="T64" fmla="*/ 580 w 1169"/>
                <a:gd name="T65" fmla="*/ 446 h 553"/>
                <a:gd name="T66" fmla="*/ 635 w 1169"/>
                <a:gd name="T67" fmla="*/ 485 h 553"/>
                <a:gd name="T68" fmla="*/ 681 w 1169"/>
                <a:gd name="T69" fmla="*/ 452 h 553"/>
                <a:gd name="T70" fmla="*/ 733 w 1169"/>
                <a:gd name="T71" fmla="*/ 484 h 553"/>
                <a:gd name="T72" fmla="*/ 790 w 1169"/>
                <a:gd name="T73" fmla="*/ 483 h 553"/>
                <a:gd name="T74" fmla="*/ 907 w 1169"/>
                <a:gd name="T75" fmla="*/ 467 h 553"/>
                <a:gd name="T76" fmla="*/ 868 w 1169"/>
                <a:gd name="T77" fmla="*/ 453 h 553"/>
                <a:gd name="T78" fmla="*/ 847 w 1169"/>
                <a:gd name="T79" fmla="*/ 478 h 553"/>
                <a:gd name="T80" fmla="*/ 864 w 1169"/>
                <a:gd name="T81" fmla="*/ 531 h 553"/>
                <a:gd name="T82" fmla="*/ 903 w 1169"/>
                <a:gd name="T83" fmla="*/ 487 h 553"/>
                <a:gd name="T84" fmla="*/ 959 w 1169"/>
                <a:gd name="T85" fmla="*/ 457 h 553"/>
                <a:gd name="T86" fmla="*/ 1023 w 1169"/>
                <a:gd name="T87" fmla="*/ 472 h 553"/>
                <a:gd name="T88" fmla="*/ 1074 w 1169"/>
                <a:gd name="T89" fmla="*/ 465 h 553"/>
                <a:gd name="T90" fmla="*/ 1118 w 1169"/>
                <a:gd name="T91" fmla="*/ 452 h 553"/>
                <a:gd name="T92" fmla="*/ 821 w 1169"/>
                <a:gd name="T93" fmla="*/ 430 h 553"/>
                <a:gd name="T94" fmla="*/ 264 w 1169"/>
                <a:gd name="T95" fmla="*/ 303 h 553"/>
                <a:gd name="T96" fmla="*/ 323 w 1169"/>
                <a:gd name="T97" fmla="*/ 309 h 553"/>
                <a:gd name="T98" fmla="*/ 382 w 1169"/>
                <a:gd name="T99" fmla="*/ 303 h 553"/>
                <a:gd name="T100" fmla="*/ 454 w 1169"/>
                <a:gd name="T101" fmla="*/ 309 h 553"/>
                <a:gd name="T102" fmla="*/ 518 w 1169"/>
                <a:gd name="T103" fmla="*/ 303 h 553"/>
                <a:gd name="T104" fmla="*/ 588 w 1169"/>
                <a:gd name="T105" fmla="*/ 316 h 553"/>
                <a:gd name="T106" fmla="*/ 654 w 1169"/>
                <a:gd name="T107" fmla="*/ 303 h 553"/>
                <a:gd name="T108" fmla="*/ 740 w 1169"/>
                <a:gd name="T109" fmla="*/ 313 h 553"/>
                <a:gd name="T110" fmla="*/ 806 w 1169"/>
                <a:gd name="T111" fmla="*/ 303 h 553"/>
                <a:gd name="T112" fmla="*/ 878 w 1169"/>
                <a:gd name="T113" fmla="*/ 303 h 553"/>
                <a:gd name="T114" fmla="*/ 963 w 1169"/>
                <a:gd name="T115" fmla="*/ 311 h 553"/>
                <a:gd name="T116" fmla="*/ 1033 w 1169"/>
                <a:gd name="T117" fmla="*/ 313 h 553"/>
                <a:gd name="T118" fmla="*/ 1092 w 1169"/>
                <a:gd name="T119" fmla="*/ 303 h 553"/>
                <a:gd name="T120" fmla="*/ 1146 w 1169"/>
                <a:gd name="T121" fmla="*/ 4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9" h="553">
                  <a:moveTo>
                    <a:pt x="1164" y="441"/>
                  </a:moveTo>
                  <a:cubicBezTo>
                    <a:pt x="1163" y="437"/>
                    <a:pt x="1160" y="434"/>
                    <a:pt x="1156" y="434"/>
                  </a:cubicBezTo>
                  <a:cubicBezTo>
                    <a:pt x="1158" y="404"/>
                    <a:pt x="1156" y="373"/>
                    <a:pt x="1148" y="343"/>
                  </a:cubicBezTo>
                  <a:cubicBezTo>
                    <a:pt x="1144" y="326"/>
                    <a:pt x="1137" y="310"/>
                    <a:pt x="1129" y="294"/>
                  </a:cubicBezTo>
                  <a:cubicBezTo>
                    <a:pt x="1129" y="293"/>
                    <a:pt x="1128" y="292"/>
                    <a:pt x="1127" y="290"/>
                  </a:cubicBezTo>
                  <a:cubicBezTo>
                    <a:pt x="1127" y="289"/>
                    <a:pt x="1126" y="288"/>
                    <a:pt x="1125" y="286"/>
                  </a:cubicBezTo>
                  <a:cubicBezTo>
                    <a:pt x="1125" y="286"/>
                    <a:pt x="1125" y="286"/>
                    <a:pt x="1125" y="286"/>
                  </a:cubicBezTo>
                  <a:cubicBezTo>
                    <a:pt x="1118" y="275"/>
                    <a:pt x="1111" y="264"/>
                    <a:pt x="1103" y="254"/>
                  </a:cubicBezTo>
                  <a:cubicBezTo>
                    <a:pt x="1102" y="252"/>
                    <a:pt x="1101" y="251"/>
                    <a:pt x="1100" y="251"/>
                  </a:cubicBezTo>
                  <a:cubicBezTo>
                    <a:pt x="1096" y="233"/>
                    <a:pt x="1101" y="213"/>
                    <a:pt x="1104" y="196"/>
                  </a:cubicBezTo>
                  <a:cubicBezTo>
                    <a:pt x="1108" y="174"/>
                    <a:pt x="1112" y="151"/>
                    <a:pt x="1107" y="128"/>
                  </a:cubicBezTo>
                  <a:cubicBezTo>
                    <a:pt x="1106" y="126"/>
                    <a:pt x="1102" y="115"/>
                    <a:pt x="1095" y="107"/>
                  </a:cubicBezTo>
                  <a:cubicBezTo>
                    <a:pt x="1081" y="93"/>
                    <a:pt x="1058" y="88"/>
                    <a:pt x="1039" y="86"/>
                  </a:cubicBezTo>
                  <a:cubicBezTo>
                    <a:pt x="1022" y="83"/>
                    <a:pt x="1005" y="82"/>
                    <a:pt x="989" y="82"/>
                  </a:cubicBezTo>
                  <a:cubicBezTo>
                    <a:pt x="989" y="75"/>
                    <a:pt x="989" y="75"/>
                    <a:pt x="989" y="75"/>
                  </a:cubicBezTo>
                  <a:cubicBezTo>
                    <a:pt x="992" y="75"/>
                    <a:pt x="995" y="75"/>
                    <a:pt x="998" y="76"/>
                  </a:cubicBezTo>
                  <a:cubicBezTo>
                    <a:pt x="1009" y="77"/>
                    <a:pt x="1009" y="59"/>
                    <a:pt x="998" y="58"/>
                  </a:cubicBezTo>
                  <a:cubicBezTo>
                    <a:pt x="968" y="55"/>
                    <a:pt x="938" y="58"/>
                    <a:pt x="908" y="60"/>
                  </a:cubicBezTo>
                  <a:cubicBezTo>
                    <a:pt x="876" y="62"/>
                    <a:pt x="844" y="63"/>
                    <a:pt x="811" y="61"/>
                  </a:cubicBezTo>
                  <a:cubicBezTo>
                    <a:pt x="740" y="59"/>
                    <a:pt x="668" y="54"/>
                    <a:pt x="597" y="52"/>
                  </a:cubicBezTo>
                  <a:cubicBezTo>
                    <a:pt x="533" y="51"/>
                    <a:pt x="468" y="51"/>
                    <a:pt x="404" y="51"/>
                  </a:cubicBezTo>
                  <a:cubicBezTo>
                    <a:pt x="403" y="40"/>
                    <a:pt x="403" y="29"/>
                    <a:pt x="403" y="18"/>
                  </a:cubicBezTo>
                  <a:cubicBezTo>
                    <a:pt x="403" y="14"/>
                    <a:pt x="400" y="10"/>
                    <a:pt x="396" y="9"/>
                  </a:cubicBezTo>
                  <a:cubicBezTo>
                    <a:pt x="353" y="2"/>
                    <a:pt x="310" y="0"/>
                    <a:pt x="267" y="9"/>
                  </a:cubicBezTo>
                  <a:cubicBezTo>
                    <a:pt x="263" y="10"/>
                    <a:pt x="261" y="14"/>
                    <a:pt x="260" y="18"/>
                  </a:cubicBezTo>
                  <a:cubicBezTo>
                    <a:pt x="259" y="29"/>
                    <a:pt x="259" y="40"/>
                    <a:pt x="258" y="51"/>
                  </a:cubicBezTo>
                  <a:cubicBezTo>
                    <a:pt x="226" y="51"/>
                    <a:pt x="194" y="55"/>
                    <a:pt x="162" y="54"/>
                  </a:cubicBezTo>
                  <a:cubicBezTo>
                    <a:pt x="130" y="54"/>
                    <a:pt x="98" y="49"/>
                    <a:pt x="66" y="49"/>
                  </a:cubicBezTo>
                  <a:cubicBezTo>
                    <a:pt x="55" y="49"/>
                    <a:pt x="55" y="67"/>
                    <a:pt x="66" y="67"/>
                  </a:cubicBezTo>
                  <a:cubicBezTo>
                    <a:pt x="74" y="67"/>
                    <a:pt x="81" y="67"/>
                    <a:pt x="89" y="6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67" y="77"/>
                    <a:pt x="46" y="81"/>
                    <a:pt x="33" y="100"/>
                  </a:cubicBezTo>
                  <a:cubicBezTo>
                    <a:pt x="22" y="116"/>
                    <a:pt x="21" y="139"/>
                    <a:pt x="21" y="158"/>
                  </a:cubicBezTo>
                  <a:cubicBezTo>
                    <a:pt x="20" y="183"/>
                    <a:pt x="22" y="208"/>
                    <a:pt x="24" y="233"/>
                  </a:cubicBezTo>
                  <a:cubicBezTo>
                    <a:pt x="24" y="237"/>
                    <a:pt x="25" y="241"/>
                    <a:pt x="25" y="245"/>
                  </a:cubicBezTo>
                  <a:cubicBezTo>
                    <a:pt x="24" y="247"/>
                    <a:pt x="24" y="250"/>
                    <a:pt x="25" y="252"/>
                  </a:cubicBezTo>
                  <a:cubicBezTo>
                    <a:pt x="26" y="269"/>
                    <a:pt x="26" y="287"/>
                    <a:pt x="26" y="305"/>
                  </a:cubicBezTo>
                  <a:cubicBezTo>
                    <a:pt x="26" y="340"/>
                    <a:pt x="25" y="375"/>
                    <a:pt x="13" y="407"/>
                  </a:cubicBezTo>
                  <a:cubicBezTo>
                    <a:pt x="12" y="410"/>
                    <a:pt x="13" y="412"/>
                    <a:pt x="14" y="414"/>
                  </a:cubicBezTo>
                  <a:cubicBezTo>
                    <a:pt x="13" y="415"/>
                    <a:pt x="12" y="417"/>
                    <a:pt x="11" y="418"/>
                  </a:cubicBezTo>
                  <a:cubicBezTo>
                    <a:pt x="7" y="433"/>
                    <a:pt x="0" y="448"/>
                    <a:pt x="2" y="463"/>
                  </a:cubicBezTo>
                  <a:cubicBezTo>
                    <a:pt x="4" y="484"/>
                    <a:pt x="23" y="486"/>
                    <a:pt x="40" y="483"/>
                  </a:cubicBezTo>
                  <a:cubicBezTo>
                    <a:pt x="42" y="482"/>
                    <a:pt x="44" y="481"/>
                    <a:pt x="45" y="480"/>
                  </a:cubicBezTo>
                  <a:cubicBezTo>
                    <a:pt x="76" y="488"/>
                    <a:pt x="106" y="497"/>
                    <a:pt x="138" y="503"/>
                  </a:cubicBezTo>
                  <a:cubicBezTo>
                    <a:pt x="140" y="503"/>
                    <a:pt x="142" y="503"/>
                    <a:pt x="144" y="502"/>
                  </a:cubicBezTo>
                  <a:cubicBezTo>
                    <a:pt x="146" y="507"/>
                    <a:pt x="149" y="512"/>
                    <a:pt x="153" y="516"/>
                  </a:cubicBezTo>
                  <a:cubicBezTo>
                    <a:pt x="169" y="535"/>
                    <a:pt x="195" y="542"/>
                    <a:pt x="218" y="542"/>
                  </a:cubicBezTo>
                  <a:cubicBezTo>
                    <a:pt x="243" y="541"/>
                    <a:pt x="267" y="531"/>
                    <a:pt x="282" y="511"/>
                  </a:cubicBezTo>
                  <a:cubicBezTo>
                    <a:pt x="284" y="508"/>
                    <a:pt x="285" y="506"/>
                    <a:pt x="287" y="503"/>
                  </a:cubicBezTo>
                  <a:cubicBezTo>
                    <a:pt x="288" y="503"/>
                    <a:pt x="288" y="503"/>
                    <a:pt x="289" y="503"/>
                  </a:cubicBezTo>
                  <a:cubicBezTo>
                    <a:pt x="377" y="490"/>
                    <a:pt x="466" y="497"/>
                    <a:pt x="554" y="501"/>
                  </a:cubicBezTo>
                  <a:cubicBezTo>
                    <a:pt x="640" y="505"/>
                    <a:pt x="725" y="501"/>
                    <a:pt x="811" y="501"/>
                  </a:cubicBezTo>
                  <a:cubicBezTo>
                    <a:pt x="811" y="503"/>
                    <a:pt x="812" y="505"/>
                    <a:pt x="812" y="507"/>
                  </a:cubicBezTo>
                  <a:cubicBezTo>
                    <a:pt x="812" y="527"/>
                    <a:pt x="827" y="538"/>
                    <a:pt x="845" y="543"/>
                  </a:cubicBezTo>
                  <a:cubicBezTo>
                    <a:pt x="851" y="546"/>
                    <a:pt x="859" y="548"/>
                    <a:pt x="867" y="549"/>
                  </a:cubicBezTo>
                  <a:cubicBezTo>
                    <a:pt x="895" y="553"/>
                    <a:pt x="926" y="539"/>
                    <a:pt x="943" y="517"/>
                  </a:cubicBezTo>
                  <a:cubicBezTo>
                    <a:pt x="947" y="512"/>
                    <a:pt x="950" y="506"/>
                    <a:pt x="952" y="501"/>
                  </a:cubicBezTo>
                  <a:cubicBezTo>
                    <a:pt x="993" y="499"/>
                    <a:pt x="1033" y="484"/>
                    <a:pt x="1074" y="483"/>
                  </a:cubicBezTo>
                  <a:cubicBezTo>
                    <a:pt x="1076" y="485"/>
                    <a:pt x="1078" y="485"/>
                    <a:pt x="1080" y="485"/>
                  </a:cubicBezTo>
                  <a:cubicBezTo>
                    <a:pt x="1107" y="486"/>
                    <a:pt x="1134" y="490"/>
                    <a:pt x="1160" y="488"/>
                  </a:cubicBezTo>
                  <a:cubicBezTo>
                    <a:pt x="1165" y="487"/>
                    <a:pt x="1169" y="484"/>
                    <a:pt x="1169" y="479"/>
                  </a:cubicBezTo>
                  <a:cubicBezTo>
                    <a:pt x="1169" y="466"/>
                    <a:pt x="1169" y="453"/>
                    <a:pt x="1164" y="441"/>
                  </a:cubicBezTo>
                  <a:close/>
                  <a:moveTo>
                    <a:pt x="1138" y="396"/>
                  </a:moveTo>
                  <a:cubicBezTo>
                    <a:pt x="1129" y="395"/>
                    <a:pt x="1120" y="394"/>
                    <a:pt x="1111" y="392"/>
                  </a:cubicBezTo>
                  <a:cubicBezTo>
                    <a:pt x="1111" y="390"/>
                    <a:pt x="1111" y="388"/>
                    <a:pt x="1111" y="386"/>
                  </a:cubicBezTo>
                  <a:cubicBezTo>
                    <a:pt x="1120" y="388"/>
                    <a:pt x="1129" y="388"/>
                    <a:pt x="1138" y="390"/>
                  </a:cubicBezTo>
                  <a:cubicBezTo>
                    <a:pt x="1138" y="392"/>
                    <a:pt x="1138" y="394"/>
                    <a:pt x="1138" y="396"/>
                  </a:cubicBezTo>
                  <a:close/>
                  <a:moveTo>
                    <a:pt x="1138" y="386"/>
                  </a:moveTo>
                  <a:cubicBezTo>
                    <a:pt x="1129" y="384"/>
                    <a:pt x="1120" y="383"/>
                    <a:pt x="1110" y="382"/>
                  </a:cubicBezTo>
                  <a:cubicBezTo>
                    <a:pt x="1110" y="379"/>
                    <a:pt x="1110" y="375"/>
                    <a:pt x="1110" y="372"/>
                  </a:cubicBezTo>
                  <a:cubicBezTo>
                    <a:pt x="1119" y="374"/>
                    <a:pt x="1128" y="376"/>
                    <a:pt x="1137" y="378"/>
                  </a:cubicBezTo>
                  <a:cubicBezTo>
                    <a:pt x="1137" y="381"/>
                    <a:pt x="1137" y="383"/>
                    <a:pt x="1138" y="386"/>
                  </a:cubicBezTo>
                  <a:close/>
                  <a:moveTo>
                    <a:pt x="1136" y="373"/>
                  </a:moveTo>
                  <a:cubicBezTo>
                    <a:pt x="1128" y="371"/>
                    <a:pt x="1120" y="369"/>
                    <a:pt x="1111" y="368"/>
                  </a:cubicBezTo>
                  <a:cubicBezTo>
                    <a:pt x="1111" y="368"/>
                    <a:pt x="1111" y="368"/>
                    <a:pt x="1111" y="368"/>
                  </a:cubicBezTo>
                  <a:cubicBezTo>
                    <a:pt x="1111" y="364"/>
                    <a:pt x="1111" y="361"/>
                    <a:pt x="1112" y="357"/>
                  </a:cubicBezTo>
                  <a:cubicBezTo>
                    <a:pt x="1112" y="357"/>
                    <a:pt x="1112" y="358"/>
                    <a:pt x="1113" y="358"/>
                  </a:cubicBezTo>
                  <a:cubicBezTo>
                    <a:pt x="1120" y="360"/>
                    <a:pt x="1127" y="361"/>
                    <a:pt x="1135" y="363"/>
                  </a:cubicBezTo>
                  <a:cubicBezTo>
                    <a:pt x="1135" y="367"/>
                    <a:pt x="1136" y="370"/>
                    <a:pt x="1136" y="373"/>
                  </a:cubicBezTo>
                  <a:close/>
                  <a:moveTo>
                    <a:pt x="1131" y="348"/>
                  </a:moveTo>
                  <a:cubicBezTo>
                    <a:pt x="1132" y="351"/>
                    <a:pt x="1133" y="355"/>
                    <a:pt x="1134" y="358"/>
                  </a:cubicBezTo>
                  <a:cubicBezTo>
                    <a:pt x="1127" y="356"/>
                    <a:pt x="1120" y="355"/>
                    <a:pt x="1114" y="354"/>
                  </a:cubicBezTo>
                  <a:cubicBezTo>
                    <a:pt x="1113" y="353"/>
                    <a:pt x="1113" y="354"/>
                    <a:pt x="1112" y="354"/>
                  </a:cubicBezTo>
                  <a:cubicBezTo>
                    <a:pt x="1113" y="351"/>
                    <a:pt x="1113" y="348"/>
                    <a:pt x="1114" y="345"/>
                  </a:cubicBezTo>
                  <a:cubicBezTo>
                    <a:pt x="1120" y="345"/>
                    <a:pt x="1125" y="346"/>
                    <a:pt x="1131" y="347"/>
                  </a:cubicBezTo>
                  <a:cubicBezTo>
                    <a:pt x="1131" y="348"/>
                    <a:pt x="1131" y="348"/>
                    <a:pt x="1131" y="348"/>
                  </a:cubicBezTo>
                  <a:close/>
                  <a:moveTo>
                    <a:pt x="1124" y="326"/>
                  </a:moveTo>
                  <a:cubicBezTo>
                    <a:pt x="1125" y="328"/>
                    <a:pt x="1126" y="330"/>
                    <a:pt x="1126" y="333"/>
                  </a:cubicBezTo>
                  <a:cubicBezTo>
                    <a:pt x="1124" y="332"/>
                    <a:pt x="1122" y="332"/>
                    <a:pt x="1120" y="332"/>
                  </a:cubicBezTo>
                  <a:cubicBezTo>
                    <a:pt x="1121" y="330"/>
                    <a:pt x="1123" y="328"/>
                    <a:pt x="1124" y="326"/>
                  </a:cubicBezTo>
                  <a:close/>
                  <a:moveTo>
                    <a:pt x="1128" y="338"/>
                  </a:moveTo>
                  <a:cubicBezTo>
                    <a:pt x="1129" y="339"/>
                    <a:pt x="1129" y="341"/>
                    <a:pt x="1130" y="343"/>
                  </a:cubicBezTo>
                  <a:cubicBezTo>
                    <a:pt x="1125" y="342"/>
                    <a:pt x="1120" y="341"/>
                    <a:pt x="1116" y="341"/>
                  </a:cubicBezTo>
                  <a:cubicBezTo>
                    <a:pt x="1116" y="339"/>
                    <a:pt x="1117" y="337"/>
                    <a:pt x="1118" y="336"/>
                  </a:cubicBezTo>
                  <a:cubicBezTo>
                    <a:pt x="1121" y="336"/>
                    <a:pt x="1125" y="337"/>
                    <a:pt x="1128" y="338"/>
                  </a:cubicBezTo>
                  <a:close/>
                  <a:moveTo>
                    <a:pt x="1082" y="251"/>
                  </a:moveTo>
                  <a:cubicBezTo>
                    <a:pt x="1076" y="253"/>
                    <a:pt x="1071" y="254"/>
                    <a:pt x="1066" y="255"/>
                  </a:cubicBezTo>
                  <a:cubicBezTo>
                    <a:pt x="1069" y="238"/>
                    <a:pt x="1070" y="220"/>
                    <a:pt x="1070" y="203"/>
                  </a:cubicBezTo>
                  <a:cubicBezTo>
                    <a:pt x="1071" y="203"/>
                    <a:pt x="1073" y="202"/>
                    <a:pt x="1074" y="201"/>
                  </a:cubicBezTo>
                  <a:cubicBezTo>
                    <a:pt x="1078" y="197"/>
                    <a:pt x="1083" y="194"/>
                    <a:pt x="1087" y="190"/>
                  </a:cubicBezTo>
                  <a:cubicBezTo>
                    <a:pt x="1086" y="197"/>
                    <a:pt x="1085" y="204"/>
                    <a:pt x="1084" y="212"/>
                  </a:cubicBezTo>
                  <a:cubicBezTo>
                    <a:pt x="1082" y="224"/>
                    <a:pt x="1080" y="238"/>
                    <a:pt x="1082" y="251"/>
                  </a:cubicBezTo>
                  <a:close/>
                  <a:moveTo>
                    <a:pt x="1069" y="188"/>
                  </a:moveTo>
                  <a:cubicBezTo>
                    <a:pt x="1069" y="183"/>
                    <a:pt x="1068" y="178"/>
                    <a:pt x="1068" y="173"/>
                  </a:cubicBezTo>
                  <a:cubicBezTo>
                    <a:pt x="1075" y="166"/>
                    <a:pt x="1083" y="160"/>
                    <a:pt x="1091" y="153"/>
                  </a:cubicBezTo>
                  <a:cubicBezTo>
                    <a:pt x="1091" y="158"/>
                    <a:pt x="1091" y="163"/>
                    <a:pt x="1090" y="168"/>
                  </a:cubicBezTo>
                  <a:cubicBezTo>
                    <a:pt x="1084" y="175"/>
                    <a:pt x="1077" y="182"/>
                    <a:pt x="1069" y="188"/>
                  </a:cubicBezTo>
                  <a:close/>
                  <a:moveTo>
                    <a:pt x="1087" y="126"/>
                  </a:moveTo>
                  <a:cubicBezTo>
                    <a:pt x="1089" y="129"/>
                    <a:pt x="1090" y="133"/>
                    <a:pt x="1090" y="137"/>
                  </a:cubicBezTo>
                  <a:cubicBezTo>
                    <a:pt x="1083" y="144"/>
                    <a:pt x="1074" y="149"/>
                    <a:pt x="1067" y="156"/>
                  </a:cubicBezTo>
                  <a:cubicBezTo>
                    <a:pt x="1066" y="153"/>
                    <a:pt x="1066" y="150"/>
                    <a:pt x="1066" y="147"/>
                  </a:cubicBezTo>
                  <a:cubicBezTo>
                    <a:pt x="1066" y="147"/>
                    <a:pt x="1067" y="146"/>
                    <a:pt x="1068" y="145"/>
                  </a:cubicBezTo>
                  <a:cubicBezTo>
                    <a:pt x="1072" y="135"/>
                    <a:pt x="1078" y="128"/>
                    <a:pt x="1087" y="126"/>
                  </a:cubicBezTo>
                  <a:close/>
                  <a:moveTo>
                    <a:pt x="791" y="78"/>
                  </a:moveTo>
                  <a:cubicBezTo>
                    <a:pt x="800" y="79"/>
                    <a:pt x="810" y="79"/>
                    <a:pt x="820" y="80"/>
                  </a:cubicBezTo>
                  <a:cubicBezTo>
                    <a:pt x="852" y="81"/>
                    <a:pt x="884" y="79"/>
                    <a:pt x="916" y="77"/>
                  </a:cubicBezTo>
                  <a:cubicBezTo>
                    <a:pt x="934" y="76"/>
                    <a:pt x="953" y="75"/>
                    <a:pt x="971" y="74"/>
                  </a:cubicBezTo>
                  <a:cubicBezTo>
                    <a:pt x="971" y="82"/>
                    <a:pt x="971" y="82"/>
                    <a:pt x="971" y="82"/>
                  </a:cubicBezTo>
                  <a:cubicBezTo>
                    <a:pt x="918" y="82"/>
                    <a:pt x="866" y="89"/>
                    <a:pt x="813" y="89"/>
                  </a:cubicBezTo>
                  <a:cubicBezTo>
                    <a:pt x="806" y="89"/>
                    <a:pt x="798" y="89"/>
                    <a:pt x="790" y="89"/>
                  </a:cubicBezTo>
                  <a:cubicBezTo>
                    <a:pt x="790" y="86"/>
                    <a:pt x="790" y="81"/>
                    <a:pt x="791" y="78"/>
                  </a:cubicBezTo>
                  <a:close/>
                  <a:moveTo>
                    <a:pt x="496" y="69"/>
                  </a:moveTo>
                  <a:cubicBezTo>
                    <a:pt x="569" y="70"/>
                    <a:pt x="641" y="71"/>
                    <a:pt x="713" y="74"/>
                  </a:cubicBezTo>
                  <a:cubicBezTo>
                    <a:pt x="733" y="75"/>
                    <a:pt x="753" y="77"/>
                    <a:pt x="773" y="77"/>
                  </a:cubicBezTo>
                  <a:cubicBezTo>
                    <a:pt x="773" y="81"/>
                    <a:pt x="773" y="85"/>
                    <a:pt x="773" y="88"/>
                  </a:cubicBezTo>
                  <a:cubicBezTo>
                    <a:pt x="718" y="87"/>
                    <a:pt x="663" y="85"/>
                    <a:pt x="609" y="85"/>
                  </a:cubicBezTo>
                  <a:cubicBezTo>
                    <a:pt x="541" y="84"/>
                    <a:pt x="473" y="88"/>
                    <a:pt x="405" y="90"/>
                  </a:cubicBezTo>
                  <a:cubicBezTo>
                    <a:pt x="405" y="83"/>
                    <a:pt x="405" y="76"/>
                    <a:pt x="404" y="69"/>
                  </a:cubicBezTo>
                  <a:cubicBezTo>
                    <a:pt x="435" y="69"/>
                    <a:pt x="466" y="69"/>
                    <a:pt x="496" y="69"/>
                  </a:cubicBezTo>
                  <a:close/>
                  <a:moveTo>
                    <a:pt x="387" y="90"/>
                  </a:moveTo>
                  <a:cubicBezTo>
                    <a:pt x="381" y="90"/>
                    <a:pt x="374" y="90"/>
                    <a:pt x="367" y="90"/>
                  </a:cubicBezTo>
                  <a:cubicBezTo>
                    <a:pt x="373" y="84"/>
                    <a:pt x="380" y="79"/>
                    <a:pt x="387" y="73"/>
                  </a:cubicBezTo>
                  <a:cubicBezTo>
                    <a:pt x="387" y="79"/>
                    <a:pt x="387" y="84"/>
                    <a:pt x="387" y="90"/>
                  </a:cubicBezTo>
                  <a:close/>
                  <a:moveTo>
                    <a:pt x="346" y="68"/>
                  </a:moveTo>
                  <a:cubicBezTo>
                    <a:pt x="351" y="69"/>
                    <a:pt x="357" y="69"/>
                    <a:pt x="362" y="69"/>
                  </a:cubicBezTo>
                  <a:cubicBezTo>
                    <a:pt x="354" y="75"/>
                    <a:pt x="347" y="82"/>
                    <a:pt x="340" y="90"/>
                  </a:cubicBezTo>
                  <a:cubicBezTo>
                    <a:pt x="336" y="90"/>
                    <a:pt x="331" y="90"/>
                    <a:pt x="327" y="90"/>
                  </a:cubicBezTo>
                  <a:cubicBezTo>
                    <a:pt x="327" y="85"/>
                    <a:pt x="327" y="85"/>
                    <a:pt x="327" y="85"/>
                  </a:cubicBezTo>
                  <a:cubicBezTo>
                    <a:pt x="333" y="80"/>
                    <a:pt x="339" y="74"/>
                    <a:pt x="346" y="68"/>
                  </a:cubicBezTo>
                  <a:close/>
                  <a:moveTo>
                    <a:pt x="327" y="79"/>
                  </a:moveTo>
                  <a:cubicBezTo>
                    <a:pt x="327" y="68"/>
                    <a:pt x="327" y="68"/>
                    <a:pt x="327" y="68"/>
                  </a:cubicBezTo>
                  <a:cubicBezTo>
                    <a:pt x="331" y="68"/>
                    <a:pt x="335" y="68"/>
                    <a:pt x="339" y="68"/>
                  </a:cubicBezTo>
                  <a:cubicBezTo>
                    <a:pt x="335" y="72"/>
                    <a:pt x="331" y="76"/>
                    <a:pt x="327" y="79"/>
                  </a:cubicBezTo>
                  <a:close/>
                  <a:moveTo>
                    <a:pt x="369" y="69"/>
                  </a:moveTo>
                  <a:cubicBezTo>
                    <a:pt x="374" y="69"/>
                    <a:pt x="380" y="69"/>
                    <a:pt x="385" y="69"/>
                  </a:cubicBezTo>
                  <a:cubicBezTo>
                    <a:pt x="377" y="76"/>
                    <a:pt x="368" y="82"/>
                    <a:pt x="361" y="90"/>
                  </a:cubicBezTo>
                  <a:cubicBezTo>
                    <a:pt x="356" y="90"/>
                    <a:pt x="351" y="90"/>
                    <a:pt x="346" y="90"/>
                  </a:cubicBezTo>
                  <a:cubicBezTo>
                    <a:pt x="353" y="82"/>
                    <a:pt x="361" y="75"/>
                    <a:pt x="369" y="69"/>
                  </a:cubicBezTo>
                  <a:close/>
                  <a:moveTo>
                    <a:pt x="386" y="47"/>
                  </a:moveTo>
                  <a:cubicBezTo>
                    <a:pt x="384" y="48"/>
                    <a:pt x="383" y="50"/>
                    <a:pt x="382" y="51"/>
                  </a:cubicBezTo>
                  <a:cubicBezTo>
                    <a:pt x="381" y="51"/>
                    <a:pt x="379" y="51"/>
                    <a:pt x="378" y="51"/>
                  </a:cubicBezTo>
                  <a:cubicBezTo>
                    <a:pt x="374" y="51"/>
                    <a:pt x="370" y="51"/>
                    <a:pt x="365" y="51"/>
                  </a:cubicBezTo>
                  <a:cubicBezTo>
                    <a:pt x="372" y="45"/>
                    <a:pt x="378" y="39"/>
                    <a:pt x="385" y="34"/>
                  </a:cubicBezTo>
                  <a:cubicBezTo>
                    <a:pt x="385" y="38"/>
                    <a:pt x="386" y="42"/>
                    <a:pt x="386" y="47"/>
                  </a:cubicBezTo>
                  <a:close/>
                  <a:moveTo>
                    <a:pt x="385" y="25"/>
                  </a:moveTo>
                  <a:cubicBezTo>
                    <a:pt x="385" y="26"/>
                    <a:pt x="385" y="27"/>
                    <a:pt x="385" y="28"/>
                  </a:cubicBezTo>
                  <a:cubicBezTo>
                    <a:pt x="376" y="35"/>
                    <a:pt x="367" y="43"/>
                    <a:pt x="359" y="51"/>
                  </a:cubicBezTo>
                  <a:cubicBezTo>
                    <a:pt x="359" y="51"/>
                    <a:pt x="359" y="51"/>
                    <a:pt x="359" y="51"/>
                  </a:cubicBezTo>
                  <a:cubicBezTo>
                    <a:pt x="352" y="51"/>
                    <a:pt x="345" y="51"/>
                    <a:pt x="338" y="51"/>
                  </a:cubicBezTo>
                  <a:cubicBezTo>
                    <a:pt x="348" y="42"/>
                    <a:pt x="362" y="35"/>
                    <a:pt x="368" y="23"/>
                  </a:cubicBezTo>
                  <a:cubicBezTo>
                    <a:pt x="374" y="24"/>
                    <a:pt x="379" y="24"/>
                    <a:pt x="385" y="25"/>
                  </a:cubicBezTo>
                  <a:close/>
                  <a:moveTo>
                    <a:pt x="363" y="22"/>
                  </a:moveTo>
                  <a:cubicBezTo>
                    <a:pt x="357" y="32"/>
                    <a:pt x="344" y="40"/>
                    <a:pt x="336" y="47"/>
                  </a:cubicBezTo>
                  <a:cubicBezTo>
                    <a:pt x="334" y="48"/>
                    <a:pt x="333" y="50"/>
                    <a:pt x="332" y="51"/>
                  </a:cubicBezTo>
                  <a:cubicBezTo>
                    <a:pt x="327" y="51"/>
                    <a:pt x="321" y="51"/>
                    <a:pt x="316" y="51"/>
                  </a:cubicBezTo>
                  <a:cubicBezTo>
                    <a:pt x="327" y="40"/>
                    <a:pt x="339" y="31"/>
                    <a:pt x="352" y="22"/>
                  </a:cubicBezTo>
                  <a:cubicBezTo>
                    <a:pt x="356" y="22"/>
                    <a:pt x="359" y="22"/>
                    <a:pt x="363" y="22"/>
                  </a:cubicBezTo>
                  <a:close/>
                  <a:moveTo>
                    <a:pt x="345" y="21"/>
                  </a:moveTo>
                  <a:cubicBezTo>
                    <a:pt x="333" y="30"/>
                    <a:pt x="321" y="40"/>
                    <a:pt x="310" y="51"/>
                  </a:cubicBezTo>
                  <a:cubicBezTo>
                    <a:pt x="307" y="51"/>
                    <a:pt x="304" y="51"/>
                    <a:pt x="301" y="51"/>
                  </a:cubicBezTo>
                  <a:cubicBezTo>
                    <a:pt x="312" y="41"/>
                    <a:pt x="322" y="32"/>
                    <a:pt x="331" y="21"/>
                  </a:cubicBezTo>
                  <a:cubicBezTo>
                    <a:pt x="336" y="21"/>
                    <a:pt x="340" y="21"/>
                    <a:pt x="345" y="21"/>
                  </a:cubicBezTo>
                  <a:close/>
                  <a:moveTo>
                    <a:pt x="292" y="89"/>
                  </a:moveTo>
                  <a:cubicBezTo>
                    <a:pt x="287" y="89"/>
                    <a:pt x="282" y="89"/>
                    <a:pt x="277" y="88"/>
                  </a:cubicBezTo>
                  <a:cubicBezTo>
                    <a:pt x="278" y="88"/>
                    <a:pt x="278" y="88"/>
                    <a:pt x="278" y="88"/>
                  </a:cubicBezTo>
                  <a:cubicBezTo>
                    <a:pt x="284" y="81"/>
                    <a:pt x="291" y="75"/>
                    <a:pt x="297" y="68"/>
                  </a:cubicBezTo>
                  <a:cubicBezTo>
                    <a:pt x="301" y="68"/>
                    <a:pt x="305" y="68"/>
                    <a:pt x="309" y="68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04" y="80"/>
                    <a:pt x="299" y="85"/>
                    <a:pt x="292" y="89"/>
                  </a:cubicBezTo>
                  <a:close/>
                  <a:moveTo>
                    <a:pt x="309" y="81"/>
                  </a:moveTo>
                  <a:cubicBezTo>
                    <a:pt x="309" y="89"/>
                    <a:pt x="309" y="89"/>
                    <a:pt x="309" y="89"/>
                  </a:cubicBezTo>
                  <a:cubicBezTo>
                    <a:pt x="306" y="89"/>
                    <a:pt x="303" y="89"/>
                    <a:pt x="300" y="89"/>
                  </a:cubicBezTo>
                  <a:cubicBezTo>
                    <a:pt x="303" y="87"/>
                    <a:pt x="306" y="84"/>
                    <a:pt x="309" y="81"/>
                  </a:cubicBezTo>
                  <a:close/>
                  <a:moveTo>
                    <a:pt x="310" y="21"/>
                  </a:moveTo>
                  <a:cubicBezTo>
                    <a:pt x="315" y="21"/>
                    <a:pt x="320" y="21"/>
                    <a:pt x="326" y="21"/>
                  </a:cubicBezTo>
                  <a:cubicBezTo>
                    <a:pt x="316" y="32"/>
                    <a:pt x="306" y="41"/>
                    <a:pt x="295" y="51"/>
                  </a:cubicBezTo>
                  <a:cubicBezTo>
                    <a:pt x="291" y="51"/>
                    <a:pt x="286" y="51"/>
                    <a:pt x="282" y="51"/>
                  </a:cubicBezTo>
                  <a:cubicBezTo>
                    <a:pt x="286" y="47"/>
                    <a:pt x="290" y="43"/>
                    <a:pt x="293" y="39"/>
                  </a:cubicBezTo>
                  <a:cubicBezTo>
                    <a:pt x="296" y="36"/>
                    <a:pt x="304" y="26"/>
                    <a:pt x="310" y="21"/>
                  </a:cubicBezTo>
                  <a:close/>
                  <a:moveTo>
                    <a:pt x="277" y="25"/>
                  </a:moveTo>
                  <a:cubicBezTo>
                    <a:pt x="282" y="24"/>
                    <a:pt x="287" y="23"/>
                    <a:pt x="292" y="23"/>
                  </a:cubicBezTo>
                  <a:cubicBezTo>
                    <a:pt x="287" y="27"/>
                    <a:pt x="282" y="31"/>
                    <a:pt x="277" y="36"/>
                  </a:cubicBezTo>
                  <a:cubicBezTo>
                    <a:pt x="277" y="32"/>
                    <a:pt x="277" y="29"/>
                    <a:pt x="277" y="25"/>
                  </a:cubicBezTo>
                  <a:close/>
                  <a:moveTo>
                    <a:pt x="277" y="42"/>
                  </a:moveTo>
                  <a:cubicBezTo>
                    <a:pt x="284" y="35"/>
                    <a:pt x="292" y="28"/>
                    <a:pt x="301" y="22"/>
                  </a:cubicBezTo>
                  <a:cubicBezTo>
                    <a:pt x="302" y="22"/>
                    <a:pt x="303" y="22"/>
                    <a:pt x="304" y="22"/>
                  </a:cubicBezTo>
                  <a:cubicBezTo>
                    <a:pt x="301" y="24"/>
                    <a:pt x="299" y="26"/>
                    <a:pt x="298" y="28"/>
                  </a:cubicBezTo>
                  <a:cubicBezTo>
                    <a:pt x="291" y="35"/>
                    <a:pt x="284" y="44"/>
                    <a:pt x="276" y="50"/>
                  </a:cubicBezTo>
                  <a:cubicBezTo>
                    <a:pt x="276" y="47"/>
                    <a:pt x="276" y="45"/>
                    <a:pt x="277" y="42"/>
                  </a:cubicBezTo>
                  <a:close/>
                  <a:moveTo>
                    <a:pt x="276" y="73"/>
                  </a:moveTo>
                  <a:cubicBezTo>
                    <a:pt x="278" y="72"/>
                    <a:pt x="279" y="70"/>
                    <a:pt x="281" y="68"/>
                  </a:cubicBezTo>
                  <a:cubicBezTo>
                    <a:pt x="285" y="68"/>
                    <a:pt x="288" y="68"/>
                    <a:pt x="291" y="68"/>
                  </a:cubicBezTo>
                  <a:cubicBezTo>
                    <a:pt x="286" y="73"/>
                    <a:pt x="281" y="79"/>
                    <a:pt x="276" y="84"/>
                  </a:cubicBezTo>
                  <a:cubicBezTo>
                    <a:pt x="276" y="80"/>
                    <a:pt x="276" y="77"/>
                    <a:pt x="276" y="73"/>
                  </a:cubicBezTo>
                  <a:close/>
                  <a:moveTo>
                    <a:pt x="107" y="69"/>
                  </a:moveTo>
                  <a:cubicBezTo>
                    <a:pt x="128" y="70"/>
                    <a:pt x="149" y="72"/>
                    <a:pt x="170" y="72"/>
                  </a:cubicBezTo>
                  <a:cubicBezTo>
                    <a:pt x="187" y="72"/>
                    <a:pt x="204" y="70"/>
                    <a:pt x="222" y="69"/>
                  </a:cubicBezTo>
                  <a:cubicBezTo>
                    <a:pt x="234" y="69"/>
                    <a:pt x="246" y="68"/>
                    <a:pt x="258" y="68"/>
                  </a:cubicBezTo>
                  <a:cubicBezTo>
                    <a:pt x="258" y="74"/>
                    <a:pt x="258" y="81"/>
                    <a:pt x="258" y="87"/>
                  </a:cubicBezTo>
                  <a:cubicBezTo>
                    <a:pt x="258" y="87"/>
                    <a:pt x="258" y="87"/>
                    <a:pt x="258" y="88"/>
                  </a:cubicBezTo>
                  <a:cubicBezTo>
                    <a:pt x="230" y="87"/>
                    <a:pt x="201" y="85"/>
                    <a:pt x="173" y="85"/>
                  </a:cubicBezTo>
                  <a:cubicBezTo>
                    <a:pt x="158" y="84"/>
                    <a:pt x="142" y="85"/>
                    <a:pt x="127" y="84"/>
                  </a:cubicBezTo>
                  <a:cubicBezTo>
                    <a:pt x="120" y="83"/>
                    <a:pt x="113" y="82"/>
                    <a:pt x="107" y="81"/>
                  </a:cubicBezTo>
                  <a:lnTo>
                    <a:pt x="107" y="69"/>
                  </a:lnTo>
                  <a:close/>
                  <a:moveTo>
                    <a:pt x="45" y="117"/>
                  </a:moveTo>
                  <a:cubicBezTo>
                    <a:pt x="53" y="93"/>
                    <a:pt x="78" y="95"/>
                    <a:pt x="99" y="98"/>
                  </a:cubicBezTo>
                  <a:cubicBezTo>
                    <a:pt x="110" y="99"/>
                    <a:pt x="121" y="101"/>
                    <a:pt x="133" y="102"/>
                  </a:cubicBezTo>
                  <a:cubicBezTo>
                    <a:pt x="150" y="103"/>
                    <a:pt x="168" y="102"/>
                    <a:pt x="186" y="103"/>
                  </a:cubicBezTo>
                  <a:cubicBezTo>
                    <a:pt x="258" y="105"/>
                    <a:pt x="331" y="109"/>
                    <a:pt x="403" y="107"/>
                  </a:cubicBezTo>
                  <a:cubicBezTo>
                    <a:pt x="476" y="105"/>
                    <a:pt x="549" y="102"/>
                    <a:pt x="622" y="103"/>
                  </a:cubicBezTo>
                  <a:cubicBezTo>
                    <a:pt x="658" y="103"/>
                    <a:pt x="694" y="103"/>
                    <a:pt x="730" y="104"/>
                  </a:cubicBezTo>
                  <a:cubicBezTo>
                    <a:pt x="759" y="105"/>
                    <a:pt x="788" y="107"/>
                    <a:pt x="817" y="107"/>
                  </a:cubicBezTo>
                  <a:cubicBezTo>
                    <a:pt x="870" y="106"/>
                    <a:pt x="923" y="99"/>
                    <a:pt x="976" y="99"/>
                  </a:cubicBezTo>
                  <a:cubicBezTo>
                    <a:pt x="977" y="99"/>
                    <a:pt x="978" y="99"/>
                    <a:pt x="979" y="99"/>
                  </a:cubicBezTo>
                  <a:cubicBezTo>
                    <a:pt x="981" y="99"/>
                    <a:pt x="983" y="99"/>
                    <a:pt x="985" y="99"/>
                  </a:cubicBezTo>
                  <a:cubicBezTo>
                    <a:pt x="1005" y="99"/>
                    <a:pt x="1025" y="101"/>
                    <a:pt x="1044" y="105"/>
                  </a:cubicBezTo>
                  <a:cubicBezTo>
                    <a:pt x="1054" y="106"/>
                    <a:pt x="1063" y="109"/>
                    <a:pt x="1072" y="113"/>
                  </a:cubicBezTo>
                  <a:cubicBezTo>
                    <a:pt x="1067" y="116"/>
                    <a:pt x="1062" y="120"/>
                    <a:pt x="1059" y="125"/>
                  </a:cubicBezTo>
                  <a:cubicBezTo>
                    <a:pt x="1042" y="108"/>
                    <a:pt x="1021" y="102"/>
                    <a:pt x="1000" y="120"/>
                  </a:cubicBezTo>
                  <a:cubicBezTo>
                    <a:pt x="977" y="139"/>
                    <a:pt x="967" y="174"/>
                    <a:pt x="962" y="202"/>
                  </a:cubicBezTo>
                  <a:cubicBezTo>
                    <a:pt x="958" y="226"/>
                    <a:pt x="957" y="261"/>
                    <a:pt x="984" y="271"/>
                  </a:cubicBezTo>
                  <a:cubicBezTo>
                    <a:pt x="997" y="277"/>
                    <a:pt x="1016" y="276"/>
                    <a:pt x="1030" y="276"/>
                  </a:cubicBezTo>
                  <a:cubicBezTo>
                    <a:pt x="1050" y="275"/>
                    <a:pt x="1070" y="273"/>
                    <a:pt x="1089" y="267"/>
                  </a:cubicBezTo>
                  <a:cubicBezTo>
                    <a:pt x="1090" y="268"/>
                    <a:pt x="1091" y="268"/>
                    <a:pt x="1092" y="269"/>
                  </a:cubicBezTo>
                  <a:cubicBezTo>
                    <a:pt x="1096" y="274"/>
                    <a:pt x="1100" y="279"/>
                    <a:pt x="1103" y="285"/>
                  </a:cubicBezTo>
                  <a:cubicBezTo>
                    <a:pt x="232" y="285"/>
                    <a:pt x="232" y="285"/>
                    <a:pt x="232" y="285"/>
                  </a:cubicBezTo>
                  <a:cubicBezTo>
                    <a:pt x="233" y="249"/>
                    <a:pt x="232" y="213"/>
                    <a:pt x="224" y="179"/>
                  </a:cubicBezTo>
                  <a:cubicBezTo>
                    <a:pt x="217" y="148"/>
                    <a:pt x="202" y="118"/>
                    <a:pt x="169" y="112"/>
                  </a:cubicBezTo>
                  <a:cubicBezTo>
                    <a:pt x="130" y="105"/>
                    <a:pt x="115" y="143"/>
                    <a:pt x="111" y="174"/>
                  </a:cubicBezTo>
                  <a:cubicBezTo>
                    <a:pt x="106" y="206"/>
                    <a:pt x="106" y="238"/>
                    <a:pt x="105" y="270"/>
                  </a:cubicBezTo>
                  <a:cubicBezTo>
                    <a:pt x="85" y="274"/>
                    <a:pt x="65" y="276"/>
                    <a:pt x="44" y="276"/>
                  </a:cubicBezTo>
                  <a:cubicBezTo>
                    <a:pt x="44" y="270"/>
                    <a:pt x="44" y="263"/>
                    <a:pt x="43" y="257"/>
                  </a:cubicBezTo>
                  <a:cubicBezTo>
                    <a:pt x="48" y="257"/>
                    <a:pt x="53" y="256"/>
                    <a:pt x="57" y="256"/>
                  </a:cubicBezTo>
                  <a:cubicBezTo>
                    <a:pt x="61" y="256"/>
                    <a:pt x="65" y="253"/>
                    <a:pt x="66" y="249"/>
                  </a:cubicBezTo>
                  <a:cubicBezTo>
                    <a:pt x="76" y="214"/>
                    <a:pt x="82" y="177"/>
                    <a:pt x="80" y="140"/>
                  </a:cubicBezTo>
                  <a:cubicBezTo>
                    <a:pt x="79" y="135"/>
                    <a:pt x="76" y="131"/>
                    <a:pt x="71" y="131"/>
                  </a:cubicBezTo>
                  <a:cubicBezTo>
                    <a:pt x="61" y="131"/>
                    <a:pt x="51" y="128"/>
                    <a:pt x="41" y="129"/>
                  </a:cubicBezTo>
                  <a:cubicBezTo>
                    <a:pt x="42" y="125"/>
                    <a:pt x="43" y="121"/>
                    <a:pt x="45" y="117"/>
                  </a:cubicBezTo>
                  <a:close/>
                  <a:moveTo>
                    <a:pt x="1052" y="146"/>
                  </a:moveTo>
                  <a:cubicBezTo>
                    <a:pt x="1053" y="152"/>
                    <a:pt x="1053" y="158"/>
                    <a:pt x="1054" y="164"/>
                  </a:cubicBezTo>
                  <a:cubicBezTo>
                    <a:pt x="1054" y="164"/>
                    <a:pt x="1053" y="164"/>
                    <a:pt x="1053" y="165"/>
                  </a:cubicBezTo>
                  <a:cubicBezTo>
                    <a:pt x="1030" y="186"/>
                    <a:pt x="1004" y="205"/>
                    <a:pt x="977" y="224"/>
                  </a:cubicBezTo>
                  <a:cubicBezTo>
                    <a:pt x="978" y="219"/>
                    <a:pt x="978" y="214"/>
                    <a:pt x="979" y="209"/>
                  </a:cubicBezTo>
                  <a:cubicBezTo>
                    <a:pt x="979" y="206"/>
                    <a:pt x="980" y="203"/>
                    <a:pt x="980" y="199"/>
                  </a:cubicBezTo>
                  <a:cubicBezTo>
                    <a:pt x="981" y="199"/>
                    <a:pt x="981" y="199"/>
                    <a:pt x="982" y="198"/>
                  </a:cubicBezTo>
                  <a:cubicBezTo>
                    <a:pt x="1004" y="179"/>
                    <a:pt x="1029" y="163"/>
                    <a:pt x="1052" y="146"/>
                  </a:cubicBezTo>
                  <a:close/>
                  <a:moveTo>
                    <a:pt x="986" y="177"/>
                  </a:moveTo>
                  <a:cubicBezTo>
                    <a:pt x="991" y="165"/>
                    <a:pt x="997" y="152"/>
                    <a:pt x="1004" y="141"/>
                  </a:cubicBezTo>
                  <a:cubicBezTo>
                    <a:pt x="1009" y="134"/>
                    <a:pt x="1017" y="127"/>
                    <a:pt x="1025" y="126"/>
                  </a:cubicBezTo>
                  <a:cubicBezTo>
                    <a:pt x="1033" y="126"/>
                    <a:pt x="1039" y="130"/>
                    <a:pt x="1044" y="135"/>
                  </a:cubicBezTo>
                  <a:cubicBezTo>
                    <a:pt x="1025" y="149"/>
                    <a:pt x="1005" y="163"/>
                    <a:pt x="986" y="177"/>
                  </a:cubicBezTo>
                  <a:close/>
                  <a:moveTo>
                    <a:pt x="1055" y="181"/>
                  </a:moveTo>
                  <a:cubicBezTo>
                    <a:pt x="1057" y="206"/>
                    <a:pt x="1057" y="233"/>
                    <a:pt x="1051" y="257"/>
                  </a:cubicBezTo>
                  <a:cubicBezTo>
                    <a:pt x="1033" y="259"/>
                    <a:pt x="1014" y="259"/>
                    <a:pt x="997" y="256"/>
                  </a:cubicBezTo>
                  <a:cubicBezTo>
                    <a:pt x="987" y="255"/>
                    <a:pt x="982" y="252"/>
                    <a:pt x="980" y="242"/>
                  </a:cubicBezTo>
                  <a:cubicBezTo>
                    <a:pt x="979" y="241"/>
                    <a:pt x="979" y="240"/>
                    <a:pt x="979" y="239"/>
                  </a:cubicBezTo>
                  <a:cubicBezTo>
                    <a:pt x="1005" y="221"/>
                    <a:pt x="1031" y="202"/>
                    <a:pt x="1055" y="181"/>
                  </a:cubicBezTo>
                  <a:close/>
                  <a:moveTo>
                    <a:pt x="193" y="147"/>
                  </a:moveTo>
                  <a:cubicBezTo>
                    <a:pt x="196" y="150"/>
                    <a:pt x="197" y="154"/>
                    <a:pt x="199" y="158"/>
                  </a:cubicBezTo>
                  <a:cubicBezTo>
                    <a:pt x="175" y="184"/>
                    <a:pt x="150" y="210"/>
                    <a:pt x="124" y="234"/>
                  </a:cubicBezTo>
                  <a:cubicBezTo>
                    <a:pt x="125" y="228"/>
                    <a:pt x="125" y="221"/>
                    <a:pt x="125" y="215"/>
                  </a:cubicBezTo>
                  <a:cubicBezTo>
                    <a:pt x="146" y="191"/>
                    <a:pt x="167" y="164"/>
                    <a:pt x="193" y="147"/>
                  </a:cubicBezTo>
                  <a:close/>
                  <a:moveTo>
                    <a:pt x="126" y="193"/>
                  </a:moveTo>
                  <a:cubicBezTo>
                    <a:pt x="127" y="190"/>
                    <a:pt x="127" y="188"/>
                    <a:pt x="127" y="185"/>
                  </a:cubicBezTo>
                  <a:cubicBezTo>
                    <a:pt x="129" y="170"/>
                    <a:pt x="131" y="151"/>
                    <a:pt x="141" y="138"/>
                  </a:cubicBezTo>
                  <a:cubicBezTo>
                    <a:pt x="151" y="125"/>
                    <a:pt x="168" y="128"/>
                    <a:pt x="181" y="135"/>
                  </a:cubicBezTo>
                  <a:cubicBezTo>
                    <a:pt x="182" y="135"/>
                    <a:pt x="183" y="136"/>
                    <a:pt x="184" y="137"/>
                  </a:cubicBezTo>
                  <a:cubicBezTo>
                    <a:pt x="162" y="152"/>
                    <a:pt x="144" y="172"/>
                    <a:pt x="126" y="193"/>
                  </a:cubicBezTo>
                  <a:close/>
                  <a:moveTo>
                    <a:pt x="104" y="288"/>
                  </a:moveTo>
                  <a:cubicBezTo>
                    <a:pt x="104" y="290"/>
                    <a:pt x="104" y="292"/>
                    <a:pt x="104" y="294"/>
                  </a:cubicBezTo>
                  <a:cubicBezTo>
                    <a:pt x="103" y="292"/>
                    <a:pt x="102" y="290"/>
                    <a:pt x="100" y="289"/>
                  </a:cubicBezTo>
                  <a:cubicBezTo>
                    <a:pt x="102" y="289"/>
                    <a:pt x="103" y="288"/>
                    <a:pt x="104" y="288"/>
                  </a:cubicBezTo>
                  <a:close/>
                  <a:moveTo>
                    <a:pt x="59" y="197"/>
                  </a:moveTo>
                  <a:cubicBezTo>
                    <a:pt x="57" y="211"/>
                    <a:pt x="54" y="225"/>
                    <a:pt x="51" y="239"/>
                  </a:cubicBezTo>
                  <a:cubicBezTo>
                    <a:pt x="48" y="239"/>
                    <a:pt x="45" y="239"/>
                    <a:pt x="42" y="239"/>
                  </a:cubicBezTo>
                  <a:cubicBezTo>
                    <a:pt x="42" y="231"/>
                    <a:pt x="41" y="223"/>
                    <a:pt x="40" y="214"/>
                  </a:cubicBezTo>
                  <a:cubicBezTo>
                    <a:pt x="46" y="208"/>
                    <a:pt x="52" y="202"/>
                    <a:pt x="59" y="197"/>
                  </a:cubicBezTo>
                  <a:close/>
                  <a:moveTo>
                    <a:pt x="39" y="197"/>
                  </a:moveTo>
                  <a:cubicBezTo>
                    <a:pt x="39" y="193"/>
                    <a:pt x="39" y="190"/>
                    <a:pt x="39" y="187"/>
                  </a:cubicBezTo>
                  <a:cubicBezTo>
                    <a:pt x="46" y="179"/>
                    <a:pt x="54" y="172"/>
                    <a:pt x="62" y="166"/>
                  </a:cubicBezTo>
                  <a:cubicBezTo>
                    <a:pt x="62" y="170"/>
                    <a:pt x="62" y="175"/>
                    <a:pt x="61" y="179"/>
                  </a:cubicBezTo>
                  <a:cubicBezTo>
                    <a:pt x="53" y="184"/>
                    <a:pt x="46" y="190"/>
                    <a:pt x="39" y="197"/>
                  </a:cubicBezTo>
                  <a:close/>
                  <a:moveTo>
                    <a:pt x="39" y="146"/>
                  </a:moveTo>
                  <a:cubicBezTo>
                    <a:pt x="40" y="147"/>
                    <a:pt x="41" y="147"/>
                    <a:pt x="42" y="146"/>
                  </a:cubicBezTo>
                  <a:cubicBezTo>
                    <a:pt x="49" y="145"/>
                    <a:pt x="55" y="147"/>
                    <a:pt x="62" y="148"/>
                  </a:cubicBezTo>
                  <a:cubicBezTo>
                    <a:pt x="62" y="148"/>
                    <a:pt x="62" y="149"/>
                    <a:pt x="62" y="149"/>
                  </a:cubicBezTo>
                  <a:cubicBezTo>
                    <a:pt x="54" y="155"/>
                    <a:pt x="46" y="161"/>
                    <a:pt x="38" y="169"/>
                  </a:cubicBezTo>
                  <a:cubicBezTo>
                    <a:pt x="38" y="161"/>
                    <a:pt x="38" y="154"/>
                    <a:pt x="39" y="146"/>
                  </a:cubicBezTo>
                  <a:close/>
                  <a:moveTo>
                    <a:pt x="28" y="467"/>
                  </a:moveTo>
                  <a:cubicBezTo>
                    <a:pt x="24" y="467"/>
                    <a:pt x="22" y="466"/>
                    <a:pt x="20" y="463"/>
                  </a:cubicBezTo>
                  <a:cubicBezTo>
                    <a:pt x="23" y="464"/>
                    <a:pt x="26" y="464"/>
                    <a:pt x="29" y="464"/>
                  </a:cubicBezTo>
                  <a:cubicBezTo>
                    <a:pt x="29" y="465"/>
                    <a:pt x="29" y="466"/>
                    <a:pt x="28" y="467"/>
                  </a:cubicBezTo>
                  <a:close/>
                  <a:moveTo>
                    <a:pt x="30" y="460"/>
                  </a:moveTo>
                  <a:cubicBezTo>
                    <a:pt x="26" y="460"/>
                    <a:pt x="23" y="459"/>
                    <a:pt x="19" y="459"/>
                  </a:cubicBezTo>
                  <a:cubicBezTo>
                    <a:pt x="19" y="458"/>
                    <a:pt x="19" y="457"/>
                    <a:pt x="19" y="455"/>
                  </a:cubicBezTo>
                  <a:cubicBezTo>
                    <a:pt x="23" y="456"/>
                    <a:pt x="27" y="456"/>
                    <a:pt x="30" y="457"/>
                  </a:cubicBezTo>
                  <a:cubicBezTo>
                    <a:pt x="30" y="458"/>
                    <a:pt x="30" y="459"/>
                    <a:pt x="30" y="460"/>
                  </a:cubicBezTo>
                  <a:close/>
                  <a:moveTo>
                    <a:pt x="31" y="452"/>
                  </a:moveTo>
                  <a:cubicBezTo>
                    <a:pt x="27" y="452"/>
                    <a:pt x="24" y="452"/>
                    <a:pt x="20" y="451"/>
                  </a:cubicBezTo>
                  <a:cubicBezTo>
                    <a:pt x="20" y="449"/>
                    <a:pt x="20" y="448"/>
                    <a:pt x="21" y="446"/>
                  </a:cubicBezTo>
                  <a:cubicBezTo>
                    <a:pt x="25" y="447"/>
                    <a:pt x="28" y="447"/>
                    <a:pt x="32" y="448"/>
                  </a:cubicBezTo>
                  <a:cubicBezTo>
                    <a:pt x="32" y="450"/>
                    <a:pt x="31" y="451"/>
                    <a:pt x="31" y="452"/>
                  </a:cubicBezTo>
                  <a:close/>
                  <a:moveTo>
                    <a:pt x="32" y="444"/>
                  </a:moveTo>
                  <a:cubicBezTo>
                    <a:pt x="29" y="443"/>
                    <a:pt x="25" y="442"/>
                    <a:pt x="22" y="442"/>
                  </a:cubicBezTo>
                  <a:cubicBezTo>
                    <a:pt x="23" y="440"/>
                    <a:pt x="23" y="438"/>
                    <a:pt x="24" y="437"/>
                  </a:cubicBezTo>
                  <a:cubicBezTo>
                    <a:pt x="27" y="437"/>
                    <a:pt x="30" y="437"/>
                    <a:pt x="33" y="438"/>
                  </a:cubicBezTo>
                  <a:cubicBezTo>
                    <a:pt x="33" y="440"/>
                    <a:pt x="32" y="442"/>
                    <a:pt x="32" y="444"/>
                  </a:cubicBezTo>
                  <a:close/>
                  <a:moveTo>
                    <a:pt x="34" y="433"/>
                  </a:moveTo>
                  <a:cubicBezTo>
                    <a:pt x="31" y="433"/>
                    <a:pt x="28" y="433"/>
                    <a:pt x="25" y="432"/>
                  </a:cubicBezTo>
                  <a:cubicBezTo>
                    <a:pt x="25" y="432"/>
                    <a:pt x="26" y="431"/>
                    <a:pt x="26" y="430"/>
                  </a:cubicBezTo>
                  <a:cubicBezTo>
                    <a:pt x="29" y="430"/>
                    <a:pt x="31" y="431"/>
                    <a:pt x="34" y="431"/>
                  </a:cubicBezTo>
                  <a:cubicBezTo>
                    <a:pt x="34" y="432"/>
                    <a:pt x="34" y="433"/>
                    <a:pt x="34" y="433"/>
                  </a:cubicBezTo>
                  <a:close/>
                  <a:moveTo>
                    <a:pt x="30" y="413"/>
                  </a:moveTo>
                  <a:cubicBezTo>
                    <a:pt x="30" y="413"/>
                    <a:pt x="30" y="412"/>
                    <a:pt x="30" y="412"/>
                  </a:cubicBezTo>
                  <a:cubicBezTo>
                    <a:pt x="41" y="383"/>
                    <a:pt x="43" y="351"/>
                    <a:pt x="44" y="320"/>
                  </a:cubicBezTo>
                  <a:cubicBezTo>
                    <a:pt x="44" y="315"/>
                    <a:pt x="44" y="309"/>
                    <a:pt x="44" y="303"/>
                  </a:cubicBezTo>
                  <a:cubicBezTo>
                    <a:pt x="46" y="305"/>
                    <a:pt x="47" y="307"/>
                    <a:pt x="48" y="310"/>
                  </a:cubicBezTo>
                  <a:cubicBezTo>
                    <a:pt x="49" y="312"/>
                    <a:pt x="53" y="310"/>
                    <a:pt x="52" y="307"/>
                  </a:cubicBezTo>
                  <a:cubicBezTo>
                    <a:pt x="50" y="303"/>
                    <a:pt x="47" y="298"/>
                    <a:pt x="45" y="294"/>
                  </a:cubicBezTo>
                  <a:cubicBezTo>
                    <a:pt x="45" y="294"/>
                    <a:pt x="46" y="294"/>
                    <a:pt x="47" y="294"/>
                  </a:cubicBezTo>
                  <a:cubicBezTo>
                    <a:pt x="50" y="299"/>
                    <a:pt x="53" y="304"/>
                    <a:pt x="56" y="309"/>
                  </a:cubicBezTo>
                  <a:cubicBezTo>
                    <a:pt x="57" y="311"/>
                    <a:pt x="61" y="309"/>
                    <a:pt x="60" y="306"/>
                  </a:cubicBezTo>
                  <a:cubicBezTo>
                    <a:pt x="57" y="302"/>
                    <a:pt x="54" y="298"/>
                    <a:pt x="52" y="294"/>
                  </a:cubicBezTo>
                  <a:cubicBezTo>
                    <a:pt x="53" y="293"/>
                    <a:pt x="53" y="293"/>
                    <a:pt x="54" y="293"/>
                  </a:cubicBezTo>
                  <a:cubicBezTo>
                    <a:pt x="58" y="298"/>
                    <a:pt x="61" y="304"/>
                    <a:pt x="64" y="309"/>
                  </a:cubicBezTo>
                  <a:cubicBezTo>
                    <a:pt x="66" y="312"/>
                    <a:pt x="70" y="309"/>
                    <a:pt x="68" y="307"/>
                  </a:cubicBezTo>
                  <a:cubicBezTo>
                    <a:pt x="65" y="303"/>
                    <a:pt x="62" y="298"/>
                    <a:pt x="59" y="293"/>
                  </a:cubicBezTo>
                  <a:cubicBezTo>
                    <a:pt x="60" y="293"/>
                    <a:pt x="61" y="293"/>
                    <a:pt x="62" y="293"/>
                  </a:cubicBezTo>
                  <a:cubicBezTo>
                    <a:pt x="66" y="297"/>
                    <a:pt x="69" y="302"/>
                    <a:pt x="71" y="307"/>
                  </a:cubicBezTo>
                  <a:cubicBezTo>
                    <a:pt x="73" y="310"/>
                    <a:pt x="76" y="308"/>
                    <a:pt x="75" y="305"/>
                  </a:cubicBezTo>
                  <a:cubicBezTo>
                    <a:pt x="73" y="301"/>
                    <a:pt x="70" y="296"/>
                    <a:pt x="68" y="293"/>
                  </a:cubicBezTo>
                  <a:cubicBezTo>
                    <a:pt x="69" y="292"/>
                    <a:pt x="70" y="292"/>
                    <a:pt x="71" y="292"/>
                  </a:cubicBezTo>
                  <a:cubicBezTo>
                    <a:pt x="74" y="298"/>
                    <a:pt x="77" y="303"/>
                    <a:pt x="81" y="308"/>
                  </a:cubicBezTo>
                  <a:cubicBezTo>
                    <a:pt x="83" y="310"/>
                    <a:pt x="86" y="307"/>
                    <a:pt x="84" y="305"/>
                  </a:cubicBezTo>
                  <a:cubicBezTo>
                    <a:pt x="81" y="301"/>
                    <a:pt x="78" y="296"/>
                    <a:pt x="76" y="292"/>
                  </a:cubicBezTo>
                  <a:cubicBezTo>
                    <a:pt x="77" y="292"/>
                    <a:pt x="79" y="292"/>
                    <a:pt x="80" y="291"/>
                  </a:cubicBezTo>
                  <a:cubicBezTo>
                    <a:pt x="84" y="296"/>
                    <a:pt x="86" y="302"/>
                    <a:pt x="90" y="306"/>
                  </a:cubicBezTo>
                  <a:cubicBezTo>
                    <a:pt x="91" y="308"/>
                    <a:pt x="95" y="305"/>
                    <a:pt x="93" y="303"/>
                  </a:cubicBezTo>
                  <a:cubicBezTo>
                    <a:pt x="90" y="299"/>
                    <a:pt x="88" y="295"/>
                    <a:pt x="85" y="291"/>
                  </a:cubicBezTo>
                  <a:cubicBezTo>
                    <a:pt x="86" y="291"/>
                    <a:pt x="87" y="291"/>
                    <a:pt x="88" y="290"/>
                  </a:cubicBezTo>
                  <a:cubicBezTo>
                    <a:pt x="91" y="295"/>
                    <a:pt x="93" y="300"/>
                    <a:pt x="97" y="304"/>
                  </a:cubicBezTo>
                  <a:cubicBezTo>
                    <a:pt x="99" y="306"/>
                    <a:pt x="102" y="303"/>
                    <a:pt x="100" y="301"/>
                  </a:cubicBezTo>
                  <a:cubicBezTo>
                    <a:pt x="97" y="298"/>
                    <a:pt x="95" y="294"/>
                    <a:pt x="93" y="290"/>
                  </a:cubicBezTo>
                  <a:cubicBezTo>
                    <a:pt x="94" y="290"/>
                    <a:pt x="95" y="290"/>
                    <a:pt x="95" y="289"/>
                  </a:cubicBezTo>
                  <a:cubicBezTo>
                    <a:pt x="97" y="292"/>
                    <a:pt x="99" y="295"/>
                    <a:pt x="101" y="298"/>
                  </a:cubicBezTo>
                  <a:cubicBezTo>
                    <a:pt x="102" y="299"/>
                    <a:pt x="103" y="299"/>
                    <a:pt x="104" y="299"/>
                  </a:cubicBezTo>
                  <a:cubicBezTo>
                    <a:pt x="103" y="321"/>
                    <a:pt x="102" y="343"/>
                    <a:pt x="102" y="366"/>
                  </a:cubicBezTo>
                  <a:cubicBezTo>
                    <a:pt x="102" y="387"/>
                    <a:pt x="101" y="409"/>
                    <a:pt x="105" y="430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52" y="429"/>
                    <a:pt x="53" y="428"/>
                    <a:pt x="53" y="428"/>
                  </a:cubicBezTo>
                  <a:cubicBezTo>
                    <a:pt x="54" y="423"/>
                    <a:pt x="51" y="419"/>
                    <a:pt x="46" y="417"/>
                  </a:cubicBezTo>
                  <a:cubicBezTo>
                    <a:pt x="42" y="415"/>
                    <a:pt x="36" y="413"/>
                    <a:pt x="30" y="413"/>
                  </a:cubicBezTo>
                  <a:close/>
                  <a:moveTo>
                    <a:pt x="55" y="464"/>
                  </a:moveTo>
                  <a:cubicBezTo>
                    <a:pt x="52" y="463"/>
                    <a:pt x="50" y="463"/>
                    <a:pt x="48" y="462"/>
                  </a:cubicBezTo>
                  <a:cubicBezTo>
                    <a:pt x="48" y="457"/>
                    <a:pt x="49" y="452"/>
                    <a:pt x="50" y="448"/>
                  </a:cubicBezTo>
                  <a:cubicBezTo>
                    <a:pt x="56" y="448"/>
                    <a:pt x="56" y="448"/>
                    <a:pt x="56" y="448"/>
                  </a:cubicBezTo>
                  <a:cubicBezTo>
                    <a:pt x="55" y="453"/>
                    <a:pt x="55" y="459"/>
                    <a:pt x="55" y="464"/>
                  </a:cubicBezTo>
                  <a:close/>
                  <a:moveTo>
                    <a:pt x="62" y="466"/>
                  </a:moveTo>
                  <a:cubicBezTo>
                    <a:pt x="61" y="466"/>
                    <a:pt x="60" y="466"/>
                    <a:pt x="59" y="465"/>
                  </a:cubicBezTo>
                  <a:cubicBezTo>
                    <a:pt x="59" y="459"/>
                    <a:pt x="59" y="453"/>
                    <a:pt x="60" y="44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3" y="454"/>
                    <a:pt x="63" y="460"/>
                    <a:pt x="62" y="466"/>
                  </a:cubicBezTo>
                  <a:close/>
                  <a:moveTo>
                    <a:pt x="72" y="469"/>
                  </a:moveTo>
                  <a:cubicBezTo>
                    <a:pt x="70" y="468"/>
                    <a:pt x="68" y="468"/>
                    <a:pt x="66" y="467"/>
                  </a:cubicBezTo>
                  <a:cubicBezTo>
                    <a:pt x="67" y="461"/>
                    <a:pt x="68" y="454"/>
                    <a:pt x="69" y="448"/>
                  </a:cubicBezTo>
                  <a:cubicBezTo>
                    <a:pt x="75" y="448"/>
                    <a:pt x="75" y="448"/>
                    <a:pt x="75" y="448"/>
                  </a:cubicBezTo>
                  <a:cubicBezTo>
                    <a:pt x="74" y="455"/>
                    <a:pt x="73" y="462"/>
                    <a:pt x="72" y="469"/>
                  </a:cubicBezTo>
                  <a:close/>
                  <a:moveTo>
                    <a:pt x="76" y="470"/>
                  </a:moveTo>
                  <a:cubicBezTo>
                    <a:pt x="77" y="462"/>
                    <a:pt x="78" y="455"/>
                    <a:pt x="79" y="448"/>
                  </a:cubicBezTo>
                  <a:cubicBezTo>
                    <a:pt x="87" y="448"/>
                    <a:pt x="87" y="448"/>
                    <a:pt x="87" y="448"/>
                  </a:cubicBezTo>
                  <a:cubicBezTo>
                    <a:pt x="85" y="455"/>
                    <a:pt x="84" y="463"/>
                    <a:pt x="82" y="471"/>
                  </a:cubicBezTo>
                  <a:cubicBezTo>
                    <a:pt x="80" y="471"/>
                    <a:pt x="78" y="470"/>
                    <a:pt x="76" y="470"/>
                  </a:cubicBezTo>
                  <a:close/>
                  <a:moveTo>
                    <a:pt x="87" y="473"/>
                  </a:moveTo>
                  <a:cubicBezTo>
                    <a:pt x="88" y="464"/>
                    <a:pt x="90" y="456"/>
                    <a:pt x="92" y="448"/>
                  </a:cubicBezTo>
                  <a:cubicBezTo>
                    <a:pt x="97" y="448"/>
                    <a:pt x="97" y="448"/>
                    <a:pt x="97" y="448"/>
                  </a:cubicBezTo>
                  <a:cubicBezTo>
                    <a:pt x="94" y="456"/>
                    <a:pt x="93" y="465"/>
                    <a:pt x="91" y="474"/>
                  </a:cubicBezTo>
                  <a:cubicBezTo>
                    <a:pt x="90" y="473"/>
                    <a:pt x="88" y="473"/>
                    <a:pt x="87" y="473"/>
                  </a:cubicBezTo>
                  <a:close/>
                  <a:moveTo>
                    <a:pt x="104" y="477"/>
                  </a:moveTo>
                  <a:cubicBezTo>
                    <a:pt x="101" y="476"/>
                    <a:pt x="98" y="476"/>
                    <a:pt x="96" y="475"/>
                  </a:cubicBezTo>
                  <a:cubicBezTo>
                    <a:pt x="97" y="466"/>
                    <a:pt x="99" y="457"/>
                    <a:pt x="101" y="448"/>
                  </a:cubicBezTo>
                  <a:cubicBezTo>
                    <a:pt x="108" y="448"/>
                    <a:pt x="108" y="448"/>
                    <a:pt x="108" y="448"/>
                  </a:cubicBezTo>
                  <a:cubicBezTo>
                    <a:pt x="106" y="457"/>
                    <a:pt x="104" y="467"/>
                    <a:pt x="104" y="477"/>
                  </a:cubicBezTo>
                  <a:close/>
                  <a:moveTo>
                    <a:pt x="115" y="480"/>
                  </a:moveTo>
                  <a:cubicBezTo>
                    <a:pt x="113" y="479"/>
                    <a:pt x="110" y="479"/>
                    <a:pt x="108" y="478"/>
                  </a:cubicBezTo>
                  <a:cubicBezTo>
                    <a:pt x="109" y="468"/>
                    <a:pt x="110" y="458"/>
                    <a:pt x="112" y="448"/>
                  </a:cubicBezTo>
                  <a:cubicBezTo>
                    <a:pt x="119" y="448"/>
                    <a:pt x="119" y="448"/>
                    <a:pt x="119" y="448"/>
                  </a:cubicBezTo>
                  <a:cubicBezTo>
                    <a:pt x="118" y="458"/>
                    <a:pt x="118" y="469"/>
                    <a:pt x="115" y="480"/>
                  </a:cubicBezTo>
                  <a:close/>
                  <a:moveTo>
                    <a:pt x="128" y="483"/>
                  </a:moveTo>
                  <a:cubicBezTo>
                    <a:pt x="125" y="482"/>
                    <a:pt x="122" y="481"/>
                    <a:pt x="119" y="481"/>
                  </a:cubicBezTo>
                  <a:cubicBezTo>
                    <a:pt x="122" y="470"/>
                    <a:pt x="122" y="459"/>
                    <a:pt x="123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59"/>
                    <a:pt x="129" y="471"/>
                    <a:pt x="128" y="483"/>
                  </a:cubicBezTo>
                  <a:close/>
                  <a:moveTo>
                    <a:pt x="138" y="485"/>
                  </a:moveTo>
                  <a:cubicBezTo>
                    <a:pt x="136" y="484"/>
                    <a:pt x="134" y="484"/>
                    <a:pt x="132" y="484"/>
                  </a:cubicBezTo>
                  <a:cubicBezTo>
                    <a:pt x="133" y="472"/>
                    <a:pt x="134" y="460"/>
                    <a:pt x="135" y="448"/>
                  </a:cubicBezTo>
                  <a:cubicBezTo>
                    <a:pt x="139" y="448"/>
                    <a:pt x="139" y="448"/>
                    <a:pt x="139" y="448"/>
                  </a:cubicBezTo>
                  <a:cubicBezTo>
                    <a:pt x="136" y="460"/>
                    <a:pt x="136" y="473"/>
                    <a:pt x="138" y="485"/>
                  </a:cubicBezTo>
                  <a:close/>
                  <a:moveTo>
                    <a:pt x="156" y="485"/>
                  </a:moveTo>
                  <a:cubicBezTo>
                    <a:pt x="155" y="480"/>
                    <a:pt x="154" y="475"/>
                    <a:pt x="154" y="469"/>
                  </a:cubicBezTo>
                  <a:cubicBezTo>
                    <a:pt x="163" y="472"/>
                    <a:pt x="172" y="474"/>
                    <a:pt x="181" y="477"/>
                  </a:cubicBezTo>
                  <a:cubicBezTo>
                    <a:pt x="172" y="480"/>
                    <a:pt x="164" y="483"/>
                    <a:pt x="156" y="485"/>
                  </a:cubicBezTo>
                  <a:close/>
                  <a:moveTo>
                    <a:pt x="198" y="421"/>
                  </a:moveTo>
                  <a:cubicBezTo>
                    <a:pt x="200" y="429"/>
                    <a:pt x="202" y="438"/>
                    <a:pt x="204" y="446"/>
                  </a:cubicBezTo>
                  <a:cubicBezTo>
                    <a:pt x="204" y="446"/>
                    <a:pt x="204" y="447"/>
                    <a:pt x="204" y="447"/>
                  </a:cubicBezTo>
                  <a:cubicBezTo>
                    <a:pt x="203" y="447"/>
                    <a:pt x="202" y="447"/>
                    <a:pt x="202" y="447"/>
                  </a:cubicBezTo>
                  <a:cubicBezTo>
                    <a:pt x="198" y="439"/>
                    <a:pt x="194" y="431"/>
                    <a:pt x="190" y="422"/>
                  </a:cubicBezTo>
                  <a:cubicBezTo>
                    <a:pt x="191" y="422"/>
                    <a:pt x="192" y="422"/>
                    <a:pt x="193" y="421"/>
                  </a:cubicBezTo>
                  <a:cubicBezTo>
                    <a:pt x="195" y="421"/>
                    <a:pt x="196" y="420"/>
                    <a:pt x="198" y="419"/>
                  </a:cubicBezTo>
                  <a:cubicBezTo>
                    <a:pt x="198" y="420"/>
                    <a:pt x="198" y="420"/>
                    <a:pt x="198" y="421"/>
                  </a:cubicBezTo>
                  <a:close/>
                  <a:moveTo>
                    <a:pt x="198" y="449"/>
                  </a:moveTo>
                  <a:cubicBezTo>
                    <a:pt x="197" y="449"/>
                    <a:pt x="197" y="449"/>
                    <a:pt x="197" y="449"/>
                  </a:cubicBezTo>
                  <a:cubicBezTo>
                    <a:pt x="191" y="442"/>
                    <a:pt x="186" y="434"/>
                    <a:pt x="179" y="428"/>
                  </a:cubicBezTo>
                  <a:cubicBezTo>
                    <a:pt x="181" y="426"/>
                    <a:pt x="184" y="425"/>
                    <a:pt x="186" y="424"/>
                  </a:cubicBezTo>
                  <a:cubicBezTo>
                    <a:pt x="190" y="432"/>
                    <a:pt x="194" y="441"/>
                    <a:pt x="198" y="449"/>
                  </a:cubicBezTo>
                  <a:close/>
                  <a:moveTo>
                    <a:pt x="193" y="452"/>
                  </a:moveTo>
                  <a:cubicBezTo>
                    <a:pt x="192" y="453"/>
                    <a:pt x="190" y="455"/>
                    <a:pt x="189" y="457"/>
                  </a:cubicBezTo>
                  <a:cubicBezTo>
                    <a:pt x="181" y="450"/>
                    <a:pt x="174" y="443"/>
                    <a:pt x="167" y="436"/>
                  </a:cubicBezTo>
                  <a:cubicBezTo>
                    <a:pt x="168" y="435"/>
                    <a:pt x="168" y="434"/>
                    <a:pt x="169" y="434"/>
                  </a:cubicBezTo>
                  <a:cubicBezTo>
                    <a:pt x="171" y="432"/>
                    <a:pt x="173" y="431"/>
                    <a:pt x="175" y="430"/>
                  </a:cubicBezTo>
                  <a:cubicBezTo>
                    <a:pt x="175" y="430"/>
                    <a:pt x="175" y="430"/>
                    <a:pt x="175" y="430"/>
                  </a:cubicBezTo>
                  <a:cubicBezTo>
                    <a:pt x="182" y="437"/>
                    <a:pt x="188" y="444"/>
                    <a:pt x="193" y="452"/>
                  </a:cubicBezTo>
                  <a:close/>
                  <a:moveTo>
                    <a:pt x="187" y="461"/>
                  </a:moveTo>
                  <a:cubicBezTo>
                    <a:pt x="186" y="464"/>
                    <a:pt x="185" y="466"/>
                    <a:pt x="185" y="469"/>
                  </a:cubicBezTo>
                  <a:cubicBezTo>
                    <a:pt x="176" y="461"/>
                    <a:pt x="167" y="452"/>
                    <a:pt x="158" y="445"/>
                  </a:cubicBezTo>
                  <a:cubicBezTo>
                    <a:pt x="158" y="445"/>
                    <a:pt x="158" y="445"/>
                    <a:pt x="158" y="445"/>
                  </a:cubicBezTo>
                  <a:cubicBezTo>
                    <a:pt x="160" y="443"/>
                    <a:pt x="162" y="441"/>
                    <a:pt x="164" y="439"/>
                  </a:cubicBezTo>
                  <a:cubicBezTo>
                    <a:pt x="172" y="446"/>
                    <a:pt x="179" y="454"/>
                    <a:pt x="187" y="461"/>
                  </a:cubicBezTo>
                  <a:close/>
                  <a:moveTo>
                    <a:pt x="185" y="474"/>
                  </a:moveTo>
                  <a:cubicBezTo>
                    <a:pt x="175" y="471"/>
                    <a:pt x="165" y="467"/>
                    <a:pt x="154" y="465"/>
                  </a:cubicBezTo>
                  <a:cubicBezTo>
                    <a:pt x="155" y="460"/>
                    <a:pt x="156" y="455"/>
                    <a:pt x="157" y="450"/>
                  </a:cubicBezTo>
                  <a:cubicBezTo>
                    <a:pt x="166" y="457"/>
                    <a:pt x="175" y="466"/>
                    <a:pt x="185" y="474"/>
                  </a:cubicBezTo>
                  <a:close/>
                  <a:moveTo>
                    <a:pt x="157" y="489"/>
                  </a:moveTo>
                  <a:cubicBezTo>
                    <a:pt x="167" y="486"/>
                    <a:pt x="177" y="483"/>
                    <a:pt x="187" y="480"/>
                  </a:cubicBezTo>
                  <a:cubicBezTo>
                    <a:pt x="187" y="481"/>
                    <a:pt x="188" y="483"/>
                    <a:pt x="189" y="484"/>
                  </a:cubicBezTo>
                  <a:cubicBezTo>
                    <a:pt x="180" y="489"/>
                    <a:pt x="171" y="493"/>
                    <a:pt x="162" y="499"/>
                  </a:cubicBezTo>
                  <a:cubicBezTo>
                    <a:pt x="160" y="496"/>
                    <a:pt x="159" y="493"/>
                    <a:pt x="157" y="489"/>
                  </a:cubicBezTo>
                  <a:close/>
                  <a:moveTo>
                    <a:pt x="167" y="505"/>
                  </a:moveTo>
                  <a:cubicBezTo>
                    <a:pt x="166" y="504"/>
                    <a:pt x="165" y="503"/>
                    <a:pt x="165" y="502"/>
                  </a:cubicBezTo>
                  <a:cubicBezTo>
                    <a:pt x="173" y="497"/>
                    <a:pt x="182" y="492"/>
                    <a:pt x="191" y="488"/>
                  </a:cubicBezTo>
                  <a:cubicBezTo>
                    <a:pt x="192" y="489"/>
                    <a:pt x="193" y="489"/>
                    <a:pt x="193" y="490"/>
                  </a:cubicBezTo>
                  <a:cubicBezTo>
                    <a:pt x="186" y="497"/>
                    <a:pt x="179" y="503"/>
                    <a:pt x="172" y="510"/>
                  </a:cubicBezTo>
                  <a:cubicBezTo>
                    <a:pt x="170" y="508"/>
                    <a:pt x="168" y="506"/>
                    <a:pt x="167" y="505"/>
                  </a:cubicBezTo>
                  <a:close/>
                  <a:moveTo>
                    <a:pt x="176" y="513"/>
                  </a:moveTo>
                  <a:cubicBezTo>
                    <a:pt x="183" y="506"/>
                    <a:pt x="190" y="499"/>
                    <a:pt x="197" y="493"/>
                  </a:cubicBezTo>
                  <a:cubicBezTo>
                    <a:pt x="197" y="493"/>
                    <a:pt x="198" y="493"/>
                    <a:pt x="198" y="494"/>
                  </a:cubicBezTo>
                  <a:cubicBezTo>
                    <a:pt x="195" y="502"/>
                    <a:pt x="193" y="511"/>
                    <a:pt x="191" y="520"/>
                  </a:cubicBezTo>
                  <a:cubicBezTo>
                    <a:pt x="186" y="518"/>
                    <a:pt x="181" y="516"/>
                    <a:pt x="176" y="513"/>
                  </a:cubicBezTo>
                  <a:close/>
                  <a:moveTo>
                    <a:pt x="195" y="521"/>
                  </a:moveTo>
                  <a:cubicBezTo>
                    <a:pt x="197" y="513"/>
                    <a:pt x="200" y="504"/>
                    <a:pt x="202" y="495"/>
                  </a:cubicBezTo>
                  <a:cubicBezTo>
                    <a:pt x="203" y="496"/>
                    <a:pt x="204" y="496"/>
                    <a:pt x="205" y="496"/>
                  </a:cubicBezTo>
                  <a:cubicBezTo>
                    <a:pt x="203" y="505"/>
                    <a:pt x="202" y="514"/>
                    <a:pt x="201" y="523"/>
                  </a:cubicBezTo>
                  <a:cubicBezTo>
                    <a:pt x="199" y="522"/>
                    <a:pt x="197" y="522"/>
                    <a:pt x="195" y="521"/>
                  </a:cubicBezTo>
                  <a:close/>
                  <a:moveTo>
                    <a:pt x="213" y="524"/>
                  </a:moveTo>
                  <a:cubicBezTo>
                    <a:pt x="210" y="524"/>
                    <a:pt x="208" y="524"/>
                    <a:pt x="205" y="523"/>
                  </a:cubicBezTo>
                  <a:cubicBezTo>
                    <a:pt x="206" y="514"/>
                    <a:pt x="208" y="505"/>
                    <a:pt x="210" y="497"/>
                  </a:cubicBezTo>
                  <a:cubicBezTo>
                    <a:pt x="211" y="497"/>
                    <a:pt x="212" y="496"/>
                    <a:pt x="213" y="496"/>
                  </a:cubicBezTo>
                  <a:cubicBezTo>
                    <a:pt x="214" y="506"/>
                    <a:pt x="213" y="515"/>
                    <a:pt x="213" y="524"/>
                  </a:cubicBezTo>
                  <a:close/>
                  <a:moveTo>
                    <a:pt x="211" y="444"/>
                  </a:moveTo>
                  <a:cubicBezTo>
                    <a:pt x="210" y="444"/>
                    <a:pt x="209" y="444"/>
                    <a:pt x="208" y="444"/>
                  </a:cubicBezTo>
                  <a:cubicBezTo>
                    <a:pt x="206" y="436"/>
                    <a:pt x="204" y="428"/>
                    <a:pt x="202" y="420"/>
                  </a:cubicBezTo>
                  <a:cubicBezTo>
                    <a:pt x="202" y="419"/>
                    <a:pt x="202" y="419"/>
                    <a:pt x="201" y="418"/>
                  </a:cubicBezTo>
                  <a:cubicBezTo>
                    <a:pt x="205" y="417"/>
                    <a:pt x="210" y="416"/>
                    <a:pt x="214" y="415"/>
                  </a:cubicBezTo>
                  <a:cubicBezTo>
                    <a:pt x="213" y="425"/>
                    <a:pt x="211" y="434"/>
                    <a:pt x="211" y="444"/>
                  </a:cubicBezTo>
                  <a:close/>
                  <a:moveTo>
                    <a:pt x="215" y="287"/>
                  </a:moveTo>
                  <a:cubicBezTo>
                    <a:pt x="214" y="324"/>
                    <a:pt x="210" y="362"/>
                    <a:pt x="205" y="399"/>
                  </a:cubicBezTo>
                  <a:cubicBezTo>
                    <a:pt x="184" y="403"/>
                    <a:pt x="163" y="414"/>
                    <a:pt x="149" y="428"/>
                  </a:cubicBezTo>
                  <a:cubicBezTo>
                    <a:pt x="147" y="428"/>
                    <a:pt x="146" y="429"/>
                    <a:pt x="145" y="430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30" y="426"/>
                    <a:pt x="135" y="423"/>
                    <a:pt x="139" y="419"/>
                  </a:cubicBezTo>
                  <a:cubicBezTo>
                    <a:pt x="141" y="417"/>
                    <a:pt x="138" y="414"/>
                    <a:pt x="136" y="416"/>
                  </a:cubicBezTo>
                  <a:cubicBezTo>
                    <a:pt x="132" y="420"/>
                    <a:pt x="127" y="423"/>
                    <a:pt x="123" y="427"/>
                  </a:cubicBezTo>
                  <a:cubicBezTo>
                    <a:pt x="122" y="424"/>
                    <a:pt x="122" y="422"/>
                    <a:pt x="121" y="420"/>
                  </a:cubicBezTo>
                  <a:cubicBezTo>
                    <a:pt x="126" y="415"/>
                    <a:pt x="131" y="411"/>
                    <a:pt x="135" y="407"/>
                  </a:cubicBezTo>
                  <a:cubicBezTo>
                    <a:pt x="138" y="405"/>
                    <a:pt x="134" y="402"/>
                    <a:pt x="132" y="404"/>
                  </a:cubicBezTo>
                  <a:cubicBezTo>
                    <a:pt x="128" y="407"/>
                    <a:pt x="124" y="411"/>
                    <a:pt x="121" y="414"/>
                  </a:cubicBezTo>
                  <a:cubicBezTo>
                    <a:pt x="120" y="410"/>
                    <a:pt x="120" y="406"/>
                    <a:pt x="120" y="402"/>
                  </a:cubicBezTo>
                  <a:cubicBezTo>
                    <a:pt x="125" y="397"/>
                    <a:pt x="130" y="393"/>
                    <a:pt x="134" y="389"/>
                  </a:cubicBezTo>
                  <a:cubicBezTo>
                    <a:pt x="136" y="387"/>
                    <a:pt x="133" y="384"/>
                    <a:pt x="131" y="386"/>
                  </a:cubicBezTo>
                  <a:cubicBezTo>
                    <a:pt x="127" y="389"/>
                    <a:pt x="123" y="393"/>
                    <a:pt x="120" y="396"/>
                  </a:cubicBezTo>
                  <a:cubicBezTo>
                    <a:pt x="119" y="393"/>
                    <a:pt x="119" y="391"/>
                    <a:pt x="119" y="388"/>
                  </a:cubicBezTo>
                  <a:cubicBezTo>
                    <a:pt x="123" y="385"/>
                    <a:pt x="127" y="383"/>
                    <a:pt x="130" y="380"/>
                  </a:cubicBezTo>
                  <a:cubicBezTo>
                    <a:pt x="133" y="378"/>
                    <a:pt x="129" y="375"/>
                    <a:pt x="127" y="377"/>
                  </a:cubicBezTo>
                  <a:cubicBezTo>
                    <a:pt x="125" y="379"/>
                    <a:pt x="122" y="381"/>
                    <a:pt x="119" y="383"/>
                  </a:cubicBezTo>
                  <a:cubicBezTo>
                    <a:pt x="119" y="380"/>
                    <a:pt x="119" y="377"/>
                    <a:pt x="119" y="374"/>
                  </a:cubicBezTo>
                  <a:cubicBezTo>
                    <a:pt x="124" y="370"/>
                    <a:pt x="128" y="366"/>
                    <a:pt x="133" y="362"/>
                  </a:cubicBezTo>
                  <a:cubicBezTo>
                    <a:pt x="136" y="360"/>
                    <a:pt x="133" y="357"/>
                    <a:pt x="131" y="358"/>
                  </a:cubicBezTo>
                  <a:cubicBezTo>
                    <a:pt x="127" y="361"/>
                    <a:pt x="123" y="364"/>
                    <a:pt x="119" y="368"/>
                  </a:cubicBezTo>
                  <a:cubicBezTo>
                    <a:pt x="120" y="365"/>
                    <a:pt x="120" y="363"/>
                    <a:pt x="120" y="361"/>
                  </a:cubicBezTo>
                  <a:cubicBezTo>
                    <a:pt x="124" y="357"/>
                    <a:pt x="128" y="354"/>
                    <a:pt x="132" y="350"/>
                  </a:cubicBezTo>
                  <a:cubicBezTo>
                    <a:pt x="134" y="348"/>
                    <a:pt x="131" y="345"/>
                    <a:pt x="129" y="347"/>
                  </a:cubicBezTo>
                  <a:cubicBezTo>
                    <a:pt x="126" y="350"/>
                    <a:pt x="123" y="352"/>
                    <a:pt x="120" y="355"/>
                  </a:cubicBezTo>
                  <a:cubicBezTo>
                    <a:pt x="120" y="350"/>
                    <a:pt x="120" y="345"/>
                    <a:pt x="120" y="341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23" y="338"/>
                    <a:pt x="125" y="335"/>
                    <a:pt x="128" y="333"/>
                  </a:cubicBezTo>
                  <a:cubicBezTo>
                    <a:pt x="130" y="331"/>
                    <a:pt x="126" y="328"/>
                    <a:pt x="124" y="330"/>
                  </a:cubicBezTo>
                  <a:cubicBezTo>
                    <a:pt x="123" y="331"/>
                    <a:pt x="122" y="332"/>
                    <a:pt x="120" y="334"/>
                  </a:cubicBezTo>
                  <a:cubicBezTo>
                    <a:pt x="120" y="331"/>
                    <a:pt x="121" y="327"/>
                    <a:pt x="121" y="324"/>
                  </a:cubicBezTo>
                  <a:cubicBezTo>
                    <a:pt x="124" y="321"/>
                    <a:pt x="128" y="318"/>
                    <a:pt x="131" y="315"/>
                  </a:cubicBezTo>
                  <a:cubicBezTo>
                    <a:pt x="134" y="313"/>
                    <a:pt x="131" y="310"/>
                    <a:pt x="128" y="312"/>
                  </a:cubicBezTo>
                  <a:cubicBezTo>
                    <a:pt x="126" y="314"/>
                    <a:pt x="123" y="316"/>
                    <a:pt x="121" y="318"/>
                  </a:cubicBezTo>
                  <a:cubicBezTo>
                    <a:pt x="121" y="315"/>
                    <a:pt x="121" y="313"/>
                    <a:pt x="121" y="310"/>
                  </a:cubicBezTo>
                  <a:cubicBezTo>
                    <a:pt x="124" y="308"/>
                    <a:pt x="126" y="306"/>
                    <a:pt x="128" y="303"/>
                  </a:cubicBezTo>
                  <a:cubicBezTo>
                    <a:pt x="130" y="300"/>
                    <a:pt x="126" y="298"/>
                    <a:pt x="125" y="301"/>
                  </a:cubicBezTo>
                  <a:cubicBezTo>
                    <a:pt x="124" y="302"/>
                    <a:pt x="123" y="303"/>
                    <a:pt x="121" y="304"/>
                  </a:cubicBezTo>
                  <a:cubicBezTo>
                    <a:pt x="121" y="300"/>
                    <a:pt x="122" y="296"/>
                    <a:pt x="122" y="292"/>
                  </a:cubicBezTo>
                  <a:cubicBezTo>
                    <a:pt x="125" y="288"/>
                    <a:pt x="125" y="288"/>
                    <a:pt x="125" y="288"/>
                  </a:cubicBezTo>
                  <a:cubicBezTo>
                    <a:pt x="127" y="286"/>
                    <a:pt x="124" y="283"/>
                    <a:pt x="122" y="285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22" y="282"/>
                    <a:pt x="122" y="279"/>
                    <a:pt x="122" y="276"/>
                  </a:cubicBezTo>
                  <a:cubicBezTo>
                    <a:pt x="153" y="278"/>
                    <a:pt x="185" y="275"/>
                    <a:pt x="215" y="282"/>
                  </a:cubicBezTo>
                  <a:cubicBezTo>
                    <a:pt x="215" y="283"/>
                    <a:pt x="215" y="285"/>
                    <a:pt x="215" y="287"/>
                  </a:cubicBezTo>
                  <a:close/>
                  <a:moveTo>
                    <a:pt x="123" y="258"/>
                  </a:moveTo>
                  <a:cubicBezTo>
                    <a:pt x="123" y="257"/>
                    <a:pt x="123" y="255"/>
                    <a:pt x="124" y="254"/>
                  </a:cubicBezTo>
                  <a:cubicBezTo>
                    <a:pt x="124" y="253"/>
                    <a:pt x="124" y="253"/>
                    <a:pt x="124" y="253"/>
                  </a:cubicBezTo>
                  <a:cubicBezTo>
                    <a:pt x="152" y="227"/>
                    <a:pt x="178" y="200"/>
                    <a:pt x="204" y="172"/>
                  </a:cubicBezTo>
                  <a:cubicBezTo>
                    <a:pt x="213" y="201"/>
                    <a:pt x="215" y="233"/>
                    <a:pt x="215" y="264"/>
                  </a:cubicBezTo>
                  <a:cubicBezTo>
                    <a:pt x="185" y="258"/>
                    <a:pt x="154" y="260"/>
                    <a:pt x="123" y="258"/>
                  </a:cubicBezTo>
                  <a:close/>
                  <a:moveTo>
                    <a:pt x="218" y="415"/>
                  </a:moveTo>
                  <a:cubicBezTo>
                    <a:pt x="224" y="414"/>
                    <a:pt x="229" y="414"/>
                    <a:pt x="234" y="414"/>
                  </a:cubicBezTo>
                  <a:cubicBezTo>
                    <a:pt x="232" y="420"/>
                    <a:pt x="228" y="425"/>
                    <a:pt x="225" y="429"/>
                  </a:cubicBezTo>
                  <a:cubicBezTo>
                    <a:pt x="223" y="434"/>
                    <a:pt x="220" y="438"/>
                    <a:pt x="217" y="443"/>
                  </a:cubicBezTo>
                  <a:cubicBezTo>
                    <a:pt x="217" y="443"/>
                    <a:pt x="216" y="443"/>
                    <a:pt x="216" y="443"/>
                  </a:cubicBezTo>
                  <a:cubicBezTo>
                    <a:pt x="216" y="433"/>
                    <a:pt x="217" y="424"/>
                    <a:pt x="218" y="415"/>
                  </a:cubicBezTo>
                  <a:close/>
                  <a:moveTo>
                    <a:pt x="236" y="459"/>
                  </a:moveTo>
                  <a:cubicBezTo>
                    <a:pt x="236" y="458"/>
                    <a:pt x="236" y="458"/>
                    <a:pt x="236" y="458"/>
                  </a:cubicBezTo>
                  <a:cubicBezTo>
                    <a:pt x="246" y="450"/>
                    <a:pt x="258" y="443"/>
                    <a:pt x="268" y="435"/>
                  </a:cubicBezTo>
                  <a:cubicBezTo>
                    <a:pt x="268" y="435"/>
                    <a:pt x="268" y="436"/>
                    <a:pt x="268" y="436"/>
                  </a:cubicBezTo>
                  <a:cubicBezTo>
                    <a:pt x="269" y="439"/>
                    <a:pt x="270" y="441"/>
                    <a:pt x="271" y="443"/>
                  </a:cubicBezTo>
                  <a:cubicBezTo>
                    <a:pt x="260" y="450"/>
                    <a:pt x="248" y="453"/>
                    <a:pt x="236" y="459"/>
                  </a:cubicBezTo>
                  <a:close/>
                  <a:moveTo>
                    <a:pt x="272" y="448"/>
                  </a:moveTo>
                  <a:cubicBezTo>
                    <a:pt x="274" y="454"/>
                    <a:pt x="276" y="460"/>
                    <a:pt x="276" y="466"/>
                  </a:cubicBezTo>
                  <a:cubicBezTo>
                    <a:pt x="265" y="465"/>
                    <a:pt x="254" y="463"/>
                    <a:pt x="243" y="461"/>
                  </a:cubicBezTo>
                  <a:cubicBezTo>
                    <a:pt x="253" y="456"/>
                    <a:pt x="263" y="453"/>
                    <a:pt x="272" y="448"/>
                  </a:cubicBezTo>
                  <a:close/>
                  <a:moveTo>
                    <a:pt x="234" y="454"/>
                  </a:moveTo>
                  <a:cubicBezTo>
                    <a:pt x="233" y="454"/>
                    <a:pt x="233" y="453"/>
                    <a:pt x="233" y="452"/>
                  </a:cubicBezTo>
                  <a:cubicBezTo>
                    <a:pt x="242" y="442"/>
                    <a:pt x="251" y="433"/>
                    <a:pt x="261" y="424"/>
                  </a:cubicBezTo>
                  <a:cubicBezTo>
                    <a:pt x="263" y="426"/>
                    <a:pt x="265" y="427"/>
                    <a:pt x="267" y="429"/>
                  </a:cubicBezTo>
                  <a:cubicBezTo>
                    <a:pt x="257" y="439"/>
                    <a:pt x="245" y="446"/>
                    <a:pt x="234" y="454"/>
                  </a:cubicBezTo>
                  <a:close/>
                  <a:moveTo>
                    <a:pt x="230" y="449"/>
                  </a:moveTo>
                  <a:cubicBezTo>
                    <a:pt x="229" y="448"/>
                    <a:pt x="228" y="448"/>
                    <a:pt x="228" y="447"/>
                  </a:cubicBezTo>
                  <a:cubicBezTo>
                    <a:pt x="236" y="437"/>
                    <a:pt x="244" y="426"/>
                    <a:pt x="254" y="419"/>
                  </a:cubicBezTo>
                  <a:cubicBezTo>
                    <a:pt x="255" y="420"/>
                    <a:pt x="257" y="420"/>
                    <a:pt x="258" y="421"/>
                  </a:cubicBezTo>
                  <a:cubicBezTo>
                    <a:pt x="248" y="430"/>
                    <a:pt x="238" y="439"/>
                    <a:pt x="230" y="449"/>
                  </a:cubicBezTo>
                  <a:close/>
                  <a:moveTo>
                    <a:pt x="224" y="445"/>
                  </a:moveTo>
                  <a:cubicBezTo>
                    <a:pt x="223" y="444"/>
                    <a:pt x="223" y="444"/>
                    <a:pt x="222" y="444"/>
                  </a:cubicBezTo>
                  <a:cubicBezTo>
                    <a:pt x="222" y="444"/>
                    <a:pt x="222" y="444"/>
                    <a:pt x="222" y="444"/>
                  </a:cubicBezTo>
                  <a:cubicBezTo>
                    <a:pt x="225" y="438"/>
                    <a:pt x="229" y="432"/>
                    <a:pt x="232" y="427"/>
                  </a:cubicBezTo>
                  <a:cubicBezTo>
                    <a:pt x="234" y="423"/>
                    <a:pt x="237" y="419"/>
                    <a:pt x="238" y="415"/>
                  </a:cubicBezTo>
                  <a:cubicBezTo>
                    <a:pt x="242" y="415"/>
                    <a:pt x="246" y="416"/>
                    <a:pt x="249" y="417"/>
                  </a:cubicBezTo>
                  <a:cubicBezTo>
                    <a:pt x="239" y="425"/>
                    <a:pt x="232" y="435"/>
                    <a:pt x="224" y="445"/>
                  </a:cubicBezTo>
                  <a:close/>
                  <a:moveTo>
                    <a:pt x="218" y="524"/>
                  </a:moveTo>
                  <a:cubicBezTo>
                    <a:pt x="218" y="524"/>
                    <a:pt x="218" y="524"/>
                    <a:pt x="217" y="524"/>
                  </a:cubicBezTo>
                  <a:cubicBezTo>
                    <a:pt x="218" y="515"/>
                    <a:pt x="218" y="506"/>
                    <a:pt x="217" y="497"/>
                  </a:cubicBezTo>
                  <a:cubicBezTo>
                    <a:pt x="219" y="497"/>
                    <a:pt x="220" y="497"/>
                    <a:pt x="221" y="497"/>
                  </a:cubicBezTo>
                  <a:cubicBezTo>
                    <a:pt x="223" y="505"/>
                    <a:pt x="224" y="514"/>
                    <a:pt x="227" y="523"/>
                  </a:cubicBezTo>
                  <a:cubicBezTo>
                    <a:pt x="224" y="523"/>
                    <a:pt x="221" y="524"/>
                    <a:pt x="218" y="524"/>
                  </a:cubicBezTo>
                  <a:close/>
                  <a:moveTo>
                    <a:pt x="231" y="522"/>
                  </a:moveTo>
                  <a:cubicBezTo>
                    <a:pt x="228" y="514"/>
                    <a:pt x="227" y="505"/>
                    <a:pt x="225" y="496"/>
                  </a:cubicBezTo>
                  <a:cubicBezTo>
                    <a:pt x="227" y="495"/>
                    <a:pt x="228" y="495"/>
                    <a:pt x="229" y="494"/>
                  </a:cubicBezTo>
                  <a:cubicBezTo>
                    <a:pt x="234" y="502"/>
                    <a:pt x="238" y="511"/>
                    <a:pt x="242" y="519"/>
                  </a:cubicBezTo>
                  <a:cubicBezTo>
                    <a:pt x="239" y="520"/>
                    <a:pt x="235" y="521"/>
                    <a:pt x="231" y="522"/>
                  </a:cubicBezTo>
                  <a:close/>
                  <a:moveTo>
                    <a:pt x="247" y="517"/>
                  </a:moveTo>
                  <a:cubicBezTo>
                    <a:pt x="242" y="509"/>
                    <a:pt x="238" y="500"/>
                    <a:pt x="233" y="492"/>
                  </a:cubicBezTo>
                  <a:cubicBezTo>
                    <a:pt x="233" y="491"/>
                    <a:pt x="234" y="491"/>
                    <a:pt x="235" y="490"/>
                  </a:cubicBezTo>
                  <a:cubicBezTo>
                    <a:pt x="235" y="490"/>
                    <a:pt x="235" y="490"/>
                    <a:pt x="235" y="490"/>
                  </a:cubicBezTo>
                  <a:cubicBezTo>
                    <a:pt x="241" y="498"/>
                    <a:pt x="247" y="506"/>
                    <a:pt x="253" y="514"/>
                  </a:cubicBezTo>
                  <a:cubicBezTo>
                    <a:pt x="251" y="515"/>
                    <a:pt x="249" y="516"/>
                    <a:pt x="247" y="517"/>
                  </a:cubicBezTo>
                  <a:close/>
                  <a:moveTo>
                    <a:pt x="267" y="501"/>
                  </a:moveTo>
                  <a:cubicBezTo>
                    <a:pt x="264" y="505"/>
                    <a:pt x="261" y="509"/>
                    <a:pt x="257" y="512"/>
                  </a:cubicBezTo>
                  <a:cubicBezTo>
                    <a:pt x="250" y="504"/>
                    <a:pt x="244" y="495"/>
                    <a:pt x="238" y="487"/>
                  </a:cubicBezTo>
                  <a:cubicBezTo>
                    <a:pt x="238" y="487"/>
                    <a:pt x="238" y="486"/>
                    <a:pt x="237" y="486"/>
                  </a:cubicBezTo>
                  <a:cubicBezTo>
                    <a:pt x="238" y="486"/>
                    <a:pt x="238" y="485"/>
                    <a:pt x="238" y="484"/>
                  </a:cubicBezTo>
                  <a:cubicBezTo>
                    <a:pt x="246" y="491"/>
                    <a:pt x="253" y="498"/>
                    <a:pt x="259" y="506"/>
                  </a:cubicBezTo>
                  <a:cubicBezTo>
                    <a:pt x="261" y="508"/>
                    <a:pt x="265" y="506"/>
                    <a:pt x="263" y="504"/>
                  </a:cubicBezTo>
                  <a:cubicBezTo>
                    <a:pt x="256" y="495"/>
                    <a:pt x="248" y="487"/>
                    <a:pt x="240" y="480"/>
                  </a:cubicBezTo>
                  <a:cubicBezTo>
                    <a:pt x="240" y="479"/>
                    <a:pt x="241" y="477"/>
                    <a:pt x="241" y="476"/>
                  </a:cubicBezTo>
                  <a:cubicBezTo>
                    <a:pt x="250" y="484"/>
                    <a:pt x="260" y="490"/>
                    <a:pt x="270" y="496"/>
                  </a:cubicBezTo>
                  <a:cubicBezTo>
                    <a:pt x="269" y="498"/>
                    <a:pt x="268" y="499"/>
                    <a:pt x="267" y="501"/>
                  </a:cubicBezTo>
                  <a:close/>
                  <a:moveTo>
                    <a:pt x="272" y="492"/>
                  </a:moveTo>
                  <a:cubicBezTo>
                    <a:pt x="261" y="486"/>
                    <a:pt x="251" y="479"/>
                    <a:pt x="241" y="471"/>
                  </a:cubicBezTo>
                  <a:cubicBezTo>
                    <a:pt x="241" y="470"/>
                    <a:pt x="241" y="469"/>
                    <a:pt x="241" y="469"/>
                  </a:cubicBezTo>
                  <a:cubicBezTo>
                    <a:pt x="252" y="473"/>
                    <a:pt x="264" y="476"/>
                    <a:pt x="276" y="480"/>
                  </a:cubicBezTo>
                  <a:cubicBezTo>
                    <a:pt x="275" y="484"/>
                    <a:pt x="274" y="488"/>
                    <a:pt x="272" y="492"/>
                  </a:cubicBezTo>
                  <a:close/>
                  <a:moveTo>
                    <a:pt x="276" y="475"/>
                  </a:moveTo>
                  <a:cubicBezTo>
                    <a:pt x="266" y="472"/>
                    <a:pt x="256" y="469"/>
                    <a:pt x="245" y="466"/>
                  </a:cubicBezTo>
                  <a:cubicBezTo>
                    <a:pt x="256" y="468"/>
                    <a:pt x="266" y="470"/>
                    <a:pt x="276" y="471"/>
                  </a:cubicBezTo>
                  <a:cubicBezTo>
                    <a:pt x="276" y="472"/>
                    <a:pt x="276" y="474"/>
                    <a:pt x="276" y="475"/>
                  </a:cubicBezTo>
                  <a:close/>
                  <a:moveTo>
                    <a:pt x="297" y="484"/>
                  </a:moveTo>
                  <a:cubicBezTo>
                    <a:pt x="296" y="484"/>
                    <a:pt x="294" y="484"/>
                    <a:pt x="293" y="485"/>
                  </a:cubicBezTo>
                  <a:cubicBezTo>
                    <a:pt x="295" y="474"/>
                    <a:pt x="294" y="462"/>
                    <a:pt x="291" y="451"/>
                  </a:cubicBezTo>
                  <a:cubicBezTo>
                    <a:pt x="291" y="451"/>
                    <a:pt x="291" y="450"/>
                    <a:pt x="291" y="450"/>
                  </a:cubicBezTo>
                  <a:cubicBezTo>
                    <a:pt x="291" y="449"/>
                    <a:pt x="291" y="447"/>
                    <a:pt x="291" y="446"/>
                  </a:cubicBezTo>
                  <a:cubicBezTo>
                    <a:pt x="292" y="447"/>
                    <a:pt x="293" y="447"/>
                    <a:pt x="293" y="447"/>
                  </a:cubicBezTo>
                  <a:cubicBezTo>
                    <a:pt x="295" y="448"/>
                    <a:pt x="297" y="448"/>
                    <a:pt x="299" y="448"/>
                  </a:cubicBezTo>
                  <a:cubicBezTo>
                    <a:pt x="299" y="460"/>
                    <a:pt x="299" y="472"/>
                    <a:pt x="297" y="484"/>
                  </a:cubicBezTo>
                  <a:close/>
                  <a:moveTo>
                    <a:pt x="311" y="483"/>
                  </a:moveTo>
                  <a:cubicBezTo>
                    <a:pt x="308" y="483"/>
                    <a:pt x="305" y="483"/>
                    <a:pt x="302" y="484"/>
                  </a:cubicBezTo>
                  <a:cubicBezTo>
                    <a:pt x="303" y="472"/>
                    <a:pt x="304" y="461"/>
                    <a:pt x="304" y="449"/>
                  </a:cubicBezTo>
                  <a:cubicBezTo>
                    <a:pt x="306" y="450"/>
                    <a:pt x="309" y="450"/>
                    <a:pt x="311" y="451"/>
                  </a:cubicBezTo>
                  <a:cubicBezTo>
                    <a:pt x="310" y="461"/>
                    <a:pt x="311" y="472"/>
                    <a:pt x="311" y="483"/>
                  </a:cubicBezTo>
                  <a:close/>
                  <a:moveTo>
                    <a:pt x="321" y="482"/>
                  </a:moveTo>
                  <a:cubicBezTo>
                    <a:pt x="319" y="482"/>
                    <a:pt x="317" y="482"/>
                    <a:pt x="315" y="482"/>
                  </a:cubicBezTo>
                  <a:cubicBezTo>
                    <a:pt x="315" y="472"/>
                    <a:pt x="315" y="461"/>
                    <a:pt x="316" y="451"/>
                  </a:cubicBezTo>
                  <a:cubicBezTo>
                    <a:pt x="318" y="451"/>
                    <a:pt x="320" y="452"/>
                    <a:pt x="322" y="452"/>
                  </a:cubicBezTo>
                  <a:cubicBezTo>
                    <a:pt x="322" y="462"/>
                    <a:pt x="320" y="472"/>
                    <a:pt x="321" y="482"/>
                  </a:cubicBezTo>
                  <a:close/>
                  <a:moveTo>
                    <a:pt x="332" y="481"/>
                  </a:moveTo>
                  <a:cubicBezTo>
                    <a:pt x="330" y="481"/>
                    <a:pt x="328" y="481"/>
                    <a:pt x="326" y="481"/>
                  </a:cubicBezTo>
                  <a:cubicBezTo>
                    <a:pt x="325" y="472"/>
                    <a:pt x="326" y="462"/>
                    <a:pt x="326" y="452"/>
                  </a:cubicBezTo>
                  <a:cubicBezTo>
                    <a:pt x="328" y="453"/>
                    <a:pt x="330" y="453"/>
                    <a:pt x="332" y="453"/>
                  </a:cubicBezTo>
                  <a:cubicBezTo>
                    <a:pt x="332" y="462"/>
                    <a:pt x="332" y="471"/>
                    <a:pt x="332" y="481"/>
                  </a:cubicBezTo>
                  <a:close/>
                  <a:moveTo>
                    <a:pt x="337" y="480"/>
                  </a:moveTo>
                  <a:cubicBezTo>
                    <a:pt x="337" y="471"/>
                    <a:pt x="337" y="462"/>
                    <a:pt x="336" y="454"/>
                  </a:cubicBezTo>
                  <a:cubicBezTo>
                    <a:pt x="339" y="454"/>
                    <a:pt x="342" y="454"/>
                    <a:pt x="345" y="454"/>
                  </a:cubicBezTo>
                  <a:cubicBezTo>
                    <a:pt x="346" y="463"/>
                    <a:pt x="346" y="471"/>
                    <a:pt x="347" y="480"/>
                  </a:cubicBezTo>
                  <a:cubicBezTo>
                    <a:pt x="343" y="480"/>
                    <a:pt x="340" y="480"/>
                    <a:pt x="337" y="480"/>
                  </a:cubicBezTo>
                  <a:close/>
                  <a:moveTo>
                    <a:pt x="351" y="479"/>
                  </a:moveTo>
                  <a:cubicBezTo>
                    <a:pt x="350" y="471"/>
                    <a:pt x="350" y="463"/>
                    <a:pt x="350" y="455"/>
                  </a:cubicBezTo>
                  <a:cubicBezTo>
                    <a:pt x="353" y="455"/>
                    <a:pt x="356" y="455"/>
                    <a:pt x="359" y="455"/>
                  </a:cubicBezTo>
                  <a:cubicBezTo>
                    <a:pt x="358" y="463"/>
                    <a:pt x="358" y="471"/>
                    <a:pt x="360" y="479"/>
                  </a:cubicBezTo>
                  <a:cubicBezTo>
                    <a:pt x="357" y="479"/>
                    <a:pt x="354" y="479"/>
                    <a:pt x="351" y="479"/>
                  </a:cubicBezTo>
                  <a:close/>
                  <a:moveTo>
                    <a:pt x="364" y="479"/>
                  </a:moveTo>
                  <a:cubicBezTo>
                    <a:pt x="363" y="471"/>
                    <a:pt x="363" y="463"/>
                    <a:pt x="363" y="455"/>
                  </a:cubicBezTo>
                  <a:cubicBezTo>
                    <a:pt x="365" y="455"/>
                    <a:pt x="367" y="455"/>
                    <a:pt x="370" y="455"/>
                  </a:cubicBezTo>
                  <a:cubicBezTo>
                    <a:pt x="370" y="463"/>
                    <a:pt x="370" y="471"/>
                    <a:pt x="371" y="479"/>
                  </a:cubicBezTo>
                  <a:cubicBezTo>
                    <a:pt x="369" y="479"/>
                    <a:pt x="366" y="479"/>
                    <a:pt x="364" y="479"/>
                  </a:cubicBezTo>
                  <a:close/>
                  <a:moveTo>
                    <a:pt x="384" y="478"/>
                  </a:moveTo>
                  <a:cubicBezTo>
                    <a:pt x="381" y="478"/>
                    <a:pt x="378" y="478"/>
                    <a:pt x="375" y="478"/>
                  </a:cubicBezTo>
                  <a:cubicBezTo>
                    <a:pt x="374" y="471"/>
                    <a:pt x="374" y="463"/>
                    <a:pt x="374" y="456"/>
                  </a:cubicBezTo>
                  <a:cubicBezTo>
                    <a:pt x="377" y="456"/>
                    <a:pt x="381" y="456"/>
                    <a:pt x="384" y="456"/>
                  </a:cubicBezTo>
                  <a:cubicBezTo>
                    <a:pt x="384" y="463"/>
                    <a:pt x="383" y="471"/>
                    <a:pt x="384" y="478"/>
                  </a:cubicBezTo>
                  <a:close/>
                  <a:moveTo>
                    <a:pt x="395" y="478"/>
                  </a:moveTo>
                  <a:cubicBezTo>
                    <a:pt x="392" y="478"/>
                    <a:pt x="390" y="478"/>
                    <a:pt x="388" y="478"/>
                  </a:cubicBezTo>
                  <a:cubicBezTo>
                    <a:pt x="388" y="471"/>
                    <a:pt x="388" y="463"/>
                    <a:pt x="388" y="456"/>
                  </a:cubicBezTo>
                  <a:cubicBezTo>
                    <a:pt x="390" y="456"/>
                    <a:pt x="392" y="456"/>
                    <a:pt x="394" y="456"/>
                  </a:cubicBezTo>
                  <a:cubicBezTo>
                    <a:pt x="395" y="463"/>
                    <a:pt x="395" y="471"/>
                    <a:pt x="395" y="478"/>
                  </a:cubicBezTo>
                  <a:close/>
                  <a:moveTo>
                    <a:pt x="404" y="478"/>
                  </a:moveTo>
                  <a:cubicBezTo>
                    <a:pt x="402" y="478"/>
                    <a:pt x="401" y="478"/>
                    <a:pt x="399" y="478"/>
                  </a:cubicBezTo>
                  <a:cubicBezTo>
                    <a:pt x="399" y="471"/>
                    <a:pt x="400" y="463"/>
                    <a:pt x="399" y="456"/>
                  </a:cubicBezTo>
                  <a:cubicBezTo>
                    <a:pt x="401" y="455"/>
                    <a:pt x="403" y="455"/>
                    <a:pt x="405" y="455"/>
                  </a:cubicBezTo>
                  <a:cubicBezTo>
                    <a:pt x="405" y="463"/>
                    <a:pt x="404" y="470"/>
                    <a:pt x="404" y="478"/>
                  </a:cubicBezTo>
                  <a:close/>
                  <a:moveTo>
                    <a:pt x="409" y="478"/>
                  </a:moveTo>
                  <a:cubicBezTo>
                    <a:pt x="409" y="470"/>
                    <a:pt x="409" y="463"/>
                    <a:pt x="409" y="455"/>
                  </a:cubicBezTo>
                  <a:cubicBezTo>
                    <a:pt x="412" y="455"/>
                    <a:pt x="414" y="455"/>
                    <a:pt x="417" y="455"/>
                  </a:cubicBezTo>
                  <a:cubicBezTo>
                    <a:pt x="418" y="463"/>
                    <a:pt x="418" y="470"/>
                    <a:pt x="418" y="478"/>
                  </a:cubicBezTo>
                  <a:cubicBezTo>
                    <a:pt x="415" y="478"/>
                    <a:pt x="412" y="478"/>
                    <a:pt x="409" y="478"/>
                  </a:cubicBezTo>
                  <a:close/>
                  <a:moveTo>
                    <a:pt x="428" y="478"/>
                  </a:moveTo>
                  <a:cubicBezTo>
                    <a:pt x="426" y="478"/>
                    <a:pt x="424" y="478"/>
                    <a:pt x="422" y="478"/>
                  </a:cubicBezTo>
                  <a:cubicBezTo>
                    <a:pt x="422" y="470"/>
                    <a:pt x="422" y="463"/>
                    <a:pt x="421" y="455"/>
                  </a:cubicBezTo>
                  <a:cubicBezTo>
                    <a:pt x="424" y="455"/>
                    <a:pt x="426" y="455"/>
                    <a:pt x="429" y="454"/>
                  </a:cubicBezTo>
                  <a:cubicBezTo>
                    <a:pt x="429" y="462"/>
                    <a:pt x="429" y="470"/>
                    <a:pt x="428" y="478"/>
                  </a:cubicBezTo>
                  <a:close/>
                  <a:moveTo>
                    <a:pt x="433" y="478"/>
                  </a:moveTo>
                  <a:cubicBezTo>
                    <a:pt x="433" y="470"/>
                    <a:pt x="433" y="462"/>
                    <a:pt x="433" y="454"/>
                  </a:cubicBezTo>
                  <a:cubicBezTo>
                    <a:pt x="435" y="454"/>
                    <a:pt x="437" y="454"/>
                    <a:pt x="438" y="454"/>
                  </a:cubicBezTo>
                  <a:cubicBezTo>
                    <a:pt x="439" y="462"/>
                    <a:pt x="440" y="470"/>
                    <a:pt x="441" y="478"/>
                  </a:cubicBezTo>
                  <a:cubicBezTo>
                    <a:pt x="438" y="478"/>
                    <a:pt x="435" y="478"/>
                    <a:pt x="433" y="478"/>
                  </a:cubicBezTo>
                  <a:close/>
                  <a:moveTo>
                    <a:pt x="445" y="479"/>
                  </a:moveTo>
                  <a:cubicBezTo>
                    <a:pt x="445" y="470"/>
                    <a:pt x="443" y="462"/>
                    <a:pt x="443" y="454"/>
                  </a:cubicBezTo>
                  <a:cubicBezTo>
                    <a:pt x="445" y="454"/>
                    <a:pt x="446" y="453"/>
                    <a:pt x="448" y="453"/>
                  </a:cubicBezTo>
                  <a:cubicBezTo>
                    <a:pt x="449" y="462"/>
                    <a:pt x="449" y="470"/>
                    <a:pt x="450" y="479"/>
                  </a:cubicBezTo>
                  <a:cubicBezTo>
                    <a:pt x="448" y="479"/>
                    <a:pt x="447" y="479"/>
                    <a:pt x="445" y="479"/>
                  </a:cubicBezTo>
                  <a:close/>
                  <a:moveTo>
                    <a:pt x="454" y="479"/>
                  </a:moveTo>
                  <a:cubicBezTo>
                    <a:pt x="454" y="470"/>
                    <a:pt x="453" y="462"/>
                    <a:pt x="453" y="453"/>
                  </a:cubicBezTo>
                  <a:cubicBezTo>
                    <a:pt x="455" y="453"/>
                    <a:pt x="458" y="453"/>
                    <a:pt x="461" y="452"/>
                  </a:cubicBezTo>
                  <a:cubicBezTo>
                    <a:pt x="461" y="461"/>
                    <a:pt x="461" y="470"/>
                    <a:pt x="461" y="479"/>
                  </a:cubicBezTo>
                  <a:cubicBezTo>
                    <a:pt x="459" y="479"/>
                    <a:pt x="456" y="479"/>
                    <a:pt x="454" y="479"/>
                  </a:cubicBezTo>
                  <a:close/>
                  <a:moveTo>
                    <a:pt x="465" y="479"/>
                  </a:moveTo>
                  <a:cubicBezTo>
                    <a:pt x="465" y="470"/>
                    <a:pt x="465" y="461"/>
                    <a:pt x="465" y="452"/>
                  </a:cubicBezTo>
                  <a:cubicBezTo>
                    <a:pt x="467" y="452"/>
                    <a:pt x="470" y="452"/>
                    <a:pt x="472" y="452"/>
                  </a:cubicBezTo>
                  <a:cubicBezTo>
                    <a:pt x="473" y="461"/>
                    <a:pt x="473" y="470"/>
                    <a:pt x="473" y="479"/>
                  </a:cubicBezTo>
                  <a:cubicBezTo>
                    <a:pt x="470" y="479"/>
                    <a:pt x="468" y="479"/>
                    <a:pt x="465" y="479"/>
                  </a:cubicBezTo>
                  <a:close/>
                  <a:moveTo>
                    <a:pt x="477" y="480"/>
                  </a:moveTo>
                  <a:cubicBezTo>
                    <a:pt x="477" y="470"/>
                    <a:pt x="477" y="461"/>
                    <a:pt x="476" y="451"/>
                  </a:cubicBezTo>
                  <a:cubicBezTo>
                    <a:pt x="478" y="451"/>
                    <a:pt x="480" y="451"/>
                    <a:pt x="482" y="451"/>
                  </a:cubicBezTo>
                  <a:cubicBezTo>
                    <a:pt x="483" y="461"/>
                    <a:pt x="484" y="470"/>
                    <a:pt x="485" y="480"/>
                  </a:cubicBezTo>
                  <a:cubicBezTo>
                    <a:pt x="483" y="480"/>
                    <a:pt x="480" y="480"/>
                    <a:pt x="477" y="480"/>
                  </a:cubicBezTo>
                  <a:close/>
                  <a:moveTo>
                    <a:pt x="490" y="480"/>
                  </a:moveTo>
                  <a:cubicBezTo>
                    <a:pt x="489" y="470"/>
                    <a:pt x="488" y="460"/>
                    <a:pt x="487" y="451"/>
                  </a:cubicBezTo>
                  <a:cubicBezTo>
                    <a:pt x="489" y="450"/>
                    <a:pt x="491" y="450"/>
                    <a:pt x="493" y="450"/>
                  </a:cubicBezTo>
                  <a:cubicBezTo>
                    <a:pt x="494" y="460"/>
                    <a:pt x="495" y="470"/>
                    <a:pt x="495" y="480"/>
                  </a:cubicBezTo>
                  <a:cubicBezTo>
                    <a:pt x="493" y="480"/>
                    <a:pt x="491" y="480"/>
                    <a:pt x="490" y="480"/>
                  </a:cubicBezTo>
                  <a:close/>
                  <a:moveTo>
                    <a:pt x="499" y="481"/>
                  </a:moveTo>
                  <a:cubicBezTo>
                    <a:pt x="499" y="470"/>
                    <a:pt x="499" y="460"/>
                    <a:pt x="498" y="450"/>
                  </a:cubicBezTo>
                  <a:cubicBezTo>
                    <a:pt x="501" y="450"/>
                    <a:pt x="503" y="449"/>
                    <a:pt x="506" y="449"/>
                  </a:cubicBezTo>
                  <a:cubicBezTo>
                    <a:pt x="507" y="460"/>
                    <a:pt x="507" y="470"/>
                    <a:pt x="508" y="481"/>
                  </a:cubicBezTo>
                  <a:cubicBezTo>
                    <a:pt x="505" y="481"/>
                    <a:pt x="502" y="481"/>
                    <a:pt x="499" y="481"/>
                  </a:cubicBezTo>
                  <a:close/>
                  <a:moveTo>
                    <a:pt x="513" y="481"/>
                  </a:moveTo>
                  <a:cubicBezTo>
                    <a:pt x="512" y="470"/>
                    <a:pt x="511" y="460"/>
                    <a:pt x="511" y="449"/>
                  </a:cubicBezTo>
                  <a:cubicBezTo>
                    <a:pt x="513" y="449"/>
                    <a:pt x="516" y="449"/>
                    <a:pt x="519" y="448"/>
                  </a:cubicBezTo>
                  <a:cubicBezTo>
                    <a:pt x="519" y="459"/>
                    <a:pt x="520" y="470"/>
                    <a:pt x="520" y="482"/>
                  </a:cubicBezTo>
                  <a:cubicBezTo>
                    <a:pt x="517" y="481"/>
                    <a:pt x="515" y="481"/>
                    <a:pt x="513" y="481"/>
                  </a:cubicBezTo>
                  <a:close/>
                  <a:moveTo>
                    <a:pt x="524" y="482"/>
                  </a:moveTo>
                  <a:cubicBezTo>
                    <a:pt x="524" y="471"/>
                    <a:pt x="524" y="459"/>
                    <a:pt x="523" y="448"/>
                  </a:cubicBezTo>
                  <a:cubicBezTo>
                    <a:pt x="525" y="448"/>
                    <a:pt x="528" y="448"/>
                    <a:pt x="530" y="448"/>
                  </a:cubicBezTo>
                  <a:cubicBezTo>
                    <a:pt x="531" y="459"/>
                    <a:pt x="531" y="471"/>
                    <a:pt x="532" y="482"/>
                  </a:cubicBezTo>
                  <a:cubicBezTo>
                    <a:pt x="529" y="482"/>
                    <a:pt x="527" y="482"/>
                    <a:pt x="524" y="482"/>
                  </a:cubicBezTo>
                  <a:close/>
                  <a:moveTo>
                    <a:pt x="543" y="483"/>
                  </a:moveTo>
                  <a:cubicBezTo>
                    <a:pt x="541" y="483"/>
                    <a:pt x="538" y="482"/>
                    <a:pt x="536" y="482"/>
                  </a:cubicBezTo>
                  <a:cubicBezTo>
                    <a:pt x="536" y="471"/>
                    <a:pt x="535" y="459"/>
                    <a:pt x="535" y="447"/>
                  </a:cubicBezTo>
                  <a:cubicBezTo>
                    <a:pt x="537" y="447"/>
                    <a:pt x="540" y="447"/>
                    <a:pt x="543" y="447"/>
                  </a:cubicBezTo>
                  <a:cubicBezTo>
                    <a:pt x="543" y="459"/>
                    <a:pt x="543" y="471"/>
                    <a:pt x="543" y="483"/>
                  </a:cubicBezTo>
                  <a:close/>
                  <a:moveTo>
                    <a:pt x="550" y="483"/>
                  </a:moveTo>
                  <a:cubicBezTo>
                    <a:pt x="549" y="483"/>
                    <a:pt x="548" y="483"/>
                    <a:pt x="547" y="483"/>
                  </a:cubicBezTo>
                  <a:cubicBezTo>
                    <a:pt x="547" y="471"/>
                    <a:pt x="548" y="459"/>
                    <a:pt x="547" y="447"/>
                  </a:cubicBezTo>
                  <a:cubicBezTo>
                    <a:pt x="549" y="447"/>
                    <a:pt x="550" y="447"/>
                    <a:pt x="552" y="447"/>
                  </a:cubicBezTo>
                  <a:cubicBezTo>
                    <a:pt x="553" y="459"/>
                    <a:pt x="553" y="471"/>
                    <a:pt x="554" y="483"/>
                  </a:cubicBezTo>
                  <a:cubicBezTo>
                    <a:pt x="552" y="483"/>
                    <a:pt x="551" y="483"/>
                    <a:pt x="550" y="483"/>
                  </a:cubicBezTo>
                  <a:close/>
                  <a:moveTo>
                    <a:pt x="558" y="483"/>
                  </a:moveTo>
                  <a:cubicBezTo>
                    <a:pt x="557" y="471"/>
                    <a:pt x="557" y="459"/>
                    <a:pt x="557" y="446"/>
                  </a:cubicBezTo>
                  <a:cubicBezTo>
                    <a:pt x="558" y="446"/>
                    <a:pt x="560" y="446"/>
                    <a:pt x="562" y="446"/>
                  </a:cubicBezTo>
                  <a:cubicBezTo>
                    <a:pt x="563" y="446"/>
                    <a:pt x="564" y="446"/>
                    <a:pt x="565" y="446"/>
                  </a:cubicBezTo>
                  <a:cubicBezTo>
                    <a:pt x="565" y="459"/>
                    <a:pt x="566" y="471"/>
                    <a:pt x="566" y="484"/>
                  </a:cubicBezTo>
                  <a:cubicBezTo>
                    <a:pt x="563" y="484"/>
                    <a:pt x="561" y="484"/>
                    <a:pt x="558" y="483"/>
                  </a:cubicBezTo>
                  <a:close/>
                  <a:moveTo>
                    <a:pt x="580" y="484"/>
                  </a:moveTo>
                  <a:cubicBezTo>
                    <a:pt x="577" y="484"/>
                    <a:pt x="574" y="484"/>
                    <a:pt x="571" y="484"/>
                  </a:cubicBezTo>
                  <a:cubicBezTo>
                    <a:pt x="570" y="471"/>
                    <a:pt x="569" y="459"/>
                    <a:pt x="569" y="446"/>
                  </a:cubicBezTo>
                  <a:cubicBezTo>
                    <a:pt x="573" y="446"/>
                    <a:pt x="577" y="446"/>
                    <a:pt x="580" y="446"/>
                  </a:cubicBezTo>
                  <a:cubicBezTo>
                    <a:pt x="581" y="459"/>
                    <a:pt x="580" y="471"/>
                    <a:pt x="580" y="484"/>
                  </a:cubicBezTo>
                  <a:close/>
                  <a:moveTo>
                    <a:pt x="594" y="485"/>
                  </a:moveTo>
                  <a:cubicBezTo>
                    <a:pt x="591" y="484"/>
                    <a:pt x="587" y="484"/>
                    <a:pt x="584" y="484"/>
                  </a:cubicBezTo>
                  <a:cubicBezTo>
                    <a:pt x="585" y="472"/>
                    <a:pt x="585" y="459"/>
                    <a:pt x="585" y="446"/>
                  </a:cubicBezTo>
                  <a:cubicBezTo>
                    <a:pt x="588" y="446"/>
                    <a:pt x="591" y="446"/>
                    <a:pt x="594" y="446"/>
                  </a:cubicBezTo>
                  <a:cubicBezTo>
                    <a:pt x="595" y="459"/>
                    <a:pt x="594" y="472"/>
                    <a:pt x="594" y="485"/>
                  </a:cubicBezTo>
                  <a:close/>
                  <a:moveTo>
                    <a:pt x="598" y="485"/>
                  </a:moveTo>
                  <a:cubicBezTo>
                    <a:pt x="599" y="472"/>
                    <a:pt x="599" y="459"/>
                    <a:pt x="598" y="446"/>
                  </a:cubicBezTo>
                  <a:cubicBezTo>
                    <a:pt x="599" y="446"/>
                    <a:pt x="601" y="447"/>
                    <a:pt x="602" y="447"/>
                  </a:cubicBezTo>
                  <a:cubicBezTo>
                    <a:pt x="603" y="459"/>
                    <a:pt x="605" y="472"/>
                    <a:pt x="605" y="485"/>
                  </a:cubicBezTo>
                  <a:cubicBezTo>
                    <a:pt x="603" y="485"/>
                    <a:pt x="601" y="485"/>
                    <a:pt x="598" y="485"/>
                  </a:cubicBezTo>
                  <a:close/>
                  <a:moveTo>
                    <a:pt x="610" y="485"/>
                  </a:moveTo>
                  <a:cubicBezTo>
                    <a:pt x="609" y="472"/>
                    <a:pt x="607" y="459"/>
                    <a:pt x="606" y="447"/>
                  </a:cubicBezTo>
                  <a:cubicBezTo>
                    <a:pt x="609" y="447"/>
                    <a:pt x="612" y="447"/>
                    <a:pt x="614" y="447"/>
                  </a:cubicBezTo>
                  <a:cubicBezTo>
                    <a:pt x="615" y="460"/>
                    <a:pt x="616" y="472"/>
                    <a:pt x="616" y="485"/>
                  </a:cubicBezTo>
                  <a:cubicBezTo>
                    <a:pt x="614" y="485"/>
                    <a:pt x="612" y="485"/>
                    <a:pt x="610" y="485"/>
                  </a:cubicBezTo>
                  <a:close/>
                  <a:moveTo>
                    <a:pt x="631" y="485"/>
                  </a:moveTo>
                  <a:cubicBezTo>
                    <a:pt x="627" y="485"/>
                    <a:pt x="624" y="485"/>
                    <a:pt x="620" y="485"/>
                  </a:cubicBezTo>
                  <a:cubicBezTo>
                    <a:pt x="620" y="472"/>
                    <a:pt x="620" y="460"/>
                    <a:pt x="619" y="447"/>
                  </a:cubicBezTo>
                  <a:cubicBezTo>
                    <a:pt x="623" y="448"/>
                    <a:pt x="626" y="448"/>
                    <a:pt x="630" y="448"/>
                  </a:cubicBezTo>
                  <a:cubicBezTo>
                    <a:pt x="631" y="460"/>
                    <a:pt x="631" y="473"/>
                    <a:pt x="631" y="485"/>
                  </a:cubicBezTo>
                  <a:close/>
                  <a:moveTo>
                    <a:pt x="635" y="485"/>
                  </a:moveTo>
                  <a:cubicBezTo>
                    <a:pt x="635" y="473"/>
                    <a:pt x="635" y="461"/>
                    <a:pt x="635" y="448"/>
                  </a:cubicBezTo>
                  <a:cubicBezTo>
                    <a:pt x="638" y="449"/>
                    <a:pt x="641" y="449"/>
                    <a:pt x="644" y="449"/>
                  </a:cubicBezTo>
                  <a:cubicBezTo>
                    <a:pt x="644" y="461"/>
                    <a:pt x="645" y="473"/>
                    <a:pt x="645" y="485"/>
                  </a:cubicBezTo>
                  <a:cubicBezTo>
                    <a:pt x="641" y="485"/>
                    <a:pt x="638" y="485"/>
                    <a:pt x="635" y="485"/>
                  </a:cubicBezTo>
                  <a:close/>
                  <a:moveTo>
                    <a:pt x="649" y="485"/>
                  </a:moveTo>
                  <a:cubicBezTo>
                    <a:pt x="649" y="473"/>
                    <a:pt x="649" y="461"/>
                    <a:pt x="648" y="449"/>
                  </a:cubicBezTo>
                  <a:cubicBezTo>
                    <a:pt x="652" y="450"/>
                    <a:pt x="656" y="450"/>
                    <a:pt x="660" y="450"/>
                  </a:cubicBezTo>
                  <a:cubicBezTo>
                    <a:pt x="659" y="462"/>
                    <a:pt x="658" y="473"/>
                    <a:pt x="660" y="485"/>
                  </a:cubicBezTo>
                  <a:cubicBezTo>
                    <a:pt x="657" y="485"/>
                    <a:pt x="653" y="485"/>
                    <a:pt x="649" y="485"/>
                  </a:cubicBezTo>
                  <a:close/>
                  <a:moveTo>
                    <a:pt x="665" y="485"/>
                  </a:moveTo>
                  <a:cubicBezTo>
                    <a:pt x="663" y="474"/>
                    <a:pt x="663" y="462"/>
                    <a:pt x="664" y="451"/>
                  </a:cubicBezTo>
                  <a:cubicBezTo>
                    <a:pt x="666" y="451"/>
                    <a:pt x="667" y="451"/>
                    <a:pt x="669" y="451"/>
                  </a:cubicBezTo>
                  <a:cubicBezTo>
                    <a:pt x="669" y="462"/>
                    <a:pt x="669" y="474"/>
                    <a:pt x="670" y="485"/>
                  </a:cubicBezTo>
                  <a:cubicBezTo>
                    <a:pt x="668" y="485"/>
                    <a:pt x="667" y="485"/>
                    <a:pt x="665" y="485"/>
                  </a:cubicBezTo>
                  <a:close/>
                  <a:moveTo>
                    <a:pt x="674" y="485"/>
                  </a:moveTo>
                  <a:cubicBezTo>
                    <a:pt x="674" y="474"/>
                    <a:pt x="673" y="462"/>
                    <a:pt x="673" y="451"/>
                  </a:cubicBezTo>
                  <a:cubicBezTo>
                    <a:pt x="674" y="451"/>
                    <a:pt x="675" y="451"/>
                    <a:pt x="677" y="452"/>
                  </a:cubicBezTo>
                  <a:cubicBezTo>
                    <a:pt x="677" y="463"/>
                    <a:pt x="677" y="474"/>
                    <a:pt x="677" y="485"/>
                  </a:cubicBezTo>
                  <a:cubicBezTo>
                    <a:pt x="676" y="485"/>
                    <a:pt x="675" y="485"/>
                    <a:pt x="674" y="485"/>
                  </a:cubicBezTo>
                  <a:close/>
                  <a:moveTo>
                    <a:pt x="687" y="485"/>
                  </a:moveTo>
                  <a:cubicBezTo>
                    <a:pt x="685" y="485"/>
                    <a:pt x="684" y="485"/>
                    <a:pt x="682" y="485"/>
                  </a:cubicBezTo>
                  <a:cubicBezTo>
                    <a:pt x="682" y="474"/>
                    <a:pt x="681" y="463"/>
                    <a:pt x="681" y="452"/>
                  </a:cubicBezTo>
                  <a:cubicBezTo>
                    <a:pt x="683" y="452"/>
                    <a:pt x="686" y="452"/>
                    <a:pt x="688" y="452"/>
                  </a:cubicBezTo>
                  <a:cubicBezTo>
                    <a:pt x="688" y="463"/>
                    <a:pt x="687" y="474"/>
                    <a:pt x="687" y="485"/>
                  </a:cubicBezTo>
                  <a:close/>
                  <a:moveTo>
                    <a:pt x="696" y="485"/>
                  </a:moveTo>
                  <a:cubicBezTo>
                    <a:pt x="695" y="485"/>
                    <a:pt x="693" y="485"/>
                    <a:pt x="691" y="485"/>
                  </a:cubicBezTo>
                  <a:cubicBezTo>
                    <a:pt x="692" y="474"/>
                    <a:pt x="693" y="463"/>
                    <a:pt x="692" y="453"/>
                  </a:cubicBezTo>
                  <a:cubicBezTo>
                    <a:pt x="694" y="453"/>
                    <a:pt x="696" y="453"/>
                    <a:pt x="697" y="453"/>
                  </a:cubicBezTo>
                  <a:cubicBezTo>
                    <a:pt x="697" y="464"/>
                    <a:pt x="697" y="474"/>
                    <a:pt x="696" y="485"/>
                  </a:cubicBezTo>
                  <a:close/>
                  <a:moveTo>
                    <a:pt x="706" y="484"/>
                  </a:moveTo>
                  <a:cubicBezTo>
                    <a:pt x="704" y="484"/>
                    <a:pt x="703" y="484"/>
                    <a:pt x="701" y="484"/>
                  </a:cubicBezTo>
                  <a:cubicBezTo>
                    <a:pt x="702" y="474"/>
                    <a:pt x="702" y="464"/>
                    <a:pt x="702" y="453"/>
                  </a:cubicBezTo>
                  <a:cubicBezTo>
                    <a:pt x="703" y="453"/>
                    <a:pt x="704" y="453"/>
                    <a:pt x="705" y="453"/>
                  </a:cubicBezTo>
                  <a:cubicBezTo>
                    <a:pt x="705" y="464"/>
                    <a:pt x="706" y="474"/>
                    <a:pt x="706" y="484"/>
                  </a:cubicBezTo>
                  <a:close/>
                  <a:moveTo>
                    <a:pt x="710" y="484"/>
                  </a:moveTo>
                  <a:cubicBezTo>
                    <a:pt x="711" y="474"/>
                    <a:pt x="710" y="464"/>
                    <a:pt x="709" y="454"/>
                  </a:cubicBezTo>
                  <a:cubicBezTo>
                    <a:pt x="712" y="454"/>
                    <a:pt x="715" y="454"/>
                    <a:pt x="717" y="454"/>
                  </a:cubicBezTo>
                  <a:cubicBezTo>
                    <a:pt x="718" y="464"/>
                    <a:pt x="718" y="474"/>
                    <a:pt x="719" y="484"/>
                  </a:cubicBezTo>
                  <a:cubicBezTo>
                    <a:pt x="716" y="484"/>
                    <a:pt x="713" y="484"/>
                    <a:pt x="710" y="484"/>
                  </a:cubicBezTo>
                  <a:close/>
                  <a:moveTo>
                    <a:pt x="733" y="484"/>
                  </a:moveTo>
                  <a:cubicBezTo>
                    <a:pt x="729" y="484"/>
                    <a:pt x="726" y="484"/>
                    <a:pt x="723" y="484"/>
                  </a:cubicBezTo>
                  <a:cubicBezTo>
                    <a:pt x="722" y="474"/>
                    <a:pt x="722" y="464"/>
                    <a:pt x="722" y="454"/>
                  </a:cubicBezTo>
                  <a:cubicBezTo>
                    <a:pt x="725" y="454"/>
                    <a:pt x="729" y="454"/>
                    <a:pt x="732" y="455"/>
                  </a:cubicBezTo>
                  <a:cubicBezTo>
                    <a:pt x="733" y="464"/>
                    <a:pt x="733" y="474"/>
                    <a:pt x="733" y="484"/>
                  </a:cubicBezTo>
                  <a:close/>
                  <a:moveTo>
                    <a:pt x="737" y="484"/>
                  </a:moveTo>
                  <a:cubicBezTo>
                    <a:pt x="737" y="474"/>
                    <a:pt x="738" y="464"/>
                    <a:pt x="737" y="455"/>
                  </a:cubicBezTo>
                  <a:cubicBezTo>
                    <a:pt x="740" y="455"/>
                    <a:pt x="743" y="455"/>
                    <a:pt x="746" y="455"/>
                  </a:cubicBezTo>
                  <a:cubicBezTo>
                    <a:pt x="746" y="464"/>
                    <a:pt x="748" y="474"/>
                    <a:pt x="748" y="484"/>
                  </a:cubicBezTo>
                  <a:cubicBezTo>
                    <a:pt x="744" y="484"/>
                    <a:pt x="741" y="484"/>
                    <a:pt x="737" y="484"/>
                  </a:cubicBezTo>
                  <a:close/>
                  <a:moveTo>
                    <a:pt x="758" y="484"/>
                  </a:moveTo>
                  <a:cubicBezTo>
                    <a:pt x="756" y="484"/>
                    <a:pt x="754" y="484"/>
                    <a:pt x="752" y="484"/>
                  </a:cubicBezTo>
                  <a:cubicBezTo>
                    <a:pt x="752" y="474"/>
                    <a:pt x="751" y="464"/>
                    <a:pt x="750" y="455"/>
                  </a:cubicBezTo>
                  <a:cubicBezTo>
                    <a:pt x="753" y="455"/>
                    <a:pt x="756" y="454"/>
                    <a:pt x="759" y="454"/>
                  </a:cubicBezTo>
                  <a:cubicBezTo>
                    <a:pt x="758" y="464"/>
                    <a:pt x="756" y="474"/>
                    <a:pt x="758" y="484"/>
                  </a:cubicBezTo>
                  <a:close/>
                  <a:moveTo>
                    <a:pt x="763" y="484"/>
                  </a:moveTo>
                  <a:cubicBezTo>
                    <a:pt x="762" y="479"/>
                    <a:pt x="762" y="475"/>
                    <a:pt x="763" y="470"/>
                  </a:cubicBezTo>
                  <a:cubicBezTo>
                    <a:pt x="763" y="465"/>
                    <a:pt x="763" y="460"/>
                    <a:pt x="763" y="454"/>
                  </a:cubicBezTo>
                  <a:cubicBezTo>
                    <a:pt x="766" y="454"/>
                    <a:pt x="769" y="454"/>
                    <a:pt x="771" y="454"/>
                  </a:cubicBezTo>
                  <a:cubicBezTo>
                    <a:pt x="772" y="464"/>
                    <a:pt x="772" y="474"/>
                    <a:pt x="772" y="484"/>
                  </a:cubicBezTo>
                  <a:cubicBezTo>
                    <a:pt x="769" y="484"/>
                    <a:pt x="766" y="484"/>
                    <a:pt x="763" y="484"/>
                  </a:cubicBezTo>
                  <a:close/>
                  <a:moveTo>
                    <a:pt x="785" y="483"/>
                  </a:moveTo>
                  <a:cubicBezTo>
                    <a:pt x="783" y="483"/>
                    <a:pt x="780" y="484"/>
                    <a:pt x="777" y="484"/>
                  </a:cubicBezTo>
                  <a:cubicBezTo>
                    <a:pt x="776" y="474"/>
                    <a:pt x="776" y="464"/>
                    <a:pt x="776" y="454"/>
                  </a:cubicBezTo>
                  <a:cubicBezTo>
                    <a:pt x="779" y="453"/>
                    <a:pt x="781" y="453"/>
                    <a:pt x="784" y="453"/>
                  </a:cubicBezTo>
                  <a:cubicBezTo>
                    <a:pt x="786" y="463"/>
                    <a:pt x="786" y="473"/>
                    <a:pt x="785" y="483"/>
                  </a:cubicBezTo>
                  <a:close/>
                  <a:moveTo>
                    <a:pt x="790" y="483"/>
                  </a:moveTo>
                  <a:cubicBezTo>
                    <a:pt x="790" y="473"/>
                    <a:pt x="790" y="463"/>
                    <a:pt x="789" y="452"/>
                  </a:cubicBezTo>
                  <a:cubicBezTo>
                    <a:pt x="792" y="452"/>
                    <a:pt x="795" y="452"/>
                    <a:pt x="798" y="451"/>
                  </a:cubicBezTo>
                  <a:cubicBezTo>
                    <a:pt x="798" y="462"/>
                    <a:pt x="799" y="473"/>
                    <a:pt x="799" y="483"/>
                  </a:cubicBezTo>
                  <a:cubicBezTo>
                    <a:pt x="796" y="483"/>
                    <a:pt x="793" y="483"/>
                    <a:pt x="790" y="483"/>
                  </a:cubicBezTo>
                  <a:close/>
                  <a:moveTo>
                    <a:pt x="809" y="483"/>
                  </a:moveTo>
                  <a:cubicBezTo>
                    <a:pt x="807" y="483"/>
                    <a:pt x="806" y="483"/>
                    <a:pt x="804" y="483"/>
                  </a:cubicBezTo>
                  <a:cubicBezTo>
                    <a:pt x="803" y="472"/>
                    <a:pt x="803" y="462"/>
                    <a:pt x="803" y="451"/>
                  </a:cubicBezTo>
                  <a:cubicBezTo>
                    <a:pt x="805" y="450"/>
                    <a:pt x="807" y="450"/>
                    <a:pt x="809" y="450"/>
                  </a:cubicBezTo>
                  <a:lnTo>
                    <a:pt x="809" y="483"/>
                  </a:lnTo>
                  <a:close/>
                  <a:moveTo>
                    <a:pt x="814" y="460"/>
                  </a:moveTo>
                  <a:cubicBezTo>
                    <a:pt x="814" y="449"/>
                    <a:pt x="814" y="449"/>
                    <a:pt x="814" y="449"/>
                  </a:cubicBezTo>
                  <a:cubicBezTo>
                    <a:pt x="815" y="449"/>
                    <a:pt x="817" y="448"/>
                    <a:pt x="818" y="448"/>
                  </a:cubicBezTo>
                  <a:cubicBezTo>
                    <a:pt x="816" y="452"/>
                    <a:pt x="815" y="456"/>
                    <a:pt x="814" y="460"/>
                  </a:cubicBezTo>
                  <a:close/>
                  <a:moveTo>
                    <a:pt x="903" y="458"/>
                  </a:moveTo>
                  <a:cubicBezTo>
                    <a:pt x="902" y="457"/>
                    <a:pt x="901" y="456"/>
                    <a:pt x="901" y="455"/>
                  </a:cubicBezTo>
                  <a:cubicBezTo>
                    <a:pt x="908" y="450"/>
                    <a:pt x="914" y="446"/>
                    <a:pt x="922" y="441"/>
                  </a:cubicBezTo>
                  <a:cubicBezTo>
                    <a:pt x="924" y="444"/>
                    <a:pt x="926" y="447"/>
                    <a:pt x="928" y="449"/>
                  </a:cubicBezTo>
                  <a:cubicBezTo>
                    <a:pt x="919" y="452"/>
                    <a:pt x="911" y="455"/>
                    <a:pt x="903" y="458"/>
                  </a:cubicBezTo>
                  <a:close/>
                  <a:moveTo>
                    <a:pt x="930" y="453"/>
                  </a:moveTo>
                  <a:cubicBezTo>
                    <a:pt x="931" y="455"/>
                    <a:pt x="932" y="457"/>
                    <a:pt x="933" y="458"/>
                  </a:cubicBezTo>
                  <a:cubicBezTo>
                    <a:pt x="933" y="459"/>
                    <a:pt x="934" y="460"/>
                    <a:pt x="934" y="461"/>
                  </a:cubicBezTo>
                  <a:cubicBezTo>
                    <a:pt x="925" y="463"/>
                    <a:pt x="916" y="465"/>
                    <a:pt x="907" y="467"/>
                  </a:cubicBezTo>
                  <a:cubicBezTo>
                    <a:pt x="906" y="466"/>
                    <a:pt x="906" y="465"/>
                    <a:pt x="905" y="463"/>
                  </a:cubicBezTo>
                  <a:cubicBezTo>
                    <a:pt x="905" y="463"/>
                    <a:pt x="905" y="463"/>
                    <a:pt x="905" y="462"/>
                  </a:cubicBezTo>
                  <a:cubicBezTo>
                    <a:pt x="913" y="459"/>
                    <a:pt x="922" y="456"/>
                    <a:pt x="930" y="453"/>
                  </a:cubicBezTo>
                  <a:close/>
                  <a:moveTo>
                    <a:pt x="897" y="452"/>
                  </a:moveTo>
                  <a:cubicBezTo>
                    <a:pt x="896" y="451"/>
                    <a:pt x="894" y="450"/>
                    <a:pt x="893" y="450"/>
                  </a:cubicBezTo>
                  <a:cubicBezTo>
                    <a:pt x="897" y="442"/>
                    <a:pt x="902" y="434"/>
                    <a:pt x="906" y="426"/>
                  </a:cubicBezTo>
                  <a:cubicBezTo>
                    <a:pt x="911" y="430"/>
                    <a:pt x="915" y="433"/>
                    <a:pt x="919" y="438"/>
                  </a:cubicBezTo>
                  <a:cubicBezTo>
                    <a:pt x="911" y="442"/>
                    <a:pt x="904" y="447"/>
                    <a:pt x="897" y="452"/>
                  </a:cubicBezTo>
                  <a:close/>
                  <a:moveTo>
                    <a:pt x="889" y="448"/>
                  </a:moveTo>
                  <a:cubicBezTo>
                    <a:pt x="887" y="448"/>
                    <a:pt x="885" y="447"/>
                    <a:pt x="883" y="447"/>
                  </a:cubicBezTo>
                  <a:cubicBezTo>
                    <a:pt x="883" y="447"/>
                    <a:pt x="882" y="447"/>
                    <a:pt x="881" y="447"/>
                  </a:cubicBezTo>
                  <a:cubicBezTo>
                    <a:pt x="883" y="437"/>
                    <a:pt x="884" y="428"/>
                    <a:pt x="886" y="419"/>
                  </a:cubicBezTo>
                  <a:cubicBezTo>
                    <a:pt x="886" y="419"/>
                    <a:pt x="886" y="419"/>
                    <a:pt x="886" y="419"/>
                  </a:cubicBezTo>
                  <a:cubicBezTo>
                    <a:pt x="892" y="419"/>
                    <a:pt x="897" y="421"/>
                    <a:pt x="902" y="424"/>
                  </a:cubicBezTo>
                  <a:cubicBezTo>
                    <a:pt x="898" y="432"/>
                    <a:pt x="893" y="440"/>
                    <a:pt x="889" y="448"/>
                  </a:cubicBezTo>
                  <a:close/>
                  <a:moveTo>
                    <a:pt x="876" y="447"/>
                  </a:moveTo>
                  <a:cubicBezTo>
                    <a:pt x="875" y="448"/>
                    <a:pt x="874" y="448"/>
                    <a:pt x="873" y="449"/>
                  </a:cubicBezTo>
                  <a:cubicBezTo>
                    <a:pt x="869" y="440"/>
                    <a:pt x="866" y="432"/>
                    <a:pt x="862" y="423"/>
                  </a:cubicBezTo>
                  <a:cubicBezTo>
                    <a:pt x="868" y="420"/>
                    <a:pt x="874" y="419"/>
                    <a:pt x="881" y="419"/>
                  </a:cubicBezTo>
                  <a:cubicBezTo>
                    <a:pt x="880" y="428"/>
                    <a:pt x="878" y="438"/>
                    <a:pt x="876" y="447"/>
                  </a:cubicBezTo>
                  <a:close/>
                  <a:moveTo>
                    <a:pt x="869" y="452"/>
                  </a:moveTo>
                  <a:cubicBezTo>
                    <a:pt x="868" y="452"/>
                    <a:pt x="868" y="453"/>
                    <a:pt x="868" y="453"/>
                  </a:cubicBezTo>
                  <a:cubicBezTo>
                    <a:pt x="861" y="446"/>
                    <a:pt x="855" y="440"/>
                    <a:pt x="849" y="432"/>
                  </a:cubicBezTo>
                  <a:cubicBezTo>
                    <a:pt x="852" y="430"/>
                    <a:pt x="855" y="427"/>
                    <a:pt x="858" y="425"/>
                  </a:cubicBezTo>
                  <a:cubicBezTo>
                    <a:pt x="862" y="434"/>
                    <a:pt x="865" y="443"/>
                    <a:pt x="869" y="452"/>
                  </a:cubicBezTo>
                  <a:close/>
                  <a:moveTo>
                    <a:pt x="865" y="456"/>
                  </a:moveTo>
                  <a:cubicBezTo>
                    <a:pt x="864" y="458"/>
                    <a:pt x="863" y="459"/>
                    <a:pt x="863" y="461"/>
                  </a:cubicBezTo>
                  <a:cubicBezTo>
                    <a:pt x="862" y="461"/>
                    <a:pt x="862" y="461"/>
                    <a:pt x="862" y="462"/>
                  </a:cubicBezTo>
                  <a:cubicBezTo>
                    <a:pt x="853" y="458"/>
                    <a:pt x="845" y="454"/>
                    <a:pt x="839" y="447"/>
                  </a:cubicBezTo>
                  <a:cubicBezTo>
                    <a:pt x="841" y="443"/>
                    <a:pt x="844" y="439"/>
                    <a:pt x="846" y="436"/>
                  </a:cubicBezTo>
                  <a:cubicBezTo>
                    <a:pt x="852" y="443"/>
                    <a:pt x="859" y="450"/>
                    <a:pt x="865" y="456"/>
                  </a:cubicBezTo>
                  <a:close/>
                  <a:moveTo>
                    <a:pt x="861" y="466"/>
                  </a:moveTo>
                  <a:cubicBezTo>
                    <a:pt x="861" y="467"/>
                    <a:pt x="861" y="467"/>
                    <a:pt x="861" y="468"/>
                  </a:cubicBezTo>
                  <a:cubicBezTo>
                    <a:pt x="851" y="466"/>
                    <a:pt x="842" y="466"/>
                    <a:pt x="833" y="462"/>
                  </a:cubicBezTo>
                  <a:cubicBezTo>
                    <a:pt x="834" y="458"/>
                    <a:pt x="835" y="454"/>
                    <a:pt x="837" y="451"/>
                  </a:cubicBezTo>
                  <a:cubicBezTo>
                    <a:pt x="843" y="458"/>
                    <a:pt x="852" y="462"/>
                    <a:pt x="861" y="466"/>
                  </a:cubicBezTo>
                  <a:close/>
                  <a:moveTo>
                    <a:pt x="859" y="472"/>
                  </a:moveTo>
                  <a:cubicBezTo>
                    <a:pt x="849" y="473"/>
                    <a:pt x="839" y="475"/>
                    <a:pt x="830" y="473"/>
                  </a:cubicBezTo>
                  <a:cubicBezTo>
                    <a:pt x="830" y="470"/>
                    <a:pt x="831" y="468"/>
                    <a:pt x="831" y="466"/>
                  </a:cubicBezTo>
                  <a:cubicBezTo>
                    <a:pt x="840" y="470"/>
                    <a:pt x="849" y="471"/>
                    <a:pt x="859" y="472"/>
                  </a:cubicBezTo>
                  <a:close/>
                  <a:moveTo>
                    <a:pt x="847" y="478"/>
                  </a:moveTo>
                  <a:cubicBezTo>
                    <a:pt x="841" y="480"/>
                    <a:pt x="835" y="482"/>
                    <a:pt x="828" y="484"/>
                  </a:cubicBezTo>
                  <a:cubicBezTo>
                    <a:pt x="829" y="482"/>
                    <a:pt x="829" y="479"/>
                    <a:pt x="829" y="477"/>
                  </a:cubicBezTo>
                  <a:cubicBezTo>
                    <a:pt x="835" y="478"/>
                    <a:pt x="841" y="478"/>
                    <a:pt x="847" y="478"/>
                  </a:cubicBezTo>
                  <a:close/>
                  <a:moveTo>
                    <a:pt x="831" y="490"/>
                  </a:moveTo>
                  <a:cubicBezTo>
                    <a:pt x="831" y="489"/>
                    <a:pt x="830" y="489"/>
                    <a:pt x="830" y="488"/>
                  </a:cubicBezTo>
                  <a:cubicBezTo>
                    <a:pt x="840" y="485"/>
                    <a:pt x="850" y="481"/>
                    <a:pt x="860" y="478"/>
                  </a:cubicBezTo>
                  <a:cubicBezTo>
                    <a:pt x="860" y="480"/>
                    <a:pt x="861" y="481"/>
                    <a:pt x="862" y="483"/>
                  </a:cubicBezTo>
                  <a:cubicBezTo>
                    <a:pt x="852" y="488"/>
                    <a:pt x="842" y="493"/>
                    <a:pt x="832" y="498"/>
                  </a:cubicBezTo>
                  <a:cubicBezTo>
                    <a:pt x="831" y="496"/>
                    <a:pt x="831" y="493"/>
                    <a:pt x="831" y="490"/>
                  </a:cubicBezTo>
                  <a:close/>
                  <a:moveTo>
                    <a:pt x="833" y="503"/>
                  </a:moveTo>
                  <a:cubicBezTo>
                    <a:pt x="843" y="497"/>
                    <a:pt x="853" y="492"/>
                    <a:pt x="864" y="487"/>
                  </a:cubicBezTo>
                  <a:cubicBezTo>
                    <a:pt x="864" y="488"/>
                    <a:pt x="865" y="489"/>
                    <a:pt x="865" y="490"/>
                  </a:cubicBezTo>
                  <a:cubicBezTo>
                    <a:pt x="855" y="496"/>
                    <a:pt x="845" y="503"/>
                    <a:pt x="836" y="509"/>
                  </a:cubicBezTo>
                  <a:cubicBezTo>
                    <a:pt x="835" y="507"/>
                    <a:pt x="834" y="505"/>
                    <a:pt x="833" y="503"/>
                  </a:cubicBezTo>
                  <a:close/>
                  <a:moveTo>
                    <a:pt x="844" y="520"/>
                  </a:moveTo>
                  <a:cubicBezTo>
                    <a:pt x="842" y="518"/>
                    <a:pt x="840" y="516"/>
                    <a:pt x="838" y="513"/>
                  </a:cubicBezTo>
                  <a:cubicBezTo>
                    <a:pt x="847" y="507"/>
                    <a:pt x="856" y="501"/>
                    <a:pt x="866" y="495"/>
                  </a:cubicBezTo>
                  <a:cubicBezTo>
                    <a:pt x="858" y="503"/>
                    <a:pt x="851" y="512"/>
                    <a:pt x="844" y="520"/>
                  </a:cubicBezTo>
                  <a:close/>
                  <a:moveTo>
                    <a:pt x="847" y="523"/>
                  </a:moveTo>
                  <a:cubicBezTo>
                    <a:pt x="855" y="514"/>
                    <a:pt x="863" y="505"/>
                    <a:pt x="871" y="496"/>
                  </a:cubicBezTo>
                  <a:cubicBezTo>
                    <a:pt x="871" y="497"/>
                    <a:pt x="872" y="497"/>
                    <a:pt x="872" y="498"/>
                  </a:cubicBezTo>
                  <a:cubicBezTo>
                    <a:pt x="868" y="508"/>
                    <a:pt x="864" y="519"/>
                    <a:pt x="860" y="530"/>
                  </a:cubicBezTo>
                  <a:cubicBezTo>
                    <a:pt x="855" y="528"/>
                    <a:pt x="851" y="526"/>
                    <a:pt x="847" y="523"/>
                  </a:cubicBezTo>
                  <a:close/>
                  <a:moveTo>
                    <a:pt x="875" y="532"/>
                  </a:moveTo>
                  <a:cubicBezTo>
                    <a:pt x="871" y="532"/>
                    <a:pt x="867" y="531"/>
                    <a:pt x="864" y="531"/>
                  </a:cubicBezTo>
                  <a:cubicBezTo>
                    <a:pt x="868" y="520"/>
                    <a:pt x="872" y="510"/>
                    <a:pt x="877" y="499"/>
                  </a:cubicBezTo>
                  <a:cubicBezTo>
                    <a:pt x="877" y="499"/>
                    <a:pt x="878" y="499"/>
                    <a:pt x="878" y="499"/>
                  </a:cubicBezTo>
                  <a:cubicBezTo>
                    <a:pt x="879" y="499"/>
                    <a:pt x="880" y="499"/>
                    <a:pt x="881" y="499"/>
                  </a:cubicBezTo>
                  <a:cubicBezTo>
                    <a:pt x="878" y="510"/>
                    <a:pt x="876" y="521"/>
                    <a:pt x="875" y="532"/>
                  </a:cubicBezTo>
                  <a:close/>
                  <a:moveTo>
                    <a:pt x="879" y="532"/>
                  </a:moveTo>
                  <a:cubicBezTo>
                    <a:pt x="880" y="521"/>
                    <a:pt x="883" y="510"/>
                    <a:pt x="885" y="499"/>
                  </a:cubicBezTo>
                  <a:cubicBezTo>
                    <a:pt x="886" y="499"/>
                    <a:pt x="887" y="499"/>
                    <a:pt x="887" y="498"/>
                  </a:cubicBezTo>
                  <a:cubicBezTo>
                    <a:pt x="889" y="509"/>
                    <a:pt x="890" y="519"/>
                    <a:pt x="892" y="529"/>
                  </a:cubicBezTo>
                  <a:cubicBezTo>
                    <a:pt x="888" y="531"/>
                    <a:pt x="883" y="531"/>
                    <a:pt x="879" y="532"/>
                  </a:cubicBezTo>
                  <a:close/>
                  <a:moveTo>
                    <a:pt x="896" y="528"/>
                  </a:moveTo>
                  <a:cubicBezTo>
                    <a:pt x="894" y="518"/>
                    <a:pt x="894" y="507"/>
                    <a:pt x="891" y="497"/>
                  </a:cubicBezTo>
                  <a:cubicBezTo>
                    <a:pt x="892" y="496"/>
                    <a:pt x="893" y="496"/>
                    <a:pt x="893" y="496"/>
                  </a:cubicBezTo>
                  <a:cubicBezTo>
                    <a:pt x="899" y="504"/>
                    <a:pt x="903" y="514"/>
                    <a:pt x="907" y="524"/>
                  </a:cubicBezTo>
                  <a:cubicBezTo>
                    <a:pt x="904" y="525"/>
                    <a:pt x="900" y="527"/>
                    <a:pt x="896" y="528"/>
                  </a:cubicBezTo>
                  <a:close/>
                  <a:moveTo>
                    <a:pt x="911" y="521"/>
                  </a:moveTo>
                  <a:cubicBezTo>
                    <a:pt x="907" y="512"/>
                    <a:pt x="903" y="502"/>
                    <a:pt x="897" y="493"/>
                  </a:cubicBezTo>
                  <a:cubicBezTo>
                    <a:pt x="898" y="492"/>
                    <a:pt x="899" y="492"/>
                    <a:pt x="900" y="491"/>
                  </a:cubicBezTo>
                  <a:cubicBezTo>
                    <a:pt x="907" y="498"/>
                    <a:pt x="914" y="506"/>
                    <a:pt x="921" y="514"/>
                  </a:cubicBezTo>
                  <a:cubicBezTo>
                    <a:pt x="918" y="517"/>
                    <a:pt x="915" y="519"/>
                    <a:pt x="911" y="521"/>
                  </a:cubicBezTo>
                  <a:close/>
                  <a:moveTo>
                    <a:pt x="935" y="495"/>
                  </a:moveTo>
                  <a:cubicBezTo>
                    <a:pt x="933" y="501"/>
                    <a:pt x="929" y="506"/>
                    <a:pt x="924" y="511"/>
                  </a:cubicBezTo>
                  <a:cubicBezTo>
                    <a:pt x="918" y="503"/>
                    <a:pt x="910" y="495"/>
                    <a:pt x="903" y="487"/>
                  </a:cubicBezTo>
                  <a:cubicBezTo>
                    <a:pt x="904" y="487"/>
                    <a:pt x="904" y="486"/>
                    <a:pt x="904" y="485"/>
                  </a:cubicBezTo>
                  <a:cubicBezTo>
                    <a:pt x="914" y="488"/>
                    <a:pt x="925" y="490"/>
                    <a:pt x="936" y="492"/>
                  </a:cubicBezTo>
                  <a:cubicBezTo>
                    <a:pt x="936" y="493"/>
                    <a:pt x="936" y="493"/>
                    <a:pt x="936" y="494"/>
                  </a:cubicBezTo>
                  <a:cubicBezTo>
                    <a:pt x="936" y="494"/>
                    <a:pt x="935" y="495"/>
                    <a:pt x="935" y="495"/>
                  </a:cubicBezTo>
                  <a:close/>
                  <a:moveTo>
                    <a:pt x="938" y="486"/>
                  </a:moveTo>
                  <a:cubicBezTo>
                    <a:pt x="937" y="487"/>
                    <a:pt x="937" y="487"/>
                    <a:pt x="937" y="488"/>
                  </a:cubicBezTo>
                  <a:cubicBezTo>
                    <a:pt x="926" y="486"/>
                    <a:pt x="916" y="484"/>
                    <a:pt x="906" y="481"/>
                  </a:cubicBezTo>
                  <a:cubicBezTo>
                    <a:pt x="906" y="479"/>
                    <a:pt x="907" y="478"/>
                    <a:pt x="907" y="476"/>
                  </a:cubicBezTo>
                  <a:cubicBezTo>
                    <a:pt x="917" y="479"/>
                    <a:pt x="928" y="481"/>
                    <a:pt x="938" y="483"/>
                  </a:cubicBezTo>
                  <a:cubicBezTo>
                    <a:pt x="938" y="484"/>
                    <a:pt x="938" y="485"/>
                    <a:pt x="938" y="486"/>
                  </a:cubicBezTo>
                  <a:close/>
                  <a:moveTo>
                    <a:pt x="907" y="472"/>
                  </a:moveTo>
                  <a:cubicBezTo>
                    <a:pt x="907" y="472"/>
                    <a:pt x="907" y="472"/>
                    <a:pt x="907" y="471"/>
                  </a:cubicBezTo>
                  <a:cubicBezTo>
                    <a:pt x="917" y="469"/>
                    <a:pt x="926" y="467"/>
                    <a:pt x="936" y="465"/>
                  </a:cubicBezTo>
                  <a:cubicBezTo>
                    <a:pt x="937" y="470"/>
                    <a:pt x="938" y="474"/>
                    <a:pt x="938" y="478"/>
                  </a:cubicBezTo>
                  <a:cubicBezTo>
                    <a:pt x="928" y="476"/>
                    <a:pt x="918" y="474"/>
                    <a:pt x="907" y="472"/>
                  </a:cubicBezTo>
                  <a:close/>
                  <a:moveTo>
                    <a:pt x="955" y="483"/>
                  </a:moveTo>
                  <a:cubicBezTo>
                    <a:pt x="956" y="475"/>
                    <a:pt x="954" y="466"/>
                    <a:pt x="951" y="458"/>
                  </a:cubicBezTo>
                  <a:cubicBezTo>
                    <a:pt x="953" y="458"/>
                    <a:pt x="954" y="458"/>
                    <a:pt x="955" y="458"/>
                  </a:cubicBezTo>
                  <a:cubicBezTo>
                    <a:pt x="956" y="466"/>
                    <a:pt x="955" y="474"/>
                    <a:pt x="956" y="483"/>
                  </a:cubicBezTo>
                  <a:cubicBezTo>
                    <a:pt x="956" y="483"/>
                    <a:pt x="956" y="483"/>
                    <a:pt x="955" y="483"/>
                  </a:cubicBezTo>
                  <a:close/>
                  <a:moveTo>
                    <a:pt x="960" y="482"/>
                  </a:moveTo>
                  <a:cubicBezTo>
                    <a:pt x="960" y="474"/>
                    <a:pt x="960" y="466"/>
                    <a:pt x="959" y="457"/>
                  </a:cubicBezTo>
                  <a:cubicBezTo>
                    <a:pt x="962" y="457"/>
                    <a:pt x="965" y="456"/>
                    <a:pt x="968" y="456"/>
                  </a:cubicBezTo>
                  <a:cubicBezTo>
                    <a:pt x="969" y="464"/>
                    <a:pt x="970" y="473"/>
                    <a:pt x="970" y="481"/>
                  </a:cubicBezTo>
                  <a:cubicBezTo>
                    <a:pt x="967" y="482"/>
                    <a:pt x="963" y="482"/>
                    <a:pt x="960" y="482"/>
                  </a:cubicBezTo>
                  <a:close/>
                  <a:moveTo>
                    <a:pt x="974" y="481"/>
                  </a:moveTo>
                  <a:cubicBezTo>
                    <a:pt x="974" y="472"/>
                    <a:pt x="973" y="464"/>
                    <a:pt x="972" y="456"/>
                  </a:cubicBezTo>
                  <a:cubicBezTo>
                    <a:pt x="976" y="455"/>
                    <a:pt x="979" y="455"/>
                    <a:pt x="983" y="454"/>
                  </a:cubicBezTo>
                  <a:cubicBezTo>
                    <a:pt x="985" y="462"/>
                    <a:pt x="986" y="471"/>
                    <a:pt x="986" y="479"/>
                  </a:cubicBezTo>
                  <a:cubicBezTo>
                    <a:pt x="982" y="479"/>
                    <a:pt x="978" y="480"/>
                    <a:pt x="974" y="481"/>
                  </a:cubicBezTo>
                  <a:close/>
                  <a:moveTo>
                    <a:pt x="990" y="478"/>
                  </a:moveTo>
                  <a:cubicBezTo>
                    <a:pt x="990" y="470"/>
                    <a:pt x="989" y="462"/>
                    <a:pt x="988" y="454"/>
                  </a:cubicBezTo>
                  <a:cubicBezTo>
                    <a:pt x="990" y="453"/>
                    <a:pt x="992" y="453"/>
                    <a:pt x="994" y="453"/>
                  </a:cubicBezTo>
                  <a:cubicBezTo>
                    <a:pt x="995" y="461"/>
                    <a:pt x="996" y="469"/>
                    <a:pt x="996" y="477"/>
                  </a:cubicBezTo>
                  <a:cubicBezTo>
                    <a:pt x="994" y="477"/>
                    <a:pt x="992" y="478"/>
                    <a:pt x="990" y="478"/>
                  </a:cubicBezTo>
                  <a:close/>
                  <a:moveTo>
                    <a:pt x="1000" y="476"/>
                  </a:moveTo>
                  <a:cubicBezTo>
                    <a:pt x="1000" y="468"/>
                    <a:pt x="1000" y="460"/>
                    <a:pt x="999" y="453"/>
                  </a:cubicBezTo>
                  <a:cubicBezTo>
                    <a:pt x="1002" y="452"/>
                    <a:pt x="1004" y="452"/>
                    <a:pt x="1007" y="452"/>
                  </a:cubicBezTo>
                  <a:cubicBezTo>
                    <a:pt x="1007" y="459"/>
                    <a:pt x="1007" y="467"/>
                    <a:pt x="1007" y="475"/>
                  </a:cubicBezTo>
                  <a:cubicBezTo>
                    <a:pt x="1005" y="475"/>
                    <a:pt x="1003" y="476"/>
                    <a:pt x="1000" y="476"/>
                  </a:cubicBezTo>
                  <a:close/>
                  <a:moveTo>
                    <a:pt x="1012" y="474"/>
                  </a:moveTo>
                  <a:cubicBezTo>
                    <a:pt x="1011" y="466"/>
                    <a:pt x="1011" y="459"/>
                    <a:pt x="1011" y="451"/>
                  </a:cubicBezTo>
                  <a:cubicBezTo>
                    <a:pt x="1015" y="451"/>
                    <a:pt x="1019" y="451"/>
                    <a:pt x="1022" y="451"/>
                  </a:cubicBezTo>
                  <a:cubicBezTo>
                    <a:pt x="1022" y="458"/>
                    <a:pt x="1023" y="465"/>
                    <a:pt x="1023" y="472"/>
                  </a:cubicBezTo>
                  <a:cubicBezTo>
                    <a:pt x="1019" y="472"/>
                    <a:pt x="1015" y="473"/>
                    <a:pt x="1012" y="474"/>
                  </a:cubicBezTo>
                  <a:close/>
                  <a:moveTo>
                    <a:pt x="1027" y="471"/>
                  </a:moveTo>
                  <a:cubicBezTo>
                    <a:pt x="1027" y="464"/>
                    <a:pt x="1027" y="457"/>
                    <a:pt x="1027" y="450"/>
                  </a:cubicBezTo>
                  <a:cubicBezTo>
                    <a:pt x="1028" y="450"/>
                    <a:pt x="1030" y="450"/>
                    <a:pt x="1032" y="450"/>
                  </a:cubicBezTo>
                  <a:cubicBezTo>
                    <a:pt x="1033" y="457"/>
                    <a:pt x="1034" y="463"/>
                    <a:pt x="1034" y="470"/>
                  </a:cubicBezTo>
                  <a:cubicBezTo>
                    <a:pt x="1032" y="470"/>
                    <a:pt x="1029" y="470"/>
                    <a:pt x="1027" y="471"/>
                  </a:cubicBezTo>
                  <a:close/>
                  <a:moveTo>
                    <a:pt x="1038" y="469"/>
                  </a:moveTo>
                  <a:cubicBezTo>
                    <a:pt x="1038" y="463"/>
                    <a:pt x="1037" y="456"/>
                    <a:pt x="1037" y="450"/>
                  </a:cubicBezTo>
                  <a:cubicBezTo>
                    <a:pt x="1039" y="450"/>
                    <a:pt x="1041" y="450"/>
                    <a:pt x="1043" y="450"/>
                  </a:cubicBezTo>
                  <a:cubicBezTo>
                    <a:pt x="1043" y="456"/>
                    <a:pt x="1043" y="462"/>
                    <a:pt x="1044" y="468"/>
                  </a:cubicBezTo>
                  <a:cubicBezTo>
                    <a:pt x="1042" y="468"/>
                    <a:pt x="1040" y="469"/>
                    <a:pt x="1038" y="469"/>
                  </a:cubicBezTo>
                  <a:close/>
                  <a:moveTo>
                    <a:pt x="1051" y="467"/>
                  </a:moveTo>
                  <a:cubicBezTo>
                    <a:pt x="1050" y="467"/>
                    <a:pt x="1049" y="467"/>
                    <a:pt x="1048" y="468"/>
                  </a:cubicBezTo>
                  <a:cubicBezTo>
                    <a:pt x="1047" y="462"/>
                    <a:pt x="1047" y="455"/>
                    <a:pt x="1047" y="449"/>
                  </a:cubicBezTo>
                  <a:cubicBezTo>
                    <a:pt x="1048" y="449"/>
                    <a:pt x="1050" y="449"/>
                    <a:pt x="1051" y="449"/>
                  </a:cubicBezTo>
                  <a:lnTo>
                    <a:pt x="1051" y="467"/>
                  </a:lnTo>
                  <a:close/>
                  <a:moveTo>
                    <a:pt x="1061" y="466"/>
                  </a:moveTo>
                  <a:cubicBezTo>
                    <a:pt x="1059" y="466"/>
                    <a:pt x="1057" y="466"/>
                    <a:pt x="1055" y="467"/>
                  </a:cubicBezTo>
                  <a:cubicBezTo>
                    <a:pt x="1055" y="449"/>
                    <a:pt x="1055" y="449"/>
                    <a:pt x="1055" y="449"/>
                  </a:cubicBezTo>
                  <a:cubicBezTo>
                    <a:pt x="1058" y="449"/>
                    <a:pt x="1061" y="449"/>
                    <a:pt x="1063" y="449"/>
                  </a:cubicBezTo>
                  <a:cubicBezTo>
                    <a:pt x="1063" y="455"/>
                    <a:pt x="1062" y="460"/>
                    <a:pt x="1061" y="466"/>
                  </a:cubicBezTo>
                  <a:close/>
                  <a:moveTo>
                    <a:pt x="1074" y="465"/>
                  </a:moveTo>
                  <a:cubicBezTo>
                    <a:pt x="1071" y="465"/>
                    <a:pt x="1069" y="466"/>
                    <a:pt x="1066" y="466"/>
                  </a:cubicBezTo>
                  <a:cubicBezTo>
                    <a:pt x="1067" y="460"/>
                    <a:pt x="1067" y="455"/>
                    <a:pt x="1068" y="449"/>
                  </a:cubicBezTo>
                  <a:cubicBezTo>
                    <a:pt x="1070" y="449"/>
                    <a:pt x="1072" y="449"/>
                    <a:pt x="1074" y="449"/>
                  </a:cubicBezTo>
                  <a:cubicBezTo>
                    <a:pt x="1074" y="455"/>
                    <a:pt x="1074" y="460"/>
                    <a:pt x="1074" y="465"/>
                  </a:cubicBezTo>
                  <a:close/>
                  <a:moveTo>
                    <a:pt x="1079" y="465"/>
                  </a:moveTo>
                  <a:cubicBezTo>
                    <a:pt x="1079" y="465"/>
                    <a:pt x="1079" y="465"/>
                    <a:pt x="1078" y="465"/>
                  </a:cubicBezTo>
                  <a:cubicBezTo>
                    <a:pt x="1079" y="460"/>
                    <a:pt x="1078" y="455"/>
                    <a:pt x="1078" y="449"/>
                  </a:cubicBezTo>
                  <a:cubicBezTo>
                    <a:pt x="1080" y="449"/>
                    <a:pt x="1082" y="449"/>
                    <a:pt x="1084" y="449"/>
                  </a:cubicBezTo>
                  <a:cubicBezTo>
                    <a:pt x="1082" y="455"/>
                    <a:pt x="1080" y="460"/>
                    <a:pt x="1079" y="465"/>
                  </a:cubicBezTo>
                  <a:close/>
                  <a:moveTo>
                    <a:pt x="1097" y="468"/>
                  </a:moveTo>
                  <a:cubicBezTo>
                    <a:pt x="1098" y="463"/>
                    <a:pt x="1100" y="457"/>
                    <a:pt x="1102" y="452"/>
                  </a:cubicBezTo>
                  <a:cubicBezTo>
                    <a:pt x="1104" y="452"/>
                    <a:pt x="1104" y="452"/>
                    <a:pt x="1104" y="452"/>
                  </a:cubicBezTo>
                  <a:cubicBezTo>
                    <a:pt x="1103" y="458"/>
                    <a:pt x="1101" y="463"/>
                    <a:pt x="1099" y="468"/>
                  </a:cubicBezTo>
                  <a:cubicBezTo>
                    <a:pt x="1098" y="468"/>
                    <a:pt x="1097" y="468"/>
                    <a:pt x="1097" y="468"/>
                  </a:cubicBezTo>
                  <a:close/>
                  <a:moveTo>
                    <a:pt x="1110" y="469"/>
                  </a:moveTo>
                  <a:cubicBezTo>
                    <a:pt x="1108" y="469"/>
                    <a:pt x="1106" y="469"/>
                    <a:pt x="1104" y="469"/>
                  </a:cubicBezTo>
                  <a:cubicBezTo>
                    <a:pt x="1105" y="463"/>
                    <a:pt x="1107" y="458"/>
                    <a:pt x="1109" y="452"/>
                  </a:cubicBezTo>
                  <a:cubicBezTo>
                    <a:pt x="1111" y="452"/>
                    <a:pt x="1111" y="452"/>
                    <a:pt x="1111" y="452"/>
                  </a:cubicBezTo>
                  <a:cubicBezTo>
                    <a:pt x="1111" y="458"/>
                    <a:pt x="1110" y="463"/>
                    <a:pt x="1110" y="469"/>
                  </a:cubicBezTo>
                  <a:close/>
                  <a:moveTo>
                    <a:pt x="1114" y="469"/>
                  </a:moveTo>
                  <a:cubicBezTo>
                    <a:pt x="1115" y="464"/>
                    <a:pt x="1115" y="458"/>
                    <a:pt x="1116" y="452"/>
                  </a:cubicBezTo>
                  <a:cubicBezTo>
                    <a:pt x="1118" y="452"/>
                    <a:pt x="1118" y="452"/>
                    <a:pt x="1118" y="452"/>
                  </a:cubicBezTo>
                  <a:cubicBezTo>
                    <a:pt x="1117" y="458"/>
                    <a:pt x="1118" y="464"/>
                    <a:pt x="1118" y="469"/>
                  </a:cubicBezTo>
                  <a:cubicBezTo>
                    <a:pt x="1117" y="469"/>
                    <a:pt x="1115" y="469"/>
                    <a:pt x="1114" y="469"/>
                  </a:cubicBezTo>
                  <a:close/>
                  <a:moveTo>
                    <a:pt x="1123" y="470"/>
                  </a:moveTo>
                  <a:cubicBezTo>
                    <a:pt x="1122" y="464"/>
                    <a:pt x="1122" y="458"/>
                    <a:pt x="1122" y="452"/>
                  </a:cubicBezTo>
                  <a:cubicBezTo>
                    <a:pt x="1127" y="452"/>
                    <a:pt x="1127" y="452"/>
                    <a:pt x="1127" y="452"/>
                  </a:cubicBezTo>
                  <a:cubicBezTo>
                    <a:pt x="1127" y="458"/>
                    <a:pt x="1127" y="464"/>
                    <a:pt x="1127" y="470"/>
                  </a:cubicBezTo>
                  <a:cubicBezTo>
                    <a:pt x="1125" y="470"/>
                    <a:pt x="1124" y="470"/>
                    <a:pt x="1123" y="470"/>
                  </a:cubicBezTo>
                  <a:close/>
                  <a:moveTo>
                    <a:pt x="1131" y="470"/>
                  </a:moveTo>
                  <a:cubicBezTo>
                    <a:pt x="1131" y="464"/>
                    <a:pt x="1131" y="458"/>
                    <a:pt x="1131" y="452"/>
                  </a:cubicBezTo>
                  <a:cubicBezTo>
                    <a:pt x="1135" y="452"/>
                    <a:pt x="1135" y="452"/>
                    <a:pt x="1135" y="452"/>
                  </a:cubicBezTo>
                  <a:cubicBezTo>
                    <a:pt x="1135" y="458"/>
                    <a:pt x="1135" y="464"/>
                    <a:pt x="1135" y="470"/>
                  </a:cubicBezTo>
                  <a:cubicBezTo>
                    <a:pt x="1134" y="470"/>
                    <a:pt x="1133" y="470"/>
                    <a:pt x="1131" y="470"/>
                  </a:cubicBezTo>
                  <a:close/>
                  <a:moveTo>
                    <a:pt x="1138" y="434"/>
                  </a:moveTo>
                  <a:cubicBezTo>
                    <a:pt x="1099" y="434"/>
                    <a:pt x="1099" y="434"/>
                    <a:pt x="1099" y="434"/>
                  </a:cubicBezTo>
                  <a:cubicBezTo>
                    <a:pt x="1098" y="433"/>
                    <a:pt x="1096" y="432"/>
                    <a:pt x="1093" y="432"/>
                  </a:cubicBezTo>
                  <a:cubicBezTo>
                    <a:pt x="1045" y="429"/>
                    <a:pt x="995" y="434"/>
                    <a:pt x="946" y="441"/>
                  </a:cubicBezTo>
                  <a:cubicBezTo>
                    <a:pt x="945" y="441"/>
                    <a:pt x="944" y="442"/>
                    <a:pt x="944" y="442"/>
                  </a:cubicBezTo>
                  <a:cubicBezTo>
                    <a:pt x="941" y="438"/>
                    <a:pt x="938" y="433"/>
                    <a:pt x="935" y="429"/>
                  </a:cubicBezTo>
                  <a:cubicBezTo>
                    <a:pt x="920" y="411"/>
                    <a:pt x="898" y="398"/>
                    <a:pt x="874" y="401"/>
                  </a:cubicBezTo>
                  <a:cubicBezTo>
                    <a:pt x="855" y="404"/>
                    <a:pt x="840" y="415"/>
                    <a:pt x="829" y="430"/>
                  </a:cubicBezTo>
                  <a:cubicBezTo>
                    <a:pt x="827" y="430"/>
                    <a:pt x="824" y="430"/>
                    <a:pt x="822" y="430"/>
                  </a:cubicBezTo>
                  <a:cubicBezTo>
                    <a:pt x="821" y="430"/>
                    <a:pt x="821" y="430"/>
                    <a:pt x="821" y="430"/>
                  </a:cubicBezTo>
                  <a:cubicBezTo>
                    <a:pt x="820" y="430"/>
                    <a:pt x="818" y="430"/>
                    <a:pt x="817" y="430"/>
                  </a:cubicBezTo>
                  <a:cubicBezTo>
                    <a:pt x="733" y="448"/>
                    <a:pt x="646" y="426"/>
                    <a:pt x="562" y="428"/>
                  </a:cubicBezTo>
                  <a:cubicBezTo>
                    <a:pt x="474" y="431"/>
                    <a:pt x="385" y="448"/>
                    <a:pt x="298" y="430"/>
                  </a:cubicBezTo>
                  <a:cubicBezTo>
                    <a:pt x="297" y="430"/>
                    <a:pt x="296" y="430"/>
                    <a:pt x="295" y="430"/>
                  </a:cubicBezTo>
                  <a:cubicBezTo>
                    <a:pt x="292" y="430"/>
                    <a:pt x="289" y="429"/>
                    <a:pt x="286" y="428"/>
                  </a:cubicBezTo>
                  <a:cubicBezTo>
                    <a:pt x="286" y="428"/>
                    <a:pt x="286" y="428"/>
                    <a:pt x="286" y="428"/>
                  </a:cubicBezTo>
                  <a:cubicBezTo>
                    <a:pt x="286" y="427"/>
                    <a:pt x="286" y="427"/>
                    <a:pt x="285" y="427"/>
                  </a:cubicBezTo>
                  <a:cubicBezTo>
                    <a:pt x="274" y="404"/>
                    <a:pt x="250" y="395"/>
                    <a:pt x="223" y="396"/>
                  </a:cubicBezTo>
                  <a:cubicBezTo>
                    <a:pt x="228" y="365"/>
                    <a:pt x="230" y="334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4" y="308"/>
                    <a:pt x="237" y="312"/>
                    <a:pt x="241" y="316"/>
                  </a:cubicBezTo>
                  <a:cubicBezTo>
                    <a:pt x="243" y="318"/>
                    <a:pt x="246" y="315"/>
                    <a:pt x="244" y="313"/>
                  </a:cubicBezTo>
                  <a:cubicBezTo>
                    <a:pt x="241" y="310"/>
                    <a:pt x="239" y="307"/>
                    <a:pt x="237" y="303"/>
                  </a:cubicBezTo>
                  <a:cubicBezTo>
                    <a:pt x="243" y="303"/>
                    <a:pt x="243" y="303"/>
                    <a:pt x="243" y="303"/>
                  </a:cubicBezTo>
                  <a:cubicBezTo>
                    <a:pt x="245" y="306"/>
                    <a:pt x="247" y="310"/>
                    <a:pt x="249" y="314"/>
                  </a:cubicBezTo>
                  <a:cubicBezTo>
                    <a:pt x="251" y="316"/>
                    <a:pt x="255" y="314"/>
                    <a:pt x="253" y="311"/>
                  </a:cubicBezTo>
                  <a:cubicBezTo>
                    <a:pt x="251" y="309"/>
                    <a:pt x="250" y="306"/>
                    <a:pt x="248" y="303"/>
                  </a:cubicBezTo>
                  <a:cubicBezTo>
                    <a:pt x="254" y="303"/>
                    <a:pt x="254" y="303"/>
                    <a:pt x="254" y="303"/>
                  </a:cubicBezTo>
                  <a:cubicBezTo>
                    <a:pt x="256" y="305"/>
                    <a:pt x="257" y="308"/>
                    <a:pt x="258" y="311"/>
                  </a:cubicBezTo>
                  <a:cubicBezTo>
                    <a:pt x="259" y="313"/>
                    <a:pt x="263" y="312"/>
                    <a:pt x="262" y="310"/>
                  </a:cubicBezTo>
                  <a:cubicBezTo>
                    <a:pt x="262" y="307"/>
                    <a:pt x="260" y="305"/>
                    <a:pt x="259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6" y="306"/>
                    <a:pt x="269" y="309"/>
                    <a:pt x="271" y="313"/>
                  </a:cubicBezTo>
                  <a:cubicBezTo>
                    <a:pt x="273" y="315"/>
                    <a:pt x="276" y="313"/>
                    <a:pt x="275" y="311"/>
                  </a:cubicBezTo>
                  <a:cubicBezTo>
                    <a:pt x="273" y="308"/>
                    <a:pt x="271" y="305"/>
                    <a:pt x="269" y="303"/>
                  </a:cubicBezTo>
                  <a:cubicBezTo>
                    <a:pt x="275" y="303"/>
                    <a:pt x="275" y="303"/>
                    <a:pt x="275" y="303"/>
                  </a:cubicBezTo>
                  <a:cubicBezTo>
                    <a:pt x="278" y="307"/>
                    <a:pt x="280" y="310"/>
                    <a:pt x="283" y="314"/>
                  </a:cubicBezTo>
                  <a:cubicBezTo>
                    <a:pt x="284" y="317"/>
                    <a:pt x="288" y="314"/>
                    <a:pt x="287" y="312"/>
                  </a:cubicBezTo>
                  <a:cubicBezTo>
                    <a:pt x="284" y="309"/>
                    <a:pt x="282" y="306"/>
                    <a:pt x="280" y="303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6" y="306"/>
                    <a:pt x="288" y="311"/>
                    <a:pt x="290" y="314"/>
                  </a:cubicBezTo>
                  <a:cubicBezTo>
                    <a:pt x="292" y="317"/>
                    <a:pt x="296" y="314"/>
                    <a:pt x="294" y="312"/>
                  </a:cubicBezTo>
                  <a:cubicBezTo>
                    <a:pt x="292" y="309"/>
                    <a:pt x="291" y="306"/>
                    <a:pt x="289" y="303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7" y="306"/>
                    <a:pt x="298" y="309"/>
                    <a:pt x="300" y="312"/>
                  </a:cubicBezTo>
                  <a:cubicBezTo>
                    <a:pt x="301" y="315"/>
                    <a:pt x="305" y="312"/>
                    <a:pt x="304" y="310"/>
                  </a:cubicBezTo>
                  <a:cubicBezTo>
                    <a:pt x="303" y="307"/>
                    <a:pt x="301" y="305"/>
                    <a:pt x="300" y="303"/>
                  </a:cubicBezTo>
                  <a:cubicBezTo>
                    <a:pt x="306" y="303"/>
                    <a:pt x="306" y="303"/>
                    <a:pt x="306" y="303"/>
                  </a:cubicBezTo>
                  <a:cubicBezTo>
                    <a:pt x="308" y="306"/>
                    <a:pt x="310" y="310"/>
                    <a:pt x="313" y="313"/>
                  </a:cubicBezTo>
                  <a:cubicBezTo>
                    <a:pt x="315" y="315"/>
                    <a:pt x="318" y="311"/>
                    <a:pt x="316" y="309"/>
                  </a:cubicBezTo>
                  <a:cubicBezTo>
                    <a:pt x="314" y="307"/>
                    <a:pt x="312" y="305"/>
                    <a:pt x="311" y="303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5" y="306"/>
                    <a:pt x="317" y="308"/>
                    <a:pt x="319" y="311"/>
                  </a:cubicBezTo>
                  <a:cubicBezTo>
                    <a:pt x="321" y="314"/>
                    <a:pt x="325" y="312"/>
                    <a:pt x="323" y="309"/>
                  </a:cubicBezTo>
                  <a:cubicBezTo>
                    <a:pt x="322" y="307"/>
                    <a:pt x="320" y="305"/>
                    <a:pt x="319" y="303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6" y="306"/>
                    <a:pt x="328" y="309"/>
                    <a:pt x="330" y="312"/>
                  </a:cubicBezTo>
                  <a:cubicBezTo>
                    <a:pt x="331" y="315"/>
                    <a:pt x="335" y="312"/>
                    <a:pt x="333" y="310"/>
                  </a:cubicBezTo>
                  <a:cubicBezTo>
                    <a:pt x="332" y="307"/>
                    <a:pt x="331" y="305"/>
                    <a:pt x="330" y="303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8" y="305"/>
                    <a:pt x="340" y="308"/>
                    <a:pt x="342" y="310"/>
                  </a:cubicBezTo>
                  <a:cubicBezTo>
                    <a:pt x="344" y="313"/>
                    <a:pt x="347" y="309"/>
                    <a:pt x="345" y="307"/>
                  </a:cubicBezTo>
                  <a:cubicBezTo>
                    <a:pt x="344" y="306"/>
                    <a:pt x="343" y="304"/>
                    <a:pt x="341" y="303"/>
                  </a:cubicBezTo>
                  <a:cubicBezTo>
                    <a:pt x="346" y="303"/>
                    <a:pt x="346" y="303"/>
                    <a:pt x="346" y="303"/>
                  </a:cubicBezTo>
                  <a:cubicBezTo>
                    <a:pt x="348" y="305"/>
                    <a:pt x="351" y="308"/>
                    <a:pt x="353" y="311"/>
                  </a:cubicBezTo>
                  <a:cubicBezTo>
                    <a:pt x="354" y="313"/>
                    <a:pt x="358" y="311"/>
                    <a:pt x="356" y="308"/>
                  </a:cubicBezTo>
                  <a:cubicBezTo>
                    <a:pt x="355" y="306"/>
                    <a:pt x="354" y="305"/>
                    <a:pt x="352" y="303"/>
                  </a:cubicBezTo>
                  <a:cubicBezTo>
                    <a:pt x="360" y="303"/>
                    <a:pt x="360" y="303"/>
                    <a:pt x="360" y="303"/>
                  </a:cubicBezTo>
                  <a:cubicBezTo>
                    <a:pt x="362" y="305"/>
                    <a:pt x="364" y="307"/>
                    <a:pt x="366" y="310"/>
                  </a:cubicBezTo>
                  <a:cubicBezTo>
                    <a:pt x="367" y="312"/>
                    <a:pt x="371" y="309"/>
                    <a:pt x="369" y="306"/>
                  </a:cubicBezTo>
                  <a:cubicBezTo>
                    <a:pt x="368" y="305"/>
                    <a:pt x="367" y="304"/>
                    <a:pt x="366" y="303"/>
                  </a:cubicBezTo>
                  <a:cubicBezTo>
                    <a:pt x="372" y="303"/>
                    <a:pt x="372" y="303"/>
                    <a:pt x="372" y="303"/>
                  </a:cubicBezTo>
                  <a:cubicBezTo>
                    <a:pt x="374" y="306"/>
                    <a:pt x="376" y="309"/>
                    <a:pt x="379" y="313"/>
                  </a:cubicBezTo>
                  <a:cubicBezTo>
                    <a:pt x="381" y="315"/>
                    <a:pt x="384" y="312"/>
                    <a:pt x="382" y="309"/>
                  </a:cubicBezTo>
                  <a:cubicBezTo>
                    <a:pt x="380" y="307"/>
                    <a:pt x="379" y="305"/>
                    <a:pt x="377" y="303"/>
                  </a:cubicBezTo>
                  <a:cubicBezTo>
                    <a:pt x="382" y="303"/>
                    <a:pt x="382" y="303"/>
                    <a:pt x="382" y="303"/>
                  </a:cubicBezTo>
                  <a:cubicBezTo>
                    <a:pt x="386" y="307"/>
                    <a:pt x="388" y="311"/>
                    <a:pt x="392" y="315"/>
                  </a:cubicBezTo>
                  <a:cubicBezTo>
                    <a:pt x="393" y="317"/>
                    <a:pt x="397" y="314"/>
                    <a:pt x="395" y="312"/>
                  </a:cubicBezTo>
                  <a:cubicBezTo>
                    <a:pt x="392" y="309"/>
                    <a:pt x="390" y="306"/>
                    <a:pt x="388" y="303"/>
                  </a:cubicBezTo>
                  <a:cubicBezTo>
                    <a:pt x="394" y="303"/>
                    <a:pt x="394" y="303"/>
                    <a:pt x="394" y="303"/>
                  </a:cubicBezTo>
                  <a:cubicBezTo>
                    <a:pt x="397" y="306"/>
                    <a:pt x="399" y="309"/>
                    <a:pt x="402" y="312"/>
                  </a:cubicBezTo>
                  <a:cubicBezTo>
                    <a:pt x="403" y="314"/>
                    <a:pt x="407" y="312"/>
                    <a:pt x="405" y="310"/>
                  </a:cubicBezTo>
                  <a:cubicBezTo>
                    <a:pt x="404" y="307"/>
                    <a:pt x="402" y="305"/>
                    <a:pt x="400" y="303"/>
                  </a:cubicBezTo>
                  <a:cubicBezTo>
                    <a:pt x="406" y="303"/>
                    <a:pt x="406" y="303"/>
                    <a:pt x="406" y="303"/>
                  </a:cubicBezTo>
                  <a:cubicBezTo>
                    <a:pt x="407" y="305"/>
                    <a:pt x="409" y="308"/>
                    <a:pt x="411" y="311"/>
                  </a:cubicBezTo>
                  <a:cubicBezTo>
                    <a:pt x="412" y="314"/>
                    <a:pt x="416" y="312"/>
                    <a:pt x="414" y="309"/>
                  </a:cubicBezTo>
                  <a:cubicBezTo>
                    <a:pt x="413" y="307"/>
                    <a:pt x="412" y="305"/>
                    <a:pt x="411" y="303"/>
                  </a:cubicBezTo>
                  <a:cubicBezTo>
                    <a:pt x="417" y="303"/>
                    <a:pt x="417" y="303"/>
                    <a:pt x="417" y="303"/>
                  </a:cubicBezTo>
                  <a:cubicBezTo>
                    <a:pt x="420" y="306"/>
                    <a:pt x="422" y="309"/>
                    <a:pt x="425" y="312"/>
                  </a:cubicBezTo>
                  <a:cubicBezTo>
                    <a:pt x="426" y="314"/>
                    <a:pt x="430" y="312"/>
                    <a:pt x="428" y="310"/>
                  </a:cubicBezTo>
                  <a:cubicBezTo>
                    <a:pt x="427" y="307"/>
                    <a:pt x="425" y="305"/>
                    <a:pt x="423" y="303"/>
                  </a:cubicBezTo>
                  <a:cubicBezTo>
                    <a:pt x="430" y="303"/>
                    <a:pt x="430" y="303"/>
                    <a:pt x="430" y="303"/>
                  </a:cubicBezTo>
                  <a:cubicBezTo>
                    <a:pt x="433" y="307"/>
                    <a:pt x="436" y="311"/>
                    <a:pt x="439" y="315"/>
                  </a:cubicBezTo>
                  <a:cubicBezTo>
                    <a:pt x="440" y="318"/>
                    <a:pt x="444" y="315"/>
                    <a:pt x="443" y="313"/>
                  </a:cubicBezTo>
                  <a:cubicBezTo>
                    <a:pt x="441" y="309"/>
                    <a:pt x="438" y="306"/>
                    <a:pt x="435" y="303"/>
                  </a:cubicBezTo>
                  <a:cubicBezTo>
                    <a:pt x="442" y="303"/>
                    <a:pt x="442" y="303"/>
                    <a:pt x="442" y="303"/>
                  </a:cubicBezTo>
                  <a:cubicBezTo>
                    <a:pt x="444" y="306"/>
                    <a:pt x="448" y="310"/>
                    <a:pt x="451" y="313"/>
                  </a:cubicBezTo>
                  <a:cubicBezTo>
                    <a:pt x="453" y="314"/>
                    <a:pt x="456" y="311"/>
                    <a:pt x="454" y="309"/>
                  </a:cubicBezTo>
                  <a:cubicBezTo>
                    <a:pt x="452" y="307"/>
                    <a:pt x="450" y="305"/>
                    <a:pt x="447" y="303"/>
                  </a:cubicBezTo>
                  <a:cubicBezTo>
                    <a:pt x="454" y="303"/>
                    <a:pt x="454" y="303"/>
                    <a:pt x="454" y="303"/>
                  </a:cubicBezTo>
                  <a:cubicBezTo>
                    <a:pt x="457" y="306"/>
                    <a:pt x="460" y="309"/>
                    <a:pt x="463" y="313"/>
                  </a:cubicBezTo>
                  <a:cubicBezTo>
                    <a:pt x="465" y="315"/>
                    <a:pt x="468" y="311"/>
                    <a:pt x="466" y="309"/>
                  </a:cubicBezTo>
                  <a:cubicBezTo>
                    <a:pt x="464" y="307"/>
                    <a:pt x="462" y="305"/>
                    <a:pt x="460" y="303"/>
                  </a:cubicBezTo>
                  <a:cubicBezTo>
                    <a:pt x="465" y="303"/>
                    <a:pt x="465" y="303"/>
                    <a:pt x="465" y="303"/>
                  </a:cubicBezTo>
                  <a:cubicBezTo>
                    <a:pt x="468" y="306"/>
                    <a:pt x="470" y="309"/>
                    <a:pt x="473" y="312"/>
                  </a:cubicBezTo>
                  <a:cubicBezTo>
                    <a:pt x="475" y="314"/>
                    <a:pt x="478" y="311"/>
                    <a:pt x="476" y="309"/>
                  </a:cubicBezTo>
                  <a:cubicBezTo>
                    <a:pt x="474" y="307"/>
                    <a:pt x="473" y="305"/>
                    <a:pt x="471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80" y="307"/>
                    <a:pt x="483" y="310"/>
                    <a:pt x="487" y="314"/>
                  </a:cubicBezTo>
                  <a:cubicBezTo>
                    <a:pt x="488" y="316"/>
                    <a:pt x="492" y="313"/>
                    <a:pt x="490" y="311"/>
                  </a:cubicBezTo>
                  <a:cubicBezTo>
                    <a:pt x="487" y="308"/>
                    <a:pt x="485" y="305"/>
                    <a:pt x="483" y="303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93" y="306"/>
                    <a:pt x="495" y="309"/>
                    <a:pt x="498" y="312"/>
                  </a:cubicBezTo>
                  <a:cubicBezTo>
                    <a:pt x="500" y="314"/>
                    <a:pt x="503" y="311"/>
                    <a:pt x="501" y="309"/>
                  </a:cubicBezTo>
                  <a:cubicBezTo>
                    <a:pt x="499" y="307"/>
                    <a:pt x="498" y="305"/>
                    <a:pt x="496" y="303"/>
                  </a:cubicBezTo>
                  <a:cubicBezTo>
                    <a:pt x="506" y="303"/>
                    <a:pt x="506" y="303"/>
                    <a:pt x="506" y="303"/>
                  </a:cubicBezTo>
                  <a:cubicBezTo>
                    <a:pt x="508" y="306"/>
                    <a:pt x="511" y="309"/>
                    <a:pt x="513" y="312"/>
                  </a:cubicBezTo>
                  <a:cubicBezTo>
                    <a:pt x="515" y="314"/>
                    <a:pt x="519" y="311"/>
                    <a:pt x="517" y="309"/>
                  </a:cubicBezTo>
                  <a:cubicBezTo>
                    <a:pt x="515" y="307"/>
                    <a:pt x="513" y="305"/>
                    <a:pt x="511" y="303"/>
                  </a:cubicBezTo>
                  <a:cubicBezTo>
                    <a:pt x="518" y="303"/>
                    <a:pt x="518" y="303"/>
                    <a:pt x="518" y="303"/>
                  </a:cubicBezTo>
                  <a:cubicBezTo>
                    <a:pt x="521" y="306"/>
                    <a:pt x="524" y="309"/>
                    <a:pt x="527" y="312"/>
                  </a:cubicBezTo>
                  <a:cubicBezTo>
                    <a:pt x="530" y="314"/>
                    <a:pt x="533" y="310"/>
                    <a:pt x="531" y="309"/>
                  </a:cubicBezTo>
                  <a:cubicBezTo>
                    <a:pt x="528" y="307"/>
                    <a:pt x="526" y="305"/>
                    <a:pt x="524" y="303"/>
                  </a:cubicBezTo>
                  <a:cubicBezTo>
                    <a:pt x="532" y="303"/>
                    <a:pt x="532" y="303"/>
                    <a:pt x="532" y="303"/>
                  </a:cubicBezTo>
                  <a:cubicBezTo>
                    <a:pt x="534" y="306"/>
                    <a:pt x="536" y="308"/>
                    <a:pt x="539" y="311"/>
                  </a:cubicBezTo>
                  <a:cubicBezTo>
                    <a:pt x="540" y="313"/>
                    <a:pt x="544" y="310"/>
                    <a:pt x="542" y="308"/>
                  </a:cubicBezTo>
                  <a:cubicBezTo>
                    <a:pt x="540" y="306"/>
                    <a:pt x="539" y="305"/>
                    <a:pt x="538" y="303"/>
                  </a:cubicBezTo>
                  <a:cubicBezTo>
                    <a:pt x="545" y="303"/>
                    <a:pt x="545" y="303"/>
                    <a:pt x="545" y="303"/>
                  </a:cubicBezTo>
                  <a:cubicBezTo>
                    <a:pt x="547" y="305"/>
                    <a:pt x="548" y="307"/>
                    <a:pt x="549" y="309"/>
                  </a:cubicBezTo>
                  <a:cubicBezTo>
                    <a:pt x="551" y="312"/>
                    <a:pt x="555" y="309"/>
                    <a:pt x="553" y="307"/>
                  </a:cubicBezTo>
                  <a:cubicBezTo>
                    <a:pt x="553" y="305"/>
                    <a:pt x="552" y="304"/>
                    <a:pt x="551" y="303"/>
                  </a:cubicBezTo>
                  <a:cubicBezTo>
                    <a:pt x="556" y="303"/>
                    <a:pt x="556" y="303"/>
                    <a:pt x="556" y="303"/>
                  </a:cubicBezTo>
                  <a:cubicBezTo>
                    <a:pt x="558" y="306"/>
                    <a:pt x="561" y="310"/>
                    <a:pt x="564" y="313"/>
                  </a:cubicBezTo>
                  <a:cubicBezTo>
                    <a:pt x="566" y="314"/>
                    <a:pt x="569" y="311"/>
                    <a:pt x="567" y="309"/>
                  </a:cubicBezTo>
                  <a:cubicBezTo>
                    <a:pt x="565" y="307"/>
                    <a:pt x="563" y="305"/>
                    <a:pt x="561" y="303"/>
                  </a:cubicBezTo>
                  <a:cubicBezTo>
                    <a:pt x="568" y="303"/>
                    <a:pt x="568" y="303"/>
                    <a:pt x="568" y="303"/>
                  </a:cubicBezTo>
                  <a:cubicBezTo>
                    <a:pt x="568" y="303"/>
                    <a:pt x="569" y="304"/>
                    <a:pt x="569" y="304"/>
                  </a:cubicBezTo>
                  <a:cubicBezTo>
                    <a:pt x="571" y="307"/>
                    <a:pt x="573" y="309"/>
                    <a:pt x="576" y="312"/>
                  </a:cubicBezTo>
                  <a:cubicBezTo>
                    <a:pt x="578" y="314"/>
                    <a:pt x="581" y="311"/>
                    <a:pt x="579" y="309"/>
                  </a:cubicBezTo>
                  <a:cubicBezTo>
                    <a:pt x="577" y="307"/>
                    <a:pt x="575" y="305"/>
                    <a:pt x="574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82" y="308"/>
                    <a:pt x="585" y="312"/>
                    <a:pt x="588" y="316"/>
                  </a:cubicBezTo>
                  <a:cubicBezTo>
                    <a:pt x="590" y="318"/>
                    <a:pt x="594" y="315"/>
                    <a:pt x="592" y="313"/>
                  </a:cubicBezTo>
                  <a:cubicBezTo>
                    <a:pt x="589" y="310"/>
                    <a:pt x="586" y="306"/>
                    <a:pt x="584" y="303"/>
                  </a:cubicBezTo>
                  <a:cubicBezTo>
                    <a:pt x="592" y="303"/>
                    <a:pt x="592" y="303"/>
                    <a:pt x="592" y="303"/>
                  </a:cubicBezTo>
                  <a:cubicBezTo>
                    <a:pt x="595" y="306"/>
                    <a:pt x="597" y="309"/>
                    <a:pt x="600" y="313"/>
                  </a:cubicBezTo>
                  <a:cubicBezTo>
                    <a:pt x="601" y="315"/>
                    <a:pt x="604" y="312"/>
                    <a:pt x="603" y="309"/>
                  </a:cubicBezTo>
                  <a:cubicBezTo>
                    <a:pt x="601" y="307"/>
                    <a:pt x="599" y="305"/>
                    <a:pt x="598" y="303"/>
                  </a:cubicBezTo>
                  <a:cubicBezTo>
                    <a:pt x="609" y="303"/>
                    <a:pt x="609" y="303"/>
                    <a:pt x="609" y="303"/>
                  </a:cubicBezTo>
                  <a:cubicBezTo>
                    <a:pt x="611" y="307"/>
                    <a:pt x="614" y="311"/>
                    <a:pt x="619" y="313"/>
                  </a:cubicBezTo>
                  <a:cubicBezTo>
                    <a:pt x="621" y="314"/>
                    <a:pt x="623" y="310"/>
                    <a:pt x="621" y="309"/>
                  </a:cubicBezTo>
                  <a:cubicBezTo>
                    <a:pt x="618" y="308"/>
                    <a:pt x="616" y="305"/>
                    <a:pt x="614" y="303"/>
                  </a:cubicBezTo>
                  <a:cubicBezTo>
                    <a:pt x="622" y="303"/>
                    <a:pt x="622" y="303"/>
                    <a:pt x="622" y="303"/>
                  </a:cubicBezTo>
                  <a:cubicBezTo>
                    <a:pt x="625" y="307"/>
                    <a:pt x="628" y="310"/>
                    <a:pt x="631" y="314"/>
                  </a:cubicBezTo>
                  <a:cubicBezTo>
                    <a:pt x="633" y="316"/>
                    <a:pt x="636" y="313"/>
                    <a:pt x="634" y="311"/>
                  </a:cubicBezTo>
                  <a:cubicBezTo>
                    <a:pt x="632" y="308"/>
                    <a:pt x="629" y="306"/>
                    <a:pt x="627" y="303"/>
                  </a:cubicBezTo>
                  <a:cubicBezTo>
                    <a:pt x="634" y="303"/>
                    <a:pt x="634" y="303"/>
                    <a:pt x="634" y="303"/>
                  </a:cubicBezTo>
                  <a:cubicBezTo>
                    <a:pt x="638" y="307"/>
                    <a:pt x="641" y="312"/>
                    <a:pt x="646" y="315"/>
                  </a:cubicBezTo>
                  <a:cubicBezTo>
                    <a:pt x="648" y="317"/>
                    <a:pt x="650" y="313"/>
                    <a:pt x="648" y="311"/>
                  </a:cubicBezTo>
                  <a:cubicBezTo>
                    <a:pt x="645" y="309"/>
                    <a:pt x="642" y="306"/>
                    <a:pt x="640" y="303"/>
                  </a:cubicBezTo>
                  <a:cubicBezTo>
                    <a:pt x="648" y="303"/>
                    <a:pt x="648" y="303"/>
                    <a:pt x="648" y="303"/>
                  </a:cubicBezTo>
                  <a:cubicBezTo>
                    <a:pt x="651" y="306"/>
                    <a:pt x="653" y="310"/>
                    <a:pt x="656" y="314"/>
                  </a:cubicBezTo>
                  <a:cubicBezTo>
                    <a:pt x="657" y="316"/>
                    <a:pt x="661" y="314"/>
                    <a:pt x="659" y="311"/>
                  </a:cubicBezTo>
                  <a:cubicBezTo>
                    <a:pt x="658" y="308"/>
                    <a:pt x="656" y="305"/>
                    <a:pt x="654" y="303"/>
                  </a:cubicBezTo>
                  <a:cubicBezTo>
                    <a:pt x="665" y="303"/>
                    <a:pt x="665" y="303"/>
                    <a:pt x="665" y="303"/>
                  </a:cubicBezTo>
                  <a:cubicBezTo>
                    <a:pt x="669" y="307"/>
                    <a:pt x="672" y="311"/>
                    <a:pt x="676" y="315"/>
                  </a:cubicBezTo>
                  <a:cubicBezTo>
                    <a:pt x="678" y="317"/>
                    <a:pt x="681" y="314"/>
                    <a:pt x="679" y="312"/>
                  </a:cubicBezTo>
                  <a:cubicBezTo>
                    <a:pt x="677" y="309"/>
                    <a:pt x="674" y="306"/>
                    <a:pt x="671" y="303"/>
                  </a:cubicBezTo>
                  <a:cubicBezTo>
                    <a:pt x="682" y="303"/>
                    <a:pt x="682" y="303"/>
                    <a:pt x="682" y="303"/>
                  </a:cubicBezTo>
                  <a:cubicBezTo>
                    <a:pt x="685" y="307"/>
                    <a:pt x="688" y="310"/>
                    <a:pt x="692" y="314"/>
                  </a:cubicBezTo>
                  <a:cubicBezTo>
                    <a:pt x="694" y="316"/>
                    <a:pt x="697" y="313"/>
                    <a:pt x="695" y="311"/>
                  </a:cubicBezTo>
                  <a:cubicBezTo>
                    <a:pt x="692" y="308"/>
                    <a:pt x="690" y="306"/>
                    <a:pt x="688" y="303"/>
                  </a:cubicBezTo>
                  <a:cubicBezTo>
                    <a:pt x="692" y="303"/>
                    <a:pt x="692" y="303"/>
                    <a:pt x="692" y="303"/>
                  </a:cubicBezTo>
                  <a:cubicBezTo>
                    <a:pt x="695" y="306"/>
                    <a:pt x="698" y="309"/>
                    <a:pt x="701" y="312"/>
                  </a:cubicBezTo>
                  <a:cubicBezTo>
                    <a:pt x="703" y="314"/>
                    <a:pt x="706" y="311"/>
                    <a:pt x="704" y="309"/>
                  </a:cubicBezTo>
                  <a:cubicBezTo>
                    <a:pt x="702" y="307"/>
                    <a:pt x="700" y="305"/>
                    <a:pt x="698" y="303"/>
                  </a:cubicBezTo>
                  <a:cubicBezTo>
                    <a:pt x="709" y="303"/>
                    <a:pt x="709" y="303"/>
                    <a:pt x="709" y="303"/>
                  </a:cubicBezTo>
                  <a:cubicBezTo>
                    <a:pt x="712" y="306"/>
                    <a:pt x="714" y="309"/>
                    <a:pt x="717" y="313"/>
                  </a:cubicBezTo>
                  <a:cubicBezTo>
                    <a:pt x="719" y="315"/>
                    <a:pt x="722" y="312"/>
                    <a:pt x="720" y="309"/>
                  </a:cubicBezTo>
                  <a:cubicBezTo>
                    <a:pt x="718" y="307"/>
                    <a:pt x="716" y="305"/>
                    <a:pt x="715" y="303"/>
                  </a:cubicBezTo>
                  <a:cubicBezTo>
                    <a:pt x="723" y="303"/>
                    <a:pt x="723" y="303"/>
                    <a:pt x="723" y="303"/>
                  </a:cubicBezTo>
                  <a:cubicBezTo>
                    <a:pt x="725" y="305"/>
                    <a:pt x="726" y="307"/>
                    <a:pt x="728" y="309"/>
                  </a:cubicBezTo>
                  <a:cubicBezTo>
                    <a:pt x="730" y="311"/>
                    <a:pt x="733" y="308"/>
                    <a:pt x="731" y="306"/>
                  </a:cubicBezTo>
                  <a:cubicBezTo>
                    <a:pt x="730" y="305"/>
                    <a:pt x="730" y="304"/>
                    <a:pt x="729" y="303"/>
                  </a:cubicBezTo>
                  <a:cubicBezTo>
                    <a:pt x="732" y="303"/>
                    <a:pt x="732" y="303"/>
                    <a:pt x="732" y="303"/>
                  </a:cubicBezTo>
                  <a:cubicBezTo>
                    <a:pt x="735" y="306"/>
                    <a:pt x="738" y="309"/>
                    <a:pt x="740" y="313"/>
                  </a:cubicBezTo>
                  <a:cubicBezTo>
                    <a:pt x="742" y="315"/>
                    <a:pt x="746" y="313"/>
                    <a:pt x="744" y="311"/>
                  </a:cubicBezTo>
                  <a:cubicBezTo>
                    <a:pt x="742" y="308"/>
                    <a:pt x="740" y="305"/>
                    <a:pt x="738" y="303"/>
                  </a:cubicBezTo>
                  <a:cubicBezTo>
                    <a:pt x="745" y="303"/>
                    <a:pt x="745" y="303"/>
                    <a:pt x="745" y="303"/>
                  </a:cubicBezTo>
                  <a:cubicBezTo>
                    <a:pt x="749" y="307"/>
                    <a:pt x="753" y="312"/>
                    <a:pt x="758" y="315"/>
                  </a:cubicBezTo>
                  <a:cubicBezTo>
                    <a:pt x="760" y="317"/>
                    <a:pt x="763" y="313"/>
                    <a:pt x="760" y="311"/>
                  </a:cubicBezTo>
                  <a:cubicBezTo>
                    <a:pt x="757" y="309"/>
                    <a:pt x="754" y="306"/>
                    <a:pt x="751" y="303"/>
                  </a:cubicBezTo>
                  <a:cubicBezTo>
                    <a:pt x="758" y="303"/>
                    <a:pt x="758" y="303"/>
                    <a:pt x="758" y="303"/>
                  </a:cubicBezTo>
                  <a:cubicBezTo>
                    <a:pt x="761" y="306"/>
                    <a:pt x="764" y="309"/>
                    <a:pt x="767" y="313"/>
                  </a:cubicBezTo>
                  <a:cubicBezTo>
                    <a:pt x="769" y="315"/>
                    <a:pt x="773" y="311"/>
                    <a:pt x="770" y="309"/>
                  </a:cubicBezTo>
                  <a:cubicBezTo>
                    <a:pt x="768" y="307"/>
                    <a:pt x="766" y="305"/>
                    <a:pt x="764" y="303"/>
                  </a:cubicBezTo>
                  <a:cubicBezTo>
                    <a:pt x="773" y="303"/>
                    <a:pt x="773" y="303"/>
                    <a:pt x="773" y="303"/>
                  </a:cubicBezTo>
                  <a:cubicBezTo>
                    <a:pt x="776" y="307"/>
                    <a:pt x="779" y="311"/>
                    <a:pt x="783" y="315"/>
                  </a:cubicBezTo>
                  <a:cubicBezTo>
                    <a:pt x="785" y="317"/>
                    <a:pt x="788" y="314"/>
                    <a:pt x="786" y="312"/>
                  </a:cubicBezTo>
                  <a:cubicBezTo>
                    <a:pt x="783" y="309"/>
                    <a:pt x="781" y="306"/>
                    <a:pt x="779" y="303"/>
                  </a:cubicBezTo>
                  <a:cubicBezTo>
                    <a:pt x="786" y="303"/>
                    <a:pt x="786" y="303"/>
                    <a:pt x="786" y="303"/>
                  </a:cubicBezTo>
                  <a:cubicBezTo>
                    <a:pt x="790" y="306"/>
                    <a:pt x="793" y="310"/>
                    <a:pt x="796" y="313"/>
                  </a:cubicBezTo>
                  <a:cubicBezTo>
                    <a:pt x="798" y="315"/>
                    <a:pt x="802" y="312"/>
                    <a:pt x="799" y="310"/>
                  </a:cubicBezTo>
                  <a:cubicBezTo>
                    <a:pt x="797" y="308"/>
                    <a:pt x="795" y="305"/>
                    <a:pt x="792" y="303"/>
                  </a:cubicBezTo>
                  <a:cubicBezTo>
                    <a:pt x="800" y="303"/>
                    <a:pt x="800" y="303"/>
                    <a:pt x="800" y="303"/>
                  </a:cubicBezTo>
                  <a:cubicBezTo>
                    <a:pt x="803" y="306"/>
                    <a:pt x="806" y="310"/>
                    <a:pt x="810" y="313"/>
                  </a:cubicBezTo>
                  <a:cubicBezTo>
                    <a:pt x="812" y="314"/>
                    <a:pt x="815" y="311"/>
                    <a:pt x="813" y="309"/>
                  </a:cubicBezTo>
                  <a:cubicBezTo>
                    <a:pt x="810" y="307"/>
                    <a:pt x="808" y="305"/>
                    <a:pt x="806" y="303"/>
                  </a:cubicBezTo>
                  <a:cubicBezTo>
                    <a:pt x="815" y="303"/>
                    <a:pt x="815" y="303"/>
                    <a:pt x="815" y="303"/>
                  </a:cubicBezTo>
                  <a:cubicBezTo>
                    <a:pt x="818" y="307"/>
                    <a:pt x="820" y="311"/>
                    <a:pt x="824" y="314"/>
                  </a:cubicBezTo>
                  <a:cubicBezTo>
                    <a:pt x="826" y="316"/>
                    <a:pt x="829" y="313"/>
                    <a:pt x="827" y="311"/>
                  </a:cubicBezTo>
                  <a:cubicBezTo>
                    <a:pt x="824" y="309"/>
                    <a:pt x="822" y="306"/>
                    <a:pt x="821" y="303"/>
                  </a:cubicBezTo>
                  <a:cubicBezTo>
                    <a:pt x="827" y="303"/>
                    <a:pt x="827" y="303"/>
                    <a:pt x="827" y="303"/>
                  </a:cubicBezTo>
                  <a:cubicBezTo>
                    <a:pt x="831" y="306"/>
                    <a:pt x="834" y="310"/>
                    <a:pt x="837" y="314"/>
                  </a:cubicBezTo>
                  <a:cubicBezTo>
                    <a:pt x="839" y="316"/>
                    <a:pt x="842" y="313"/>
                    <a:pt x="840" y="311"/>
                  </a:cubicBezTo>
                  <a:cubicBezTo>
                    <a:pt x="838" y="308"/>
                    <a:pt x="836" y="305"/>
                    <a:pt x="834" y="303"/>
                  </a:cubicBezTo>
                  <a:cubicBezTo>
                    <a:pt x="841" y="303"/>
                    <a:pt x="841" y="303"/>
                    <a:pt x="841" y="303"/>
                  </a:cubicBezTo>
                  <a:cubicBezTo>
                    <a:pt x="844" y="305"/>
                    <a:pt x="846" y="308"/>
                    <a:pt x="847" y="311"/>
                  </a:cubicBezTo>
                  <a:cubicBezTo>
                    <a:pt x="848" y="313"/>
                    <a:pt x="852" y="312"/>
                    <a:pt x="851" y="310"/>
                  </a:cubicBezTo>
                  <a:cubicBezTo>
                    <a:pt x="850" y="307"/>
                    <a:pt x="849" y="305"/>
                    <a:pt x="847" y="303"/>
                  </a:cubicBezTo>
                  <a:cubicBezTo>
                    <a:pt x="853" y="303"/>
                    <a:pt x="853" y="303"/>
                    <a:pt x="853" y="303"/>
                  </a:cubicBezTo>
                  <a:cubicBezTo>
                    <a:pt x="853" y="303"/>
                    <a:pt x="853" y="303"/>
                    <a:pt x="853" y="303"/>
                  </a:cubicBezTo>
                  <a:cubicBezTo>
                    <a:pt x="856" y="306"/>
                    <a:pt x="859" y="309"/>
                    <a:pt x="862" y="312"/>
                  </a:cubicBezTo>
                  <a:cubicBezTo>
                    <a:pt x="864" y="314"/>
                    <a:pt x="867" y="311"/>
                    <a:pt x="865" y="309"/>
                  </a:cubicBezTo>
                  <a:cubicBezTo>
                    <a:pt x="863" y="307"/>
                    <a:pt x="861" y="305"/>
                    <a:pt x="859" y="303"/>
                  </a:cubicBezTo>
                  <a:cubicBezTo>
                    <a:pt x="865" y="303"/>
                    <a:pt x="865" y="303"/>
                    <a:pt x="865" y="303"/>
                  </a:cubicBezTo>
                  <a:cubicBezTo>
                    <a:pt x="868" y="307"/>
                    <a:pt x="871" y="311"/>
                    <a:pt x="874" y="314"/>
                  </a:cubicBezTo>
                  <a:cubicBezTo>
                    <a:pt x="876" y="316"/>
                    <a:pt x="879" y="313"/>
                    <a:pt x="877" y="311"/>
                  </a:cubicBezTo>
                  <a:cubicBezTo>
                    <a:pt x="875" y="308"/>
                    <a:pt x="873" y="306"/>
                    <a:pt x="871" y="303"/>
                  </a:cubicBezTo>
                  <a:cubicBezTo>
                    <a:pt x="878" y="303"/>
                    <a:pt x="878" y="303"/>
                    <a:pt x="878" y="303"/>
                  </a:cubicBezTo>
                  <a:cubicBezTo>
                    <a:pt x="881" y="307"/>
                    <a:pt x="885" y="312"/>
                    <a:pt x="889" y="315"/>
                  </a:cubicBezTo>
                  <a:cubicBezTo>
                    <a:pt x="891" y="318"/>
                    <a:pt x="894" y="314"/>
                    <a:pt x="892" y="312"/>
                  </a:cubicBezTo>
                  <a:cubicBezTo>
                    <a:pt x="889" y="309"/>
                    <a:pt x="886" y="306"/>
                    <a:pt x="884" y="303"/>
                  </a:cubicBezTo>
                  <a:cubicBezTo>
                    <a:pt x="892" y="303"/>
                    <a:pt x="892" y="303"/>
                    <a:pt x="892" y="303"/>
                  </a:cubicBezTo>
                  <a:cubicBezTo>
                    <a:pt x="895" y="307"/>
                    <a:pt x="899" y="312"/>
                    <a:pt x="904" y="315"/>
                  </a:cubicBezTo>
                  <a:cubicBezTo>
                    <a:pt x="906" y="317"/>
                    <a:pt x="908" y="313"/>
                    <a:pt x="906" y="311"/>
                  </a:cubicBezTo>
                  <a:cubicBezTo>
                    <a:pt x="903" y="309"/>
                    <a:pt x="900" y="306"/>
                    <a:pt x="897" y="303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09" y="306"/>
                    <a:pt x="912" y="310"/>
                    <a:pt x="914" y="314"/>
                  </a:cubicBezTo>
                  <a:cubicBezTo>
                    <a:pt x="916" y="316"/>
                    <a:pt x="919" y="314"/>
                    <a:pt x="918" y="311"/>
                  </a:cubicBezTo>
                  <a:cubicBezTo>
                    <a:pt x="916" y="308"/>
                    <a:pt x="914" y="306"/>
                    <a:pt x="912" y="303"/>
                  </a:cubicBezTo>
                  <a:cubicBezTo>
                    <a:pt x="924" y="303"/>
                    <a:pt x="924" y="303"/>
                    <a:pt x="924" y="303"/>
                  </a:cubicBezTo>
                  <a:cubicBezTo>
                    <a:pt x="926" y="307"/>
                    <a:pt x="931" y="310"/>
                    <a:pt x="935" y="312"/>
                  </a:cubicBezTo>
                  <a:cubicBezTo>
                    <a:pt x="937" y="313"/>
                    <a:pt x="940" y="309"/>
                    <a:pt x="937" y="308"/>
                  </a:cubicBezTo>
                  <a:cubicBezTo>
                    <a:pt x="934" y="307"/>
                    <a:pt x="931" y="305"/>
                    <a:pt x="929" y="303"/>
                  </a:cubicBezTo>
                  <a:cubicBezTo>
                    <a:pt x="935" y="303"/>
                    <a:pt x="935" y="303"/>
                    <a:pt x="935" y="303"/>
                  </a:cubicBezTo>
                  <a:cubicBezTo>
                    <a:pt x="939" y="307"/>
                    <a:pt x="943" y="311"/>
                    <a:pt x="948" y="314"/>
                  </a:cubicBezTo>
                  <a:cubicBezTo>
                    <a:pt x="950" y="316"/>
                    <a:pt x="952" y="312"/>
                    <a:pt x="950" y="311"/>
                  </a:cubicBezTo>
                  <a:cubicBezTo>
                    <a:pt x="946" y="309"/>
                    <a:pt x="944" y="306"/>
                    <a:pt x="941" y="303"/>
                  </a:cubicBezTo>
                  <a:cubicBezTo>
                    <a:pt x="950" y="303"/>
                    <a:pt x="950" y="303"/>
                    <a:pt x="950" y="303"/>
                  </a:cubicBezTo>
                  <a:cubicBezTo>
                    <a:pt x="953" y="307"/>
                    <a:pt x="956" y="312"/>
                    <a:pt x="961" y="314"/>
                  </a:cubicBezTo>
                  <a:cubicBezTo>
                    <a:pt x="963" y="316"/>
                    <a:pt x="966" y="312"/>
                    <a:pt x="963" y="311"/>
                  </a:cubicBezTo>
                  <a:cubicBezTo>
                    <a:pt x="960" y="309"/>
                    <a:pt x="957" y="306"/>
                    <a:pt x="955" y="303"/>
                  </a:cubicBezTo>
                  <a:cubicBezTo>
                    <a:pt x="965" y="303"/>
                    <a:pt x="965" y="303"/>
                    <a:pt x="965" y="303"/>
                  </a:cubicBezTo>
                  <a:cubicBezTo>
                    <a:pt x="968" y="306"/>
                    <a:pt x="970" y="309"/>
                    <a:pt x="973" y="313"/>
                  </a:cubicBezTo>
                  <a:cubicBezTo>
                    <a:pt x="975" y="315"/>
                    <a:pt x="978" y="312"/>
                    <a:pt x="976" y="309"/>
                  </a:cubicBezTo>
                  <a:cubicBezTo>
                    <a:pt x="974" y="307"/>
                    <a:pt x="973" y="305"/>
                    <a:pt x="971" y="303"/>
                  </a:cubicBezTo>
                  <a:cubicBezTo>
                    <a:pt x="976" y="303"/>
                    <a:pt x="976" y="303"/>
                    <a:pt x="976" y="303"/>
                  </a:cubicBezTo>
                  <a:cubicBezTo>
                    <a:pt x="979" y="307"/>
                    <a:pt x="983" y="311"/>
                    <a:pt x="986" y="315"/>
                  </a:cubicBezTo>
                  <a:cubicBezTo>
                    <a:pt x="988" y="317"/>
                    <a:pt x="992" y="314"/>
                    <a:pt x="990" y="312"/>
                  </a:cubicBezTo>
                  <a:cubicBezTo>
                    <a:pt x="987" y="309"/>
                    <a:pt x="984" y="306"/>
                    <a:pt x="982" y="303"/>
                  </a:cubicBezTo>
                  <a:cubicBezTo>
                    <a:pt x="987" y="303"/>
                    <a:pt x="987" y="303"/>
                    <a:pt x="987" y="303"/>
                  </a:cubicBezTo>
                  <a:cubicBezTo>
                    <a:pt x="987" y="303"/>
                    <a:pt x="987" y="303"/>
                    <a:pt x="988" y="303"/>
                  </a:cubicBezTo>
                  <a:cubicBezTo>
                    <a:pt x="993" y="307"/>
                    <a:pt x="996" y="313"/>
                    <a:pt x="1001" y="318"/>
                  </a:cubicBezTo>
                  <a:cubicBezTo>
                    <a:pt x="1002" y="320"/>
                    <a:pt x="1006" y="317"/>
                    <a:pt x="1004" y="315"/>
                  </a:cubicBezTo>
                  <a:cubicBezTo>
                    <a:pt x="1000" y="311"/>
                    <a:pt x="997" y="306"/>
                    <a:pt x="994" y="303"/>
                  </a:cubicBezTo>
                  <a:cubicBezTo>
                    <a:pt x="1000" y="303"/>
                    <a:pt x="1000" y="303"/>
                    <a:pt x="1000" y="303"/>
                  </a:cubicBezTo>
                  <a:cubicBezTo>
                    <a:pt x="1000" y="303"/>
                    <a:pt x="1001" y="303"/>
                    <a:pt x="1001" y="303"/>
                  </a:cubicBezTo>
                  <a:cubicBezTo>
                    <a:pt x="1005" y="307"/>
                    <a:pt x="1008" y="311"/>
                    <a:pt x="1012" y="315"/>
                  </a:cubicBezTo>
                  <a:cubicBezTo>
                    <a:pt x="1014" y="318"/>
                    <a:pt x="1017" y="315"/>
                    <a:pt x="1015" y="312"/>
                  </a:cubicBezTo>
                  <a:cubicBezTo>
                    <a:pt x="1012" y="309"/>
                    <a:pt x="1010" y="306"/>
                    <a:pt x="1007" y="303"/>
                  </a:cubicBezTo>
                  <a:cubicBezTo>
                    <a:pt x="1019" y="303"/>
                    <a:pt x="1019" y="303"/>
                    <a:pt x="1019" y="303"/>
                  </a:cubicBezTo>
                  <a:cubicBezTo>
                    <a:pt x="1023" y="307"/>
                    <a:pt x="1026" y="312"/>
                    <a:pt x="1029" y="316"/>
                  </a:cubicBezTo>
                  <a:cubicBezTo>
                    <a:pt x="1032" y="318"/>
                    <a:pt x="1035" y="315"/>
                    <a:pt x="1033" y="313"/>
                  </a:cubicBezTo>
                  <a:cubicBezTo>
                    <a:pt x="1030" y="310"/>
                    <a:pt x="1027" y="306"/>
                    <a:pt x="1025" y="303"/>
                  </a:cubicBezTo>
                  <a:cubicBezTo>
                    <a:pt x="1031" y="303"/>
                    <a:pt x="1031" y="303"/>
                    <a:pt x="1031" y="303"/>
                  </a:cubicBezTo>
                  <a:cubicBezTo>
                    <a:pt x="1035" y="306"/>
                    <a:pt x="1039" y="309"/>
                    <a:pt x="1042" y="313"/>
                  </a:cubicBezTo>
                  <a:cubicBezTo>
                    <a:pt x="1044" y="315"/>
                    <a:pt x="1047" y="312"/>
                    <a:pt x="1045" y="310"/>
                  </a:cubicBezTo>
                  <a:cubicBezTo>
                    <a:pt x="1043" y="307"/>
                    <a:pt x="1041" y="305"/>
                    <a:pt x="1038" y="303"/>
                  </a:cubicBezTo>
                  <a:cubicBezTo>
                    <a:pt x="1047" y="303"/>
                    <a:pt x="1047" y="303"/>
                    <a:pt x="1047" y="303"/>
                  </a:cubicBezTo>
                  <a:cubicBezTo>
                    <a:pt x="1049" y="306"/>
                    <a:pt x="1052" y="309"/>
                    <a:pt x="1055" y="313"/>
                  </a:cubicBezTo>
                  <a:cubicBezTo>
                    <a:pt x="1057" y="315"/>
                    <a:pt x="1060" y="311"/>
                    <a:pt x="1058" y="309"/>
                  </a:cubicBezTo>
                  <a:cubicBezTo>
                    <a:pt x="1056" y="307"/>
                    <a:pt x="1054" y="305"/>
                    <a:pt x="1052" y="303"/>
                  </a:cubicBezTo>
                  <a:cubicBezTo>
                    <a:pt x="1059" y="303"/>
                    <a:pt x="1059" y="303"/>
                    <a:pt x="1059" y="303"/>
                  </a:cubicBezTo>
                  <a:cubicBezTo>
                    <a:pt x="1062" y="307"/>
                    <a:pt x="1065" y="311"/>
                    <a:pt x="1070" y="312"/>
                  </a:cubicBezTo>
                  <a:cubicBezTo>
                    <a:pt x="1073" y="313"/>
                    <a:pt x="1074" y="309"/>
                    <a:pt x="1071" y="308"/>
                  </a:cubicBezTo>
                  <a:cubicBezTo>
                    <a:pt x="1068" y="307"/>
                    <a:pt x="1067" y="305"/>
                    <a:pt x="1065" y="303"/>
                  </a:cubicBezTo>
                  <a:cubicBezTo>
                    <a:pt x="1065" y="303"/>
                    <a:pt x="1065" y="303"/>
                    <a:pt x="1065" y="303"/>
                  </a:cubicBezTo>
                  <a:cubicBezTo>
                    <a:pt x="1073" y="303"/>
                    <a:pt x="1073" y="303"/>
                    <a:pt x="1073" y="303"/>
                  </a:cubicBezTo>
                  <a:cubicBezTo>
                    <a:pt x="1076" y="306"/>
                    <a:pt x="1079" y="309"/>
                    <a:pt x="1083" y="312"/>
                  </a:cubicBezTo>
                  <a:cubicBezTo>
                    <a:pt x="1085" y="314"/>
                    <a:pt x="1087" y="310"/>
                    <a:pt x="1085" y="308"/>
                  </a:cubicBezTo>
                  <a:cubicBezTo>
                    <a:pt x="1083" y="307"/>
                    <a:pt x="1081" y="305"/>
                    <a:pt x="1079" y="303"/>
                  </a:cubicBezTo>
                  <a:cubicBezTo>
                    <a:pt x="1086" y="303"/>
                    <a:pt x="1086" y="303"/>
                    <a:pt x="1086" y="303"/>
                  </a:cubicBezTo>
                  <a:cubicBezTo>
                    <a:pt x="1089" y="306"/>
                    <a:pt x="1092" y="309"/>
                    <a:pt x="1095" y="313"/>
                  </a:cubicBezTo>
                  <a:cubicBezTo>
                    <a:pt x="1096" y="315"/>
                    <a:pt x="1100" y="313"/>
                    <a:pt x="1098" y="311"/>
                  </a:cubicBezTo>
                  <a:cubicBezTo>
                    <a:pt x="1097" y="308"/>
                    <a:pt x="1095" y="305"/>
                    <a:pt x="1092" y="303"/>
                  </a:cubicBezTo>
                  <a:cubicBezTo>
                    <a:pt x="1100" y="303"/>
                    <a:pt x="1100" y="303"/>
                    <a:pt x="1100" y="303"/>
                  </a:cubicBezTo>
                  <a:cubicBezTo>
                    <a:pt x="1102" y="306"/>
                    <a:pt x="1104" y="309"/>
                    <a:pt x="1107" y="312"/>
                  </a:cubicBezTo>
                  <a:cubicBezTo>
                    <a:pt x="1109" y="314"/>
                    <a:pt x="1112" y="311"/>
                    <a:pt x="1110" y="309"/>
                  </a:cubicBezTo>
                  <a:cubicBezTo>
                    <a:pt x="1108" y="307"/>
                    <a:pt x="1107" y="305"/>
                    <a:pt x="1105" y="303"/>
                  </a:cubicBezTo>
                  <a:cubicBezTo>
                    <a:pt x="1113" y="303"/>
                    <a:pt x="1113" y="303"/>
                    <a:pt x="1113" y="303"/>
                  </a:cubicBezTo>
                  <a:cubicBezTo>
                    <a:pt x="1115" y="305"/>
                    <a:pt x="1116" y="307"/>
                    <a:pt x="1117" y="309"/>
                  </a:cubicBezTo>
                  <a:cubicBezTo>
                    <a:pt x="1089" y="335"/>
                    <a:pt x="1093" y="374"/>
                    <a:pt x="1093" y="410"/>
                  </a:cubicBezTo>
                  <a:cubicBezTo>
                    <a:pt x="1093" y="413"/>
                    <a:pt x="1095" y="416"/>
                    <a:pt x="1098" y="417"/>
                  </a:cubicBezTo>
                  <a:cubicBezTo>
                    <a:pt x="1111" y="423"/>
                    <a:pt x="1125" y="425"/>
                    <a:pt x="1139" y="425"/>
                  </a:cubicBezTo>
                  <a:cubicBezTo>
                    <a:pt x="1139" y="428"/>
                    <a:pt x="1139" y="431"/>
                    <a:pt x="1138" y="434"/>
                  </a:cubicBezTo>
                  <a:close/>
                  <a:moveTo>
                    <a:pt x="1111" y="404"/>
                  </a:moveTo>
                  <a:cubicBezTo>
                    <a:pt x="1111" y="401"/>
                    <a:pt x="1111" y="399"/>
                    <a:pt x="1111" y="397"/>
                  </a:cubicBezTo>
                  <a:cubicBezTo>
                    <a:pt x="1120" y="399"/>
                    <a:pt x="1129" y="399"/>
                    <a:pt x="1139" y="401"/>
                  </a:cubicBezTo>
                  <a:cubicBezTo>
                    <a:pt x="1139" y="403"/>
                    <a:pt x="1139" y="405"/>
                    <a:pt x="1139" y="407"/>
                  </a:cubicBezTo>
                  <a:cubicBezTo>
                    <a:pt x="1129" y="407"/>
                    <a:pt x="1120" y="407"/>
                    <a:pt x="1111" y="404"/>
                  </a:cubicBezTo>
                  <a:close/>
                  <a:moveTo>
                    <a:pt x="1140" y="470"/>
                  </a:moveTo>
                  <a:cubicBezTo>
                    <a:pt x="1140" y="464"/>
                    <a:pt x="1139" y="458"/>
                    <a:pt x="1139" y="452"/>
                  </a:cubicBezTo>
                  <a:cubicBezTo>
                    <a:pt x="1142" y="452"/>
                    <a:pt x="1142" y="452"/>
                    <a:pt x="1142" y="452"/>
                  </a:cubicBezTo>
                  <a:cubicBezTo>
                    <a:pt x="1142" y="458"/>
                    <a:pt x="1142" y="464"/>
                    <a:pt x="1143" y="470"/>
                  </a:cubicBezTo>
                  <a:cubicBezTo>
                    <a:pt x="1142" y="470"/>
                    <a:pt x="1141" y="470"/>
                    <a:pt x="1140" y="470"/>
                  </a:cubicBezTo>
                  <a:close/>
                  <a:moveTo>
                    <a:pt x="1147" y="470"/>
                  </a:moveTo>
                  <a:cubicBezTo>
                    <a:pt x="1147" y="464"/>
                    <a:pt x="1147" y="458"/>
                    <a:pt x="1146" y="452"/>
                  </a:cubicBezTo>
                  <a:cubicBezTo>
                    <a:pt x="1149" y="452"/>
                    <a:pt x="1149" y="452"/>
                    <a:pt x="1149" y="452"/>
                  </a:cubicBezTo>
                  <a:cubicBezTo>
                    <a:pt x="1151" y="458"/>
                    <a:pt x="1151" y="464"/>
                    <a:pt x="1151" y="470"/>
                  </a:cubicBezTo>
                  <a:cubicBezTo>
                    <a:pt x="1150" y="470"/>
                    <a:pt x="1149" y="470"/>
                    <a:pt x="1147" y="470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FDA17210-AD02-49C6-B831-251CF1F79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4663" y="2909888"/>
              <a:ext cx="225425" cy="230188"/>
            </a:xfrm>
            <a:custGeom>
              <a:avLst/>
              <a:gdLst>
                <a:gd name="T0" fmla="*/ 1 w 159"/>
                <a:gd name="T1" fmla="*/ 64 h 162"/>
                <a:gd name="T2" fmla="*/ 2 w 159"/>
                <a:gd name="T3" fmla="*/ 105 h 162"/>
                <a:gd name="T4" fmla="*/ 3 w 159"/>
                <a:gd name="T5" fmla="*/ 109 h 162"/>
                <a:gd name="T6" fmla="*/ 5 w 159"/>
                <a:gd name="T7" fmla="*/ 142 h 162"/>
                <a:gd name="T8" fmla="*/ 12 w 159"/>
                <a:gd name="T9" fmla="*/ 150 h 162"/>
                <a:gd name="T10" fmla="*/ 150 w 159"/>
                <a:gd name="T11" fmla="*/ 159 h 162"/>
                <a:gd name="T12" fmla="*/ 152 w 159"/>
                <a:gd name="T13" fmla="*/ 159 h 162"/>
                <a:gd name="T14" fmla="*/ 159 w 159"/>
                <a:gd name="T15" fmla="*/ 153 h 162"/>
                <a:gd name="T16" fmla="*/ 156 w 159"/>
                <a:gd name="T17" fmla="*/ 131 h 162"/>
                <a:gd name="T18" fmla="*/ 155 w 159"/>
                <a:gd name="T19" fmla="*/ 129 h 162"/>
                <a:gd name="T20" fmla="*/ 155 w 159"/>
                <a:gd name="T21" fmla="*/ 127 h 162"/>
                <a:gd name="T22" fmla="*/ 155 w 159"/>
                <a:gd name="T23" fmla="*/ 124 h 162"/>
                <a:gd name="T24" fmla="*/ 152 w 159"/>
                <a:gd name="T25" fmla="*/ 108 h 162"/>
                <a:gd name="T26" fmla="*/ 145 w 159"/>
                <a:gd name="T27" fmla="*/ 55 h 162"/>
                <a:gd name="T28" fmla="*/ 134 w 159"/>
                <a:gd name="T29" fmla="*/ 15 h 162"/>
                <a:gd name="T30" fmla="*/ 102 w 159"/>
                <a:gd name="T31" fmla="*/ 1 h 162"/>
                <a:gd name="T32" fmla="*/ 50 w 159"/>
                <a:gd name="T33" fmla="*/ 2 h 162"/>
                <a:gd name="T34" fmla="*/ 12 w 159"/>
                <a:gd name="T35" fmla="*/ 11 h 162"/>
                <a:gd name="T36" fmla="*/ 1 w 159"/>
                <a:gd name="T37" fmla="*/ 55 h 162"/>
                <a:gd name="T38" fmla="*/ 1 w 159"/>
                <a:gd name="T39" fmla="*/ 60 h 162"/>
                <a:gd name="T40" fmla="*/ 1 w 159"/>
                <a:gd name="T41" fmla="*/ 64 h 162"/>
                <a:gd name="T42" fmla="*/ 100 w 159"/>
                <a:gd name="T43" fmla="*/ 24 h 162"/>
                <a:gd name="T44" fmla="*/ 102 w 159"/>
                <a:gd name="T45" fmla="*/ 19 h 162"/>
                <a:gd name="T46" fmla="*/ 121 w 159"/>
                <a:gd name="T47" fmla="*/ 27 h 162"/>
                <a:gd name="T48" fmla="*/ 128 w 159"/>
                <a:gd name="T49" fmla="*/ 65 h 162"/>
                <a:gd name="T50" fmla="*/ 134 w 159"/>
                <a:gd name="T51" fmla="*/ 107 h 162"/>
                <a:gd name="T52" fmla="*/ 137 w 159"/>
                <a:gd name="T53" fmla="*/ 142 h 162"/>
                <a:gd name="T54" fmla="*/ 22 w 159"/>
                <a:gd name="T55" fmla="*/ 134 h 162"/>
                <a:gd name="T56" fmla="*/ 20 w 159"/>
                <a:gd name="T57" fmla="*/ 104 h 162"/>
                <a:gd name="T58" fmla="*/ 57 w 159"/>
                <a:gd name="T59" fmla="*/ 63 h 162"/>
                <a:gd name="T60" fmla="*/ 100 w 159"/>
                <a:gd name="T61" fmla="*/ 24 h 162"/>
                <a:gd name="T62" fmla="*/ 74 w 159"/>
                <a:gd name="T63" fmla="*/ 19 h 162"/>
                <a:gd name="T64" fmla="*/ 87 w 159"/>
                <a:gd name="T65" fmla="*/ 19 h 162"/>
                <a:gd name="T66" fmla="*/ 48 w 159"/>
                <a:gd name="T67" fmla="*/ 54 h 162"/>
                <a:gd name="T68" fmla="*/ 19 w 159"/>
                <a:gd name="T69" fmla="*/ 85 h 162"/>
                <a:gd name="T70" fmla="*/ 19 w 159"/>
                <a:gd name="T71" fmla="*/ 72 h 162"/>
                <a:gd name="T72" fmla="*/ 18 w 159"/>
                <a:gd name="T73" fmla="*/ 62 h 162"/>
                <a:gd name="T74" fmla="*/ 72 w 159"/>
                <a:gd name="T75" fmla="*/ 20 h 162"/>
                <a:gd name="T76" fmla="*/ 74 w 159"/>
                <a:gd name="T77" fmla="*/ 19 h 162"/>
                <a:gd name="T78" fmla="*/ 24 w 159"/>
                <a:gd name="T79" fmla="*/ 25 h 162"/>
                <a:gd name="T80" fmla="*/ 51 w 159"/>
                <a:gd name="T81" fmla="*/ 20 h 162"/>
                <a:gd name="T82" fmla="*/ 18 w 159"/>
                <a:gd name="T83" fmla="*/ 45 h 162"/>
                <a:gd name="T84" fmla="*/ 24 w 159"/>
                <a:gd name="T8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162">
                  <a:moveTo>
                    <a:pt x="1" y="64"/>
                  </a:moveTo>
                  <a:cubicBezTo>
                    <a:pt x="1" y="78"/>
                    <a:pt x="2" y="92"/>
                    <a:pt x="2" y="105"/>
                  </a:cubicBezTo>
                  <a:cubicBezTo>
                    <a:pt x="2" y="107"/>
                    <a:pt x="2" y="108"/>
                    <a:pt x="3" y="109"/>
                  </a:cubicBezTo>
                  <a:cubicBezTo>
                    <a:pt x="3" y="120"/>
                    <a:pt x="4" y="131"/>
                    <a:pt x="5" y="142"/>
                  </a:cubicBezTo>
                  <a:cubicBezTo>
                    <a:pt x="5" y="145"/>
                    <a:pt x="7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1" y="159"/>
                    <a:pt x="151" y="159"/>
                    <a:pt x="152" y="159"/>
                  </a:cubicBezTo>
                  <a:cubicBezTo>
                    <a:pt x="156" y="159"/>
                    <a:pt x="159" y="157"/>
                    <a:pt x="159" y="153"/>
                  </a:cubicBezTo>
                  <a:cubicBezTo>
                    <a:pt x="159" y="145"/>
                    <a:pt x="157" y="138"/>
                    <a:pt x="156" y="131"/>
                  </a:cubicBezTo>
                  <a:cubicBezTo>
                    <a:pt x="156" y="130"/>
                    <a:pt x="156" y="129"/>
                    <a:pt x="155" y="129"/>
                  </a:cubicBezTo>
                  <a:cubicBezTo>
                    <a:pt x="155" y="128"/>
                    <a:pt x="155" y="127"/>
                    <a:pt x="155" y="127"/>
                  </a:cubicBezTo>
                  <a:cubicBezTo>
                    <a:pt x="155" y="126"/>
                    <a:pt x="155" y="125"/>
                    <a:pt x="155" y="124"/>
                  </a:cubicBezTo>
                  <a:cubicBezTo>
                    <a:pt x="154" y="119"/>
                    <a:pt x="153" y="113"/>
                    <a:pt x="152" y="108"/>
                  </a:cubicBezTo>
                  <a:cubicBezTo>
                    <a:pt x="150" y="90"/>
                    <a:pt x="146" y="73"/>
                    <a:pt x="145" y="55"/>
                  </a:cubicBezTo>
                  <a:cubicBezTo>
                    <a:pt x="143" y="41"/>
                    <a:pt x="142" y="26"/>
                    <a:pt x="134" y="15"/>
                  </a:cubicBezTo>
                  <a:cubicBezTo>
                    <a:pt x="126" y="5"/>
                    <a:pt x="114" y="2"/>
                    <a:pt x="102" y="1"/>
                  </a:cubicBezTo>
                  <a:cubicBezTo>
                    <a:pt x="85" y="0"/>
                    <a:pt x="67" y="2"/>
                    <a:pt x="50" y="2"/>
                  </a:cubicBezTo>
                  <a:cubicBezTo>
                    <a:pt x="36" y="2"/>
                    <a:pt x="23" y="3"/>
                    <a:pt x="12" y="11"/>
                  </a:cubicBezTo>
                  <a:cubicBezTo>
                    <a:pt x="0" y="21"/>
                    <a:pt x="0" y="41"/>
                    <a:pt x="1" y="55"/>
                  </a:cubicBezTo>
                  <a:cubicBezTo>
                    <a:pt x="1" y="56"/>
                    <a:pt x="1" y="58"/>
                    <a:pt x="1" y="60"/>
                  </a:cubicBezTo>
                  <a:cubicBezTo>
                    <a:pt x="0" y="61"/>
                    <a:pt x="0" y="63"/>
                    <a:pt x="1" y="64"/>
                  </a:cubicBezTo>
                  <a:close/>
                  <a:moveTo>
                    <a:pt x="100" y="24"/>
                  </a:moveTo>
                  <a:cubicBezTo>
                    <a:pt x="102" y="22"/>
                    <a:pt x="102" y="21"/>
                    <a:pt x="102" y="19"/>
                  </a:cubicBezTo>
                  <a:cubicBezTo>
                    <a:pt x="109" y="19"/>
                    <a:pt x="117" y="21"/>
                    <a:pt x="121" y="27"/>
                  </a:cubicBezTo>
                  <a:cubicBezTo>
                    <a:pt x="127" y="38"/>
                    <a:pt x="126" y="53"/>
                    <a:pt x="128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6" y="117"/>
                    <a:pt x="140" y="132"/>
                    <a:pt x="137" y="142"/>
                  </a:cubicBezTo>
                  <a:cubicBezTo>
                    <a:pt x="99" y="143"/>
                    <a:pt x="60" y="140"/>
                    <a:pt x="22" y="134"/>
                  </a:cubicBezTo>
                  <a:cubicBezTo>
                    <a:pt x="22" y="124"/>
                    <a:pt x="21" y="114"/>
                    <a:pt x="20" y="104"/>
                  </a:cubicBezTo>
                  <a:cubicBezTo>
                    <a:pt x="33" y="91"/>
                    <a:pt x="44" y="76"/>
                    <a:pt x="57" y="63"/>
                  </a:cubicBezTo>
                  <a:cubicBezTo>
                    <a:pt x="71" y="49"/>
                    <a:pt x="88" y="39"/>
                    <a:pt x="100" y="24"/>
                  </a:cubicBezTo>
                  <a:close/>
                  <a:moveTo>
                    <a:pt x="74" y="19"/>
                  </a:moveTo>
                  <a:cubicBezTo>
                    <a:pt x="78" y="19"/>
                    <a:pt x="83" y="19"/>
                    <a:pt x="87" y="19"/>
                  </a:cubicBezTo>
                  <a:cubicBezTo>
                    <a:pt x="75" y="32"/>
                    <a:pt x="60" y="41"/>
                    <a:pt x="48" y="54"/>
                  </a:cubicBezTo>
                  <a:cubicBezTo>
                    <a:pt x="38" y="64"/>
                    <a:pt x="28" y="75"/>
                    <a:pt x="19" y="85"/>
                  </a:cubicBezTo>
                  <a:cubicBezTo>
                    <a:pt x="19" y="81"/>
                    <a:pt x="19" y="76"/>
                    <a:pt x="19" y="72"/>
                  </a:cubicBezTo>
                  <a:cubicBezTo>
                    <a:pt x="19" y="69"/>
                    <a:pt x="18" y="65"/>
                    <a:pt x="18" y="62"/>
                  </a:cubicBezTo>
                  <a:cubicBezTo>
                    <a:pt x="35" y="47"/>
                    <a:pt x="55" y="35"/>
                    <a:pt x="72" y="20"/>
                  </a:cubicBezTo>
                  <a:cubicBezTo>
                    <a:pt x="73" y="20"/>
                    <a:pt x="73" y="19"/>
                    <a:pt x="74" y="19"/>
                  </a:cubicBezTo>
                  <a:close/>
                  <a:moveTo>
                    <a:pt x="24" y="25"/>
                  </a:moveTo>
                  <a:cubicBezTo>
                    <a:pt x="29" y="19"/>
                    <a:pt x="43" y="20"/>
                    <a:pt x="51" y="20"/>
                  </a:cubicBezTo>
                  <a:cubicBezTo>
                    <a:pt x="40" y="28"/>
                    <a:pt x="29" y="36"/>
                    <a:pt x="18" y="45"/>
                  </a:cubicBezTo>
                  <a:cubicBezTo>
                    <a:pt x="18" y="37"/>
                    <a:pt x="19" y="30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3AB66DA5-047A-4EE3-8E40-4B9968E98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4313" y="2909888"/>
              <a:ext cx="227013" cy="230188"/>
            </a:xfrm>
            <a:custGeom>
              <a:avLst/>
              <a:gdLst>
                <a:gd name="T0" fmla="*/ 5 w 160"/>
                <a:gd name="T1" fmla="*/ 142 h 162"/>
                <a:gd name="T2" fmla="*/ 12 w 160"/>
                <a:gd name="T3" fmla="*/ 150 h 162"/>
                <a:gd name="T4" fmla="*/ 150 w 160"/>
                <a:gd name="T5" fmla="*/ 159 h 162"/>
                <a:gd name="T6" fmla="*/ 157 w 160"/>
                <a:gd name="T7" fmla="*/ 146 h 162"/>
                <a:gd name="T8" fmla="*/ 156 w 160"/>
                <a:gd name="T9" fmla="*/ 136 h 162"/>
                <a:gd name="T10" fmla="*/ 152 w 160"/>
                <a:gd name="T11" fmla="*/ 108 h 162"/>
                <a:gd name="T12" fmla="*/ 145 w 160"/>
                <a:gd name="T13" fmla="*/ 55 h 162"/>
                <a:gd name="T14" fmla="*/ 134 w 160"/>
                <a:gd name="T15" fmla="*/ 15 h 162"/>
                <a:gd name="T16" fmla="*/ 102 w 160"/>
                <a:gd name="T17" fmla="*/ 1 h 162"/>
                <a:gd name="T18" fmla="*/ 50 w 160"/>
                <a:gd name="T19" fmla="*/ 2 h 162"/>
                <a:gd name="T20" fmla="*/ 12 w 160"/>
                <a:gd name="T21" fmla="*/ 11 h 162"/>
                <a:gd name="T22" fmla="*/ 1 w 160"/>
                <a:gd name="T23" fmla="*/ 55 h 162"/>
                <a:gd name="T24" fmla="*/ 5 w 160"/>
                <a:gd name="T25" fmla="*/ 142 h 162"/>
                <a:gd name="T26" fmla="*/ 113 w 160"/>
                <a:gd name="T27" fmla="*/ 23 h 162"/>
                <a:gd name="T28" fmla="*/ 114 w 160"/>
                <a:gd name="T29" fmla="*/ 21 h 162"/>
                <a:gd name="T30" fmla="*/ 121 w 160"/>
                <a:gd name="T31" fmla="*/ 27 h 162"/>
                <a:gd name="T32" fmla="*/ 128 w 160"/>
                <a:gd name="T33" fmla="*/ 65 h 162"/>
                <a:gd name="T34" fmla="*/ 134 w 160"/>
                <a:gd name="T35" fmla="*/ 107 h 162"/>
                <a:gd name="T36" fmla="*/ 137 w 160"/>
                <a:gd name="T37" fmla="*/ 142 h 162"/>
                <a:gd name="T38" fmla="*/ 22 w 160"/>
                <a:gd name="T39" fmla="*/ 134 h 162"/>
                <a:gd name="T40" fmla="*/ 22 w 160"/>
                <a:gd name="T41" fmla="*/ 125 h 162"/>
                <a:gd name="T42" fmla="*/ 64 w 160"/>
                <a:gd name="T43" fmla="*/ 74 h 162"/>
                <a:gd name="T44" fmla="*/ 113 w 160"/>
                <a:gd name="T45" fmla="*/ 23 h 162"/>
                <a:gd name="T46" fmla="*/ 99 w 160"/>
                <a:gd name="T47" fmla="*/ 19 h 162"/>
                <a:gd name="T48" fmla="*/ 55 w 160"/>
                <a:gd name="T49" fmla="*/ 65 h 162"/>
                <a:gd name="T50" fmla="*/ 20 w 160"/>
                <a:gd name="T51" fmla="*/ 107 h 162"/>
                <a:gd name="T52" fmla="*/ 19 w 160"/>
                <a:gd name="T53" fmla="*/ 90 h 162"/>
                <a:gd name="T54" fmla="*/ 80 w 160"/>
                <a:gd name="T55" fmla="*/ 19 h 162"/>
                <a:gd name="T56" fmla="*/ 99 w 160"/>
                <a:gd name="T57" fmla="*/ 19 h 162"/>
                <a:gd name="T58" fmla="*/ 24 w 160"/>
                <a:gd name="T59" fmla="*/ 25 h 162"/>
                <a:gd name="T60" fmla="*/ 52 w 160"/>
                <a:gd name="T61" fmla="*/ 20 h 162"/>
                <a:gd name="T62" fmla="*/ 65 w 160"/>
                <a:gd name="T63" fmla="*/ 19 h 162"/>
                <a:gd name="T64" fmla="*/ 19 w 160"/>
                <a:gd name="T65" fmla="*/ 71 h 162"/>
                <a:gd name="T66" fmla="*/ 24 w 160"/>
                <a:gd name="T67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62">
                  <a:moveTo>
                    <a:pt x="5" y="142"/>
                  </a:moveTo>
                  <a:cubicBezTo>
                    <a:pt x="5" y="145"/>
                    <a:pt x="7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7" y="159"/>
                    <a:pt x="160" y="151"/>
                    <a:pt x="157" y="146"/>
                  </a:cubicBezTo>
                  <a:cubicBezTo>
                    <a:pt x="157" y="143"/>
                    <a:pt x="157" y="139"/>
                    <a:pt x="156" y="136"/>
                  </a:cubicBezTo>
                  <a:cubicBezTo>
                    <a:pt x="156" y="126"/>
                    <a:pt x="153" y="116"/>
                    <a:pt x="152" y="108"/>
                  </a:cubicBezTo>
                  <a:cubicBezTo>
                    <a:pt x="150" y="90"/>
                    <a:pt x="146" y="73"/>
                    <a:pt x="145" y="55"/>
                  </a:cubicBezTo>
                  <a:cubicBezTo>
                    <a:pt x="143" y="41"/>
                    <a:pt x="142" y="26"/>
                    <a:pt x="134" y="15"/>
                  </a:cubicBezTo>
                  <a:cubicBezTo>
                    <a:pt x="126" y="5"/>
                    <a:pt x="114" y="2"/>
                    <a:pt x="102" y="1"/>
                  </a:cubicBezTo>
                  <a:cubicBezTo>
                    <a:pt x="85" y="0"/>
                    <a:pt x="67" y="2"/>
                    <a:pt x="50" y="2"/>
                  </a:cubicBezTo>
                  <a:cubicBezTo>
                    <a:pt x="36" y="2"/>
                    <a:pt x="23" y="3"/>
                    <a:pt x="12" y="11"/>
                  </a:cubicBezTo>
                  <a:cubicBezTo>
                    <a:pt x="0" y="21"/>
                    <a:pt x="1" y="41"/>
                    <a:pt x="1" y="55"/>
                  </a:cubicBezTo>
                  <a:cubicBezTo>
                    <a:pt x="1" y="84"/>
                    <a:pt x="3" y="113"/>
                    <a:pt x="5" y="142"/>
                  </a:cubicBezTo>
                  <a:close/>
                  <a:moveTo>
                    <a:pt x="113" y="23"/>
                  </a:moveTo>
                  <a:cubicBezTo>
                    <a:pt x="113" y="22"/>
                    <a:pt x="113" y="22"/>
                    <a:pt x="114" y="21"/>
                  </a:cubicBezTo>
                  <a:cubicBezTo>
                    <a:pt x="116" y="23"/>
                    <a:pt x="119" y="24"/>
                    <a:pt x="121" y="27"/>
                  </a:cubicBezTo>
                  <a:cubicBezTo>
                    <a:pt x="127" y="38"/>
                    <a:pt x="126" y="53"/>
                    <a:pt x="128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6" y="117"/>
                    <a:pt x="140" y="132"/>
                    <a:pt x="137" y="142"/>
                  </a:cubicBezTo>
                  <a:cubicBezTo>
                    <a:pt x="99" y="143"/>
                    <a:pt x="60" y="140"/>
                    <a:pt x="22" y="134"/>
                  </a:cubicBezTo>
                  <a:cubicBezTo>
                    <a:pt x="22" y="131"/>
                    <a:pt x="22" y="128"/>
                    <a:pt x="22" y="125"/>
                  </a:cubicBezTo>
                  <a:cubicBezTo>
                    <a:pt x="37" y="110"/>
                    <a:pt x="49" y="91"/>
                    <a:pt x="64" y="74"/>
                  </a:cubicBezTo>
                  <a:cubicBezTo>
                    <a:pt x="80" y="56"/>
                    <a:pt x="98" y="42"/>
                    <a:pt x="113" y="23"/>
                  </a:cubicBezTo>
                  <a:close/>
                  <a:moveTo>
                    <a:pt x="99" y="19"/>
                  </a:moveTo>
                  <a:cubicBezTo>
                    <a:pt x="86" y="35"/>
                    <a:pt x="69" y="49"/>
                    <a:pt x="55" y="65"/>
                  </a:cubicBezTo>
                  <a:cubicBezTo>
                    <a:pt x="42" y="78"/>
                    <a:pt x="32" y="93"/>
                    <a:pt x="20" y="107"/>
                  </a:cubicBezTo>
                  <a:cubicBezTo>
                    <a:pt x="20" y="101"/>
                    <a:pt x="20" y="96"/>
                    <a:pt x="19" y="90"/>
                  </a:cubicBezTo>
                  <a:cubicBezTo>
                    <a:pt x="40" y="67"/>
                    <a:pt x="66" y="46"/>
                    <a:pt x="80" y="19"/>
                  </a:cubicBezTo>
                  <a:cubicBezTo>
                    <a:pt x="87" y="19"/>
                    <a:pt x="93" y="18"/>
                    <a:pt x="99" y="19"/>
                  </a:cubicBezTo>
                  <a:close/>
                  <a:moveTo>
                    <a:pt x="24" y="25"/>
                  </a:moveTo>
                  <a:cubicBezTo>
                    <a:pt x="30" y="18"/>
                    <a:pt x="44" y="20"/>
                    <a:pt x="52" y="20"/>
                  </a:cubicBezTo>
                  <a:cubicBezTo>
                    <a:pt x="56" y="20"/>
                    <a:pt x="60" y="19"/>
                    <a:pt x="65" y="19"/>
                  </a:cubicBezTo>
                  <a:cubicBezTo>
                    <a:pt x="52" y="39"/>
                    <a:pt x="35" y="55"/>
                    <a:pt x="19" y="71"/>
                  </a:cubicBezTo>
                  <a:cubicBezTo>
                    <a:pt x="18" y="59"/>
                    <a:pt x="14" y="35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FD50B711-622E-4088-9AC9-02CE1CB7D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2909888"/>
              <a:ext cx="225425" cy="230188"/>
            </a:xfrm>
            <a:custGeom>
              <a:avLst/>
              <a:gdLst>
                <a:gd name="T0" fmla="*/ 5 w 159"/>
                <a:gd name="T1" fmla="*/ 142 h 162"/>
                <a:gd name="T2" fmla="*/ 12 w 159"/>
                <a:gd name="T3" fmla="*/ 150 h 162"/>
                <a:gd name="T4" fmla="*/ 150 w 159"/>
                <a:gd name="T5" fmla="*/ 159 h 162"/>
                <a:gd name="T6" fmla="*/ 155 w 159"/>
                <a:gd name="T7" fmla="*/ 158 h 162"/>
                <a:gd name="T8" fmla="*/ 159 w 159"/>
                <a:gd name="T9" fmla="*/ 150 h 162"/>
                <a:gd name="T10" fmla="*/ 158 w 159"/>
                <a:gd name="T11" fmla="*/ 147 h 162"/>
                <a:gd name="T12" fmla="*/ 157 w 159"/>
                <a:gd name="T13" fmla="*/ 136 h 162"/>
                <a:gd name="T14" fmla="*/ 156 w 159"/>
                <a:gd name="T15" fmla="*/ 134 h 162"/>
                <a:gd name="T16" fmla="*/ 153 w 159"/>
                <a:gd name="T17" fmla="*/ 108 h 162"/>
                <a:gd name="T18" fmla="*/ 145 w 159"/>
                <a:gd name="T19" fmla="*/ 55 h 162"/>
                <a:gd name="T20" fmla="*/ 134 w 159"/>
                <a:gd name="T21" fmla="*/ 15 h 162"/>
                <a:gd name="T22" fmla="*/ 103 w 159"/>
                <a:gd name="T23" fmla="*/ 1 h 162"/>
                <a:gd name="T24" fmla="*/ 50 w 159"/>
                <a:gd name="T25" fmla="*/ 2 h 162"/>
                <a:gd name="T26" fmla="*/ 12 w 159"/>
                <a:gd name="T27" fmla="*/ 11 h 162"/>
                <a:gd name="T28" fmla="*/ 1 w 159"/>
                <a:gd name="T29" fmla="*/ 55 h 162"/>
                <a:gd name="T30" fmla="*/ 5 w 159"/>
                <a:gd name="T31" fmla="*/ 142 h 162"/>
                <a:gd name="T32" fmla="*/ 116 w 159"/>
                <a:gd name="T33" fmla="*/ 22 h 162"/>
                <a:gd name="T34" fmla="*/ 121 w 159"/>
                <a:gd name="T35" fmla="*/ 27 h 162"/>
                <a:gd name="T36" fmla="*/ 128 w 159"/>
                <a:gd name="T37" fmla="*/ 65 h 162"/>
                <a:gd name="T38" fmla="*/ 135 w 159"/>
                <a:gd name="T39" fmla="*/ 107 h 162"/>
                <a:gd name="T40" fmla="*/ 138 w 159"/>
                <a:gd name="T41" fmla="*/ 142 h 162"/>
                <a:gd name="T42" fmla="*/ 23 w 159"/>
                <a:gd name="T43" fmla="*/ 134 h 162"/>
                <a:gd name="T44" fmla="*/ 22 w 159"/>
                <a:gd name="T45" fmla="*/ 130 h 162"/>
                <a:gd name="T46" fmla="*/ 79 w 159"/>
                <a:gd name="T47" fmla="*/ 61 h 162"/>
                <a:gd name="T48" fmla="*/ 102 w 159"/>
                <a:gd name="T49" fmla="*/ 38 h 162"/>
                <a:gd name="T50" fmla="*/ 116 w 159"/>
                <a:gd name="T51" fmla="*/ 22 h 162"/>
                <a:gd name="T52" fmla="*/ 74 w 159"/>
                <a:gd name="T53" fmla="*/ 19 h 162"/>
                <a:gd name="T54" fmla="*/ 101 w 159"/>
                <a:gd name="T55" fmla="*/ 19 h 162"/>
                <a:gd name="T56" fmla="*/ 102 w 159"/>
                <a:gd name="T57" fmla="*/ 19 h 162"/>
                <a:gd name="T58" fmla="*/ 90 w 159"/>
                <a:gd name="T59" fmla="*/ 31 h 162"/>
                <a:gd name="T60" fmla="*/ 68 w 159"/>
                <a:gd name="T61" fmla="*/ 53 h 162"/>
                <a:gd name="T62" fmla="*/ 21 w 159"/>
                <a:gd name="T63" fmla="*/ 110 h 162"/>
                <a:gd name="T64" fmla="*/ 20 w 159"/>
                <a:gd name="T65" fmla="*/ 100 h 162"/>
                <a:gd name="T66" fmla="*/ 37 w 159"/>
                <a:gd name="T67" fmla="*/ 72 h 162"/>
                <a:gd name="T68" fmla="*/ 73 w 159"/>
                <a:gd name="T69" fmla="*/ 20 h 162"/>
                <a:gd name="T70" fmla="*/ 74 w 159"/>
                <a:gd name="T71" fmla="*/ 19 h 162"/>
                <a:gd name="T72" fmla="*/ 24 w 159"/>
                <a:gd name="T73" fmla="*/ 25 h 162"/>
                <a:gd name="T74" fmla="*/ 53 w 159"/>
                <a:gd name="T75" fmla="*/ 20 h 162"/>
                <a:gd name="T76" fmla="*/ 57 w 159"/>
                <a:gd name="T77" fmla="*/ 20 h 162"/>
                <a:gd name="T78" fmla="*/ 29 w 159"/>
                <a:gd name="T79" fmla="*/ 59 h 162"/>
                <a:gd name="T80" fmla="*/ 19 w 159"/>
                <a:gd name="T81" fmla="*/ 76 h 162"/>
                <a:gd name="T82" fmla="*/ 19 w 159"/>
                <a:gd name="T83" fmla="*/ 72 h 162"/>
                <a:gd name="T84" fmla="*/ 24 w 159"/>
                <a:gd name="T8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162">
                  <a:moveTo>
                    <a:pt x="5" y="142"/>
                  </a:moveTo>
                  <a:cubicBezTo>
                    <a:pt x="6" y="145"/>
                    <a:pt x="8" y="150"/>
                    <a:pt x="12" y="150"/>
                  </a:cubicBezTo>
                  <a:cubicBezTo>
                    <a:pt x="57" y="158"/>
                    <a:pt x="104" y="162"/>
                    <a:pt x="150" y="159"/>
                  </a:cubicBezTo>
                  <a:cubicBezTo>
                    <a:pt x="152" y="159"/>
                    <a:pt x="154" y="159"/>
                    <a:pt x="155" y="158"/>
                  </a:cubicBezTo>
                  <a:cubicBezTo>
                    <a:pt x="158" y="156"/>
                    <a:pt x="159" y="153"/>
                    <a:pt x="159" y="150"/>
                  </a:cubicBezTo>
                  <a:cubicBezTo>
                    <a:pt x="159" y="149"/>
                    <a:pt x="159" y="148"/>
                    <a:pt x="158" y="147"/>
                  </a:cubicBezTo>
                  <a:cubicBezTo>
                    <a:pt x="158" y="144"/>
                    <a:pt x="158" y="140"/>
                    <a:pt x="157" y="136"/>
                  </a:cubicBezTo>
                  <a:cubicBezTo>
                    <a:pt x="157" y="135"/>
                    <a:pt x="157" y="135"/>
                    <a:pt x="156" y="134"/>
                  </a:cubicBezTo>
                  <a:cubicBezTo>
                    <a:pt x="156" y="125"/>
                    <a:pt x="154" y="116"/>
                    <a:pt x="153" y="108"/>
                  </a:cubicBezTo>
                  <a:cubicBezTo>
                    <a:pt x="150" y="90"/>
                    <a:pt x="147" y="73"/>
                    <a:pt x="145" y="55"/>
                  </a:cubicBezTo>
                  <a:cubicBezTo>
                    <a:pt x="144" y="41"/>
                    <a:pt x="142" y="26"/>
                    <a:pt x="134" y="15"/>
                  </a:cubicBezTo>
                  <a:cubicBezTo>
                    <a:pt x="126" y="5"/>
                    <a:pt x="115" y="2"/>
                    <a:pt x="103" y="1"/>
                  </a:cubicBezTo>
                  <a:cubicBezTo>
                    <a:pt x="85" y="0"/>
                    <a:pt x="68" y="2"/>
                    <a:pt x="50" y="2"/>
                  </a:cubicBezTo>
                  <a:cubicBezTo>
                    <a:pt x="37" y="2"/>
                    <a:pt x="23" y="3"/>
                    <a:pt x="12" y="11"/>
                  </a:cubicBezTo>
                  <a:cubicBezTo>
                    <a:pt x="0" y="21"/>
                    <a:pt x="1" y="41"/>
                    <a:pt x="1" y="55"/>
                  </a:cubicBezTo>
                  <a:cubicBezTo>
                    <a:pt x="1" y="84"/>
                    <a:pt x="3" y="113"/>
                    <a:pt x="5" y="142"/>
                  </a:cubicBezTo>
                  <a:close/>
                  <a:moveTo>
                    <a:pt x="116" y="22"/>
                  </a:moveTo>
                  <a:cubicBezTo>
                    <a:pt x="118" y="23"/>
                    <a:pt x="120" y="25"/>
                    <a:pt x="121" y="27"/>
                  </a:cubicBezTo>
                  <a:cubicBezTo>
                    <a:pt x="127" y="38"/>
                    <a:pt x="127" y="53"/>
                    <a:pt x="128" y="65"/>
                  </a:cubicBezTo>
                  <a:cubicBezTo>
                    <a:pt x="130" y="79"/>
                    <a:pt x="132" y="93"/>
                    <a:pt x="135" y="107"/>
                  </a:cubicBezTo>
                  <a:cubicBezTo>
                    <a:pt x="136" y="117"/>
                    <a:pt x="141" y="132"/>
                    <a:pt x="138" y="142"/>
                  </a:cubicBezTo>
                  <a:cubicBezTo>
                    <a:pt x="99" y="143"/>
                    <a:pt x="61" y="140"/>
                    <a:pt x="23" y="134"/>
                  </a:cubicBezTo>
                  <a:cubicBezTo>
                    <a:pt x="23" y="133"/>
                    <a:pt x="22" y="131"/>
                    <a:pt x="22" y="130"/>
                  </a:cubicBezTo>
                  <a:cubicBezTo>
                    <a:pt x="42" y="107"/>
                    <a:pt x="59" y="83"/>
                    <a:pt x="79" y="61"/>
                  </a:cubicBezTo>
                  <a:cubicBezTo>
                    <a:pt x="87" y="53"/>
                    <a:pt x="94" y="46"/>
                    <a:pt x="102" y="38"/>
                  </a:cubicBezTo>
                  <a:cubicBezTo>
                    <a:pt x="106" y="33"/>
                    <a:pt x="112" y="28"/>
                    <a:pt x="116" y="22"/>
                  </a:cubicBezTo>
                  <a:close/>
                  <a:moveTo>
                    <a:pt x="74" y="19"/>
                  </a:moveTo>
                  <a:cubicBezTo>
                    <a:pt x="83" y="19"/>
                    <a:pt x="92" y="18"/>
                    <a:pt x="101" y="19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99" y="23"/>
                    <a:pt x="94" y="27"/>
                    <a:pt x="90" y="31"/>
                  </a:cubicBezTo>
                  <a:cubicBezTo>
                    <a:pt x="83" y="38"/>
                    <a:pt x="76" y="46"/>
                    <a:pt x="68" y="53"/>
                  </a:cubicBezTo>
                  <a:cubicBezTo>
                    <a:pt x="52" y="71"/>
                    <a:pt x="37" y="91"/>
                    <a:pt x="21" y="110"/>
                  </a:cubicBezTo>
                  <a:cubicBezTo>
                    <a:pt x="21" y="107"/>
                    <a:pt x="21" y="103"/>
                    <a:pt x="20" y="100"/>
                  </a:cubicBezTo>
                  <a:cubicBezTo>
                    <a:pt x="28" y="92"/>
                    <a:pt x="33" y="79"/>
                    <a:pt x="37" y="72"/>
                  </a:cubicBezTo>
                  <a:cubicBezTo>
                    <a:pt x="47" y="54"/>
                    <a:pt x="60" y="36"/>
                    <a:pt x="73" y="20"/>
                  </a:cubicBezTo>
                  <a:cubicBezTo>
                    <a:pt x="74" y="20"/>
                    <a:pt x="74" y="19"/>
                    <a:pt x="74" y="19"/>
                  </a:cubicBezTo>
                  <a:close/>
                  <a:moveTo>
                    <a:pt x="24" y="25"/>
                  </a:moveTo>
                  <a:cubicBezTo>
                    <a:pt x="30" y="18"/>
                    <a:pt x="45" y="20"/>
                    <a:pt x="53" y="20"/>
                  </a:cubicBezTo>
                  <a:cubicBezTo>
                    <a:pt x="54" y="20"/>
                    <a:pt x="55" y="20"/>
                    <a:pt x="57" y="20"/>
                  </a:cubicBezTo>
                  <a:cubicBezTo>
                    <a:pt x="47" y="32"/>
                    <a:pt x="38" y="46"/>
                    <a:pt x="29" y="59"/>
                  </a:cubicBezTo>
                  <a:cubicBezTo>
                    <a:pt x="26" y="65"/>
                    <a:pt x="22" y="70"/>
                    <a:pt x="19" y="76"/>
                  </a:cubicBezTo>
                  <a:cubicBezTo>
                    <a:pt x="19" y="75"/>
                    <a:pt x="19" y="73"/>
                    <a:pt x="19" y="72"/>
                  </a:cubicBezTo>
                  <a:cubicBezTo>
                    <a:pt x="19" y="59"/>
                    <a:pt x="15" y="35"/>
                    <a:pt x="24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48">
              <a:extLst>
                <a:ext uri="{FF2B5EF4-FFF2-40B4-BE49-F238E27FC236}">
                  <a16:creationId xmlns:a16="http://schemas.microsoft.com/office/drawing/2014/main" id="{D42F36E4-21A8-487A-9BC5-A1CB260E6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8375" y="2909888"/>
              <a:ext cx="225425" cy="230188"/>
            </a:xfrm>
            <a:custGeom>
              <a:avLst/>
              <a:gdLst>
                <a:gd name="T0" fmla="*/ 3 w 159"/>
                <a:gd name="T1" fmla="*/ 121 h 162"/>
                <a:gd name="T2" fmla="*/ 3 w 159"/>
                <a:gd name="T3" fmla="*/ 124 h 162"/>
                <a:gd name="T4" fmla="*/ 5 w 159"/>
                <a:gd name="T5" fmla="*/ 142 h 162"/>
                <a:gd name="T6" fmla="*/ 11 w 159"/>
                <a:gd name="T7" fmla="*/ 150 h 162"/>
                <a:gd name="T8" fmla="*/ 149 w 159"/>
                <a:gd name="T9" fmla="*/ 159 h 162"/>
                <a:gd name="T10" fmla="*/ 157 w 159"/>
                <a:gd name="T11" fmla="*/ 147 h 162"/>
                <a:gd name="T12" fmla="*/ 157 w 159"/>
                <a:gd name="T13" fmla="*/ 146 h 162"/>
                <a:gd name="T14" fmla="*/ 157 w 159"/>
                <a:gd name="T15" fmla="*/ 144 h 162"/>
                <a:gd name="T16" fmla="*/ 155 w 159"/>
                <a:gd name="T17" fmla="*/ 132 h 162"/>
                <a:gd name="T18" fmla="*/ 152 w 159"/>
                <a:gd name="T19" fmla="*/ 108 h 162"/>
                <a:gd name="T20" fmla="*/ 144 w 159"/>
                <a:gd name="T21" fmla="*/ 55 h 162"/>
                <a:gd name="T22" fmla="*/ 133 w 159"/>
                <a:gd name="T23" fmla="*/ 15 h 162"/>
                <a:gd name="T24" fmla="*/ 102 w 159"/>
                <a:gd name="T25" fmla="*/ 1 h 162"/>
                <a:gd name="T26" fmla="*/ 49 w 159"/>
                <a:gd name="T27" fmla="*/ 2 h 162"/>
                <a:gd name="T28" fmla="*/ 12 w 159"/>
                <a:gd name="T29" fmla="*/ 11 h 162"/>
                <a:gd name="T30" fmla="*/ 0 w 159"/>
                <a:gd name="T31" fmla="*/ 55 h 162"/>
                <a:gd name="T32" fmla="*/ 3 w 159"/>
                <a:gd name="T33" fmla="*/ 121 h 162"/>
                <a:gd name="T34" fmla="*/ 108 w 159"/>
                <a:gd name="T35" fmla="*/ 23 h 162"/>
                <a:gd name="T36" fmla="*/ 109 w 159"/>
                <a:gd name="T37" fmla="*/ 20 h 162"/>
                <a:gd name="T38" fmla="*/ 120 w 159"/>
                <a:gd name="T39" fmla="*/ 27 h 162"/>
                <a:gd name="T40" fmla="*/ 127 w 159"/>
                <a:gd name="T41" fmla="*/ 65 h 162"/>
                <a:gd name="T42" fmla="*/ 134 w 159"/>
                <a:gd name="T43" fmla="*/ 107 h 162"/>
                <a:gd name="T44" fmla="*/ 137 w 159"/>
                <a:gd name="T45" fmla="*/ 142 h 162"/>
                <a:gd name="T46" fmla="*/ 22 w 159"/>
                <a:gd name="T47" fmla="*/ 134 h 162"/>
                <a:gd name="T48" fmla="*/ 21 w 159"/>
                <a:gd name="T49" fmla="*/ 118 h 162"/>
                <a:gd name="T50" fmla="*/ 67 w 159"/>
                <a:gd name="T51" fmla="*/ 66 h 162"/>
                <a:gd name="T52" fmla="*/ 108 w 159"/>
                <a:gd name="T53" fmla="*/ 23 h 162"/>
                <a:gd name="T54" fmla="*/ 83 w 159"/>
                <a:gd name="T55" fmla="*/ 19 h 162"/>
                <a:gd name="T56" fmla="*/ 95 w 159"/>
                <a:gd name="T57" fmla="*/ 19 h 162"/>
                <a:gd name="T58" fmla="*/ 52 w 159"/>
                <a:gd name="T59" fmla="*/ 63 h 162"/>
                <a:gd name="T60" fmla="*/ 20 w 159"/>
                <a:gd name="T61" fmla="*/ 99 h 162"/>
                <a:gd name="T62" fmla="*/ 19 w 159"/>
                <a:gd name="T63" fmla="*/ 85 h 162"/>
                <a:gd name="T64" fmla="*/ 82 w 159"/>
                <a:gd name="T65" fmla="*/ 21 h 162"/>
                <a:gd name="T66" fmla="*/ 83 w 159"/>
                <a:gd name="T67" fmla="*/ 19 h 162"/>
                <a:gd name="T68" fmla="*/ 23 w 159"/>
                <a:gd name="T69" fmla="*/ 25 h 162"/>
                <a:gd name="T70" fmla="*/ 52 w 159"/>
                <a:gd name="T71" fmla="*/ 20 h 162"/>
                <a:gd name="T72" fmla="*/ 64 w 159"/>
                <a:gd name="T73" fmla="*/ 19 h 162"/>
                <a:gd name="T74" fmla="*/ 18 w 159"/>
                <a:gd name="T75" fmla="*/ 66 h 162"/>
                <a:gd name="T76" fmla="*/ 23 w 159"/>
                <a:gd name="T77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62">
                  <a:moveTo>
                    <a:pt x="3" y="121"/>
                  </a:moveTo>
                  <a:cubicBezTo>
                    <a:pt x="3" y="122"/>
                    <a:pt x="3" y="123"/>
                    <a:pt x="3" y="124"/>
                  </a:cubicBezTo>
                  <a:cubicBezTo>
                    <a:pt x="4" y="130"/>
                    <a:pt x="4" y="136"/>
                    <a:pt x="5" y="142"/>
                  </a:cubicBezTo>
                  <a:cubicBezTo>
                    <a:pt x="5" y="145"/>
                    <a:pt x="7" y="150"/>
                    <a:pt x="11" y="150"/>
                  </a:cubicBezTo>
                  <a:cubicBezTo>
                    <a:pt x="57" y="158"/>
                    <a:pt x="103" y="162"/>
                    <a:pt x="149" y="159"/>
                  </a:cubicBezTo>
                  <a:cubicBezTo>
                    <a:pt x="157" y="159"/>
                    <a:pt x="159" y="152"/>
                    <a:pt x="157" y="147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5"/>
                    <a:pt x="157" y="145"/>
                    <a:pt x="157" y="144"/>
                  </a:cubicBezTo>
                  <a:cubicBezTo>
                    <a:pt x="157" y="140"/>
                    <a:pt x="156" y="136"/>
                    <a:pt x="155" y="132"/>
                  </a:cubicBezTo>
                  <a:cubicBezTo>
                    <a:pt x="155" y="124"/>
                    <a:pt x="153" y="115"/>
                    <a:pt x="152" y="108"/>
                  </a:cubicBezTo>
                  <a:cubicBezTo>
                    <a:pt x="149" y="90"/>
                    <a:pt x="146" y="73"/>
                    <a:pt x="144" y="55"/>
                  </a:cubicBezTo>
                  <a:cubicBezTo>
                    <a:pt x="143" y="41"/>
                    <a:pt x="142" y="26"/>
                    <a:pt x="133" y="15"/>
                  </a:cubicBezTo>
                  <a:cubicBezTo>
                    <a:pt x="125" y="5"/>
                    <a:pt x="114" y="2"/>
                    <a:pt x="102" y="1"/>
                  </a:cubicBezTo>
                  <a:cubicBezTo>
                    <a:pt x="85" y="0"/>
                    <a:pt x="67" y="2"/>
                    <a:pt x="49" y="2"/>
                  </a:cubicBezTo>
                  <a:cubicBezTo>
                    <a:pt x="36" y="2"/>
                    <a:pt x="22" y="3"/>
                    <a:pt x="12" y="11"/>
                  </a:cubicBezTo>
                  <a:cubicBezTo>
                    <a:pt x="0" y="21"/>
                    <a:pt x="0" y="41"/>
                    <a:pt x="0" y="55"/>
                  </a:cubicBezTo>
                  <a:cubicBezTo>
                    <a:pt x="0" y="77"/>
                    <a:pt x="1" y="99"/>
                    <a:pt x="3" y="121"/>
                  </a:cubicBezTo>
                  <a:close/>
                  <a:moveTo>
                    <a:pt x="108" y="23"/>
                  </a:moveTo>
                  <a:cubicBezTo>
                    <a:pt x="108" y="22"/>
                    <a:pt x="109" y="21"/>
                    <a:pt x="109" y="20"/>
                  </a:cubicBezTo>
                  <a:cubicBezTo>
                    <a:pt x="113" y="21"/>
                    <a:pt x="117" y="23"/>
                    <a:pt x="120" y="27"/>
                  </a:cubicBezTo>
                  <a:cubicBezTo>
                    <a:pt x="127" y="38"/>
                    <a:pt x="126" y="53"/>
                    <a:pt x="127" y="65"/>
                  </a:cubicBezTo>
                  <a:cubicBezTo>
                    <a:pt x="129" y="79"/>
                    <a:pt x="132" y="93"/>
                    <a:pt x="134" y="107"/>
                  </a:cubicBezTo>
                  <a:cubicBezTo>
                    <a:pt x="135" y="117"/>
                    <a:pt x="140" y="132"/>
                    <a:pt x="137" y="142"/>
                  </a:cubicBezTo>
                  <a:cubicBezTo>
                    <a:pt x="98" y="143"/>
                    <a:pt x="60" y="140"/>
                    <a:pt x="22" y="134"/>
                  </a:cubicBezTo>
                  <a:cubicBezTo>
                    <a:pt x="21" y="129"/>
                    <a:pt x="21" y="124"/>
                    <a:pt x="21" y="118"/>
                  </a:cubicBezTo>
                  <a:cubicBezTo>
                    <a:pt x="35" y="100"/>
                    <a:pt x="52" y="84"/>
                    <a:pt x="67" y="66"/>
                  </a:cubicBezTo>
                  <a:cubicBezTo>
                    <a:pt x="80" y="51"/>
                    <a:pt x="98" y="40"/>
                    <a:pt x="108" y="23"/>
                  </a:cubicBezTo>
                  <a:close/>
                  <a:moveTo>
                    <a:pt x="83" y="19"/>
                  </a:moveTo>
                  <a:cubicBezTo>
                    <a:pt x="87" y="19"/>
                    <a:pt x="91" y="19"/>
                    <a:pt x="95" y="19"/>
                  </a:cubicBezTo>
                  <a:cubicBezTo>
                    <a:pt x="84" y="35"/>
                    <a:pt x="65" y="48"/>
                    <a:pt x="52" y="63"/>
                  </a:cubicBezTo>
                  <a:cubicBezTo>
                    <a:pt x="41" y="75"/>
                    <a:pt x="30" y="87"/>
                    <a:pt x="20" y="99"/>
                  </a:cubicBezTo>
                  <a:cubicBezTo>
                    <a:pt x="19" y="94"/>
                    <a:pt x="19" y="89"/>
                    <a:pt x="19" y="85"/>
                  </a:cubicBezTo>
                  <a:cubicBezTo>
                    <a:pt x="38" y="62"/>
                    <a:pt x="60" y="42"/>
                    <a:pt x="82" y="21"/>
                  </a:cubicBezTo>
                  <a:cubicBezTo>
                    <a:pt x="83" y="20"/>
                    <a:pt x="83" y="20"/>
                    <a:pt x="83" y="19"/>
                  </a:cubicBezTo>
                  <a:close/>
                  <a:moveTo>
                    <a:pt x="23" y="25"/>
                  </a:moveTo>
                  <a:cubicBezTo>
                    <a:pt x="29" y="18"/>
                    <a:pt x="44" y="20"/>
                    <a:pt x="52" y="20"/>
                  </a:cubicBezTo>
                  <a:cubicBezTo>
                    <a:pt x="56" y="20"/>
                    <a:pt x="60" y="19"/>
                    <a:pt x="64" y="19"/>
                  </a:cubicBezTo>
                  <a:cubicBezTo>
                    <a:pt x="49" y="34"/>
                    <a:pt x="33" y="50"/>
                    <a:pt x="18" y="66"/>
                  </a:cubicBezTo>
                  <a:cubicBezTo>
                    <a:pt x="17" y="53"/>
                    <a:pt x="15" y="34"/>
                    <a:pt x="23" y="25"/>
                  </a:cubicBezTo>
                  <a:close/>
                </a:path>
              </a:pathLst>
            </a:cu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7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如何摆脱这些困境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0F1268-D31B-497A-BCEB-C84B9920153E}"/>
              </a:ext>
            </a:extLst>
          </p:cNvPr>
          <p:cNvSpPr/>
          <p:nvPr/>
        </p:nvSpPr>
        <p:spPr>
          <a:xfrm>
            <a:off x="290513" y="969973"/>
            <a:ext cx="752044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我们需要一种方法和技术：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能够有效缩短提交代码到正式部署上线时间，降低风险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能够自动的、快速的提供反馈，以便及时发现和修复缺陷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能够让软件在整个生命周期处于可部署状态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能够按一下按钮，就能将任意版本、按需部署在任意环境中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能够让整个交付过程变成一种可靠、可预期、可视化的过程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2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的概念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0F1268-D31B-497A-BCEB-C84B9920153E}"/>
              </a:ext>
            </a:extLst>
          </p:cNvPr>
          <p:cNvSpPr/>
          <p:nvPr/>
        </p:nvSpPr>
        <p:spPr>
          <a:xfrm>
            <a:off x="290513" y="3031855"/>
            <a:ext cx="7520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重视</a:t>
            </a:r>
            <a:r>
              <a:rPr lang="zh-CN" altLang="en-US" dirty="0">
                <a:solidFill>
                  <a:srgbClr val="FFC000"/>
                </a:solidFill>
                <a:latin typeface="Helvetica Neue"/>
              </a:rPr>
              <a:t>开发人员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00B0F0"/>
                </a:solidFill>
                <a:latin typeface="Helvetica Neue"/>
              </a:rPr>
              <a:t>运维人员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的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沟通合作</a:t>
            </a:r>
            <a:endParaRPr lang="en-US" altLang="zh-CN" dirty="0">
              <a:solidFill>
                <a:srgbClr val="00B050"/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填补开发端和运维端之间的信息鸿沟，改善团队之间的协作关系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通过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自动化流程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使软件构建、测试、发布更加快捷、频繁和可靠。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050F76-A593-4938-9E6C-D88AF3FBE8DC}"/>
              </a:ext>
            </a:extLst>
          </p:cNvPr>
          <p:cNvSpPr/>
          <p:nvPr/>
        </p:nvSpPr>
        <p:spPr>
          <a:xfrm>
            <a:off x="4640139" y="973019"/>
            <a:ext cx="2694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B0F0"/>
                </a:solidFill>
                <a:latin typeface="Helvetica Neue"/>
              </a:rPr>
              <a:t>Op</a:t>
            </a:r>
            <a:r>
              <a:rPr lang="en-US" altLang="zh-CN" sz="4000" dirty="0">
                <a:solidFill>
                  <a:srgbClr val="3E3E3E"/>
                </a:solidFill>
                <a:latin typeface="Helvetica Neue"/>
              </a:rPr>
              <a:t>eration</a:t>
            </a:r>
            <a:r>
              <a:rPr lang="en-US" altLang="zh-CN" sz="4000" dirty="0">
                <a:solidFill>
                  <a:srgbClr val="00B0F0"/>
                </a:solidFill>
                <a:latin typeface="Helvetica Neue"/>
              </a:rPr>
              <a:t>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0614AE-CEA4-4C8F-A2B9-B5825D8D557F}"/>
              </a:ext>
            </a:extLst>
          </p:cNvPr>
          <p:cNvSpPr/>
          <p:nvPr/>
        </p:nvSpPr>
        <p:spPr>
          <a:xfrm>
            <a:off x="632613" y="963240"/>
            <a:ext cx="3207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  <a:latin typeface="Helvetica Neue"/>
              </a:rPr>
              <a:t>Dev</a:t>
            </a:r>
            <a:r>
              <a:rPr lang="en-US" altLang="zh-CN" sz="4000" dirty="0">
                <a:solidFill>
                  <a:srgbClr val="3E3E3E"/>
                </a:solidFill>
                <a:latin typeface="Helvetica Neue"/>
              </a:rPr>
              <a:t>elopment</a:t>
            </a:r>
            <a:endParaRPr lang="en-US" altLang="zh-CN" sz="4000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097FE-A24F-4F53-A639-9E79880A6458}"/>
              </a:ext>
            </a:extLst>
          </p:cNvPr>
          <p:cNvSpPr/>
          <p:nvPr/>
        </p:nvSpPr>
        <p:spPr>
          <a:xfrm>
            <a:off x="3389410" y="2299333"/>
            <a:ext cx="20377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  <a:latin typeface="Helvetica Neue"/>
              </a:rPr>
              <a:t>Dev</a:t>
            </a:r>
            <a:r>
              <a:rPr lang="en-US" altLang="zh-CN" sz="4000" dirty="0">
                <a:solidFill>
                  <a:srgbClr val="00B0F0"/>
                </a:solidFill>
                <a:latin typeface="Helvetica Neue"/>
              </a:rPr>
              <a:t>Ops</a:t>
            </a:r>
          </a:p>
        </p:txBody>
      </p:sp>
      <p:sp>
        <p:nvSpPr>
          <p:cNvPr id="58" name="KSO_Shape">
            <a:extLst>
              <a:ext uri="{FF2B5EF4-FFF2-40B4-BE49-F238E27FC236}">
                <a16:creationId xmlns:a16="http://schemas.microsoft.com/office/drawing/2014/main" id="{2FA1D8D8-CBE8-4925-A1EE-8CA07CF6C633}"/>
              </a:ext>
            </a:extLst>
          </p:cNvPr>
          <p:cNvSpPr/>
          <p:nvPr/>
        </p:nvSpPr>
        <p:spPr>
          <a:xfrm>
            <a:off x="4133337" y="1193749"/>
            <a:ext cx="274942" cy="266385"/>
          </a:xfrm>
          <a:prstGeom prst="plus">
            <a:avLst>
              <a:gd name="adj" fmla="val 47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>
              <a:solidFill>
                <a:srgbClr val="00B050"/>
              </a:solidFill>
            </a:endParaRPr>
          </a:p>
        </p:txBody>
      </p:sp>
      <p:sp>
        <p:nvSpPr>
          <p:cNvPr id="59" name="KSO_Shape">
            <a:extLst>
              <a:ext uri="{FF2B5EF4-FFF2-40B4-BE49-F238E27FC236}">
                <a16:creationId xmlns:a16="http://schemas.microsoft.com/office/drawing/2014/main" id="{727D9C2A-6E2B-4F16-8BAC-0A957647507F}"/>
              </a:ext>
            </a:extLst>
          </p:cNvPr>
          <p:cNvSpPr/>
          <p:nvPr/>
        </p:nvSpPr>
        <p:spPr>
          <a:xfrm rot="5400000">
            <a:off x="4115772" y="1829814"/>
            <a:ext cx="310070" cy="294263"/>
          </a:xfrm>
          <a:prstGeom prst="mathEqual">
            <a:avLst>
              <a:gd name="adj1" fmla="val 13987"/>
              <a:gd name="adj2" fmla="val 1176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DevOps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的概念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30EF0A-4202-4536-A1C2-6252F4B5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99" y="860290"/>
            <a:ext cx="3082409" cy="28556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0733A6-6FE0-41C4-9642-2FD41B317CA3}"/>
              </a:ext>
            </a:extLst>
          </p:cNvPr>
          <p:cNvSpPr/>
          <p:nvPr/>
        </p:nvSpPr>
        <p:spPr>
          <a:xfrm>
            <a:off x="646937" y="3980421"/>
            <a:ext cx="759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DevOps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其实包含了三个部分：</a:t>
            </a:r>
            <a:r>
              <a:rPr lang="zh-CN" altLang="en-US" dirty="0">
                <a:solidFill>
                  <a:srgbClr val="FFC000"/>
                </a:solidFill>
                <a:latin typeface="Helvetica Neue"/>
              </a:rPr>
              <a:t>开发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、</a:t>
            </a:r>
            <a:r>
              <a:rPr lang="zh-CN" altLang="en-US" dirty="0">
                <a:solidFill>
                  <a:srgbClr val="FF3D29"/>
                </a:solidFill>
                <a:latin typeface="Helvetica Neue"/>
              </a:rPr>
              <a:t>测试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00B0F0"/>
                </a:solidFill>
                <a:latin typeface="Helvetica Neue"/>
              </a:rPr>
              <a:t>运维</a:t>
            </a:r>
            <a:r>
              <a:rPr lang="zh-CN" altLang="en-US" dirty="0">
                <a:solidFill>
                  <a:srgbClr val="3E3E3E"/>
                </a:solidFill>
                <a:latin typeface="Helvetica Neue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8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为什么</a:t>
            </a:r>
            <a:r>
              <a:rPr lang="en-US" altLang="zh-CN" sz="4000" b="1" dirty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Dev</a:t>
            </a:r>
            <a:r>
              <a:rPr lang="en-US" altLang="zh-CN" sz="4000" b="1" dirty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Ops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116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0186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7c3d9786b830e627eb88f123e6ee963a18d5ff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532</Words>
  <Application>Microsoft Office PowerPoint</Application>
  <PresentationFormat>全屏显示(16:9)</PresentationFormat>
  <Paragraphs>116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Adobe 黑体 Std R</vt:lpstr>
      <vt:lpstr>Arial Unicode MS</vt:lpstr>
      <vt:lpstr>Helvetica Neue</vt:lpstr>
      <vt:lpstr>microsoft yahei</vt:lpstr>
      <vt:lpstr>Microsoft YaHei UI Light</vt:lpstr>
      <vt:lpstr>等线</vt:lpstr>
      <vt:lpstr>等线 Light</vt:lpstr>
      <vt:lpstr>黑体</vt:lpstr>
      <vt:lpstr>宋体</vt:lpstr>
      <vt:lpstr>微软雅黑</vt:lpstr>
      <vt:lpstr>Arial</vt:lpstr>
      <vt:lpstr>Calibri</vt:lpstr>
      <vt:lpstr>Segoe UI Light</vt:lpstr>
      <vt:lpstr>Wingdings</vt:lpstr>
      <vt:lpstr>Office 主题</vt:lpstr>
      <vt:lpstr>37c3d9786b830e627eb88f123e6ee963a18d5ffa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璐瑶</dc:creator>
  <cp:lastModifiedBy>925299641@qq.com</cp:lastModifiedBy>
  <cp:revision>153</cp:revision>
  <dcterms:created xsi:type="dcterms:W3CDTF">2016-08-08T04:44:00Z</dcterms:created>
  <dcterms:modified xsi:type="dcterms:W3CDTF">2017-06-09T10:20:53Z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