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315" r:id="rId4"/>
    <p:sldId id="258" r:id="rId5"/>
    <p:sldId id="343" r:id="rId6"/>
    <p:sldId id="345" r:id="rId7"/>
    <p:sldId id="341" r:id="rId8"/>
    <p:sldId id="317" r:id="rId9"/>
    <p:sldId id="346" r:id="rId10"/>
    <p:sldId id="329" r:id="rId11"/>
    <p:sldId id="336" r:id="rId12"/>
    <p:sldId id="331" r:id="rId13"/>
    <p:sldId id="318" r:id="rId14"/>
    <p:sldId id="342" r:id="rId15"/>
    <p:sldId id="328" r:id="rId16"/>
    <p:sldId id="316" r:id="rId17"/>
    <p:sldId id="337" r:id="rId18"/>
    <p:sldId id="332" r:id="rId19"/>
    <p:sldId id="261" r:id="rId20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FF5050"/>
    <a:srgbClr val="FF1C05"/>
    <a:srgbClr val="FA1100"/>
    <a:srgbClr val="DBDBDB"/>
    <a:srgbClr val="FF938B"/>
    <a:srgbClr val="FF3D29"/>
    <a:srgbClr val="EC1600"/>
    <a:srgbClr val="FF472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876" y="90"/>
      </p:cViewPr>
      <p:guideLst>
        <p:guide orient="horz" pos="178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34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2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81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68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843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8200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8976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142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815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806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892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452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5202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5088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126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98C0D-F48A-462F-84D9-2E8AA5681267}" type="datetime1">
              <a:rPr lang="zh-CN" altLang="en-US"/>
              <a:pPr>
                <a:defRPr/>
              </a:pPr>
              <a:t>2018/3/27</a:t>
            </a:fld>
            <a:endParaRPr lang="zh-CN" altLang="en-US" sz="1425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296B9-D164-4BFA-B9B0-C70CE4C7633A}" type="slidenum">
              <a:rPr lang="zh-CN" altLang="en-US"/>
              <a:pPr/>
              <a:t>‹#›</a:t>
            </a:fld>
            <a:endParaRPr lang="zh-CN" altLang="en-US" sz="142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6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9C694-ABCA-574A-823C-B490EF1152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9C694-ABCA-574A-823C-B490EF1152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02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lab.juanpi.org/admin/projects/yutu/act.juanpi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lab.juanpi.org/jp-phpers/juanpi_v3/branches?sort=updated_asc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image" Target="../media/image3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29280" y="2551430"/>
            <a:ext cx="3813810" cy="31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Segoe UI Light" panose="020B0502040204020203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7055" y="2038203"/>
            <a:ext cx="4222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Git</a:t>
            </a:r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 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管理规范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Segoe UI Light" panose="020B0502040204020203" pitchFamily="34" charset="0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555" y="1944370"/>
            <a:ext cx="851535" cy="853440"/>
          </a:xfrm>
          <a:prstGeom prst="rect">
            <a:avLst/>
          </a:prstGeom>
        </p:spPr>
      </p:pic>
      <p:pic>
        <p:nvPicPr>
          <p:cNvPr id="9" name="图片 8" descr="一级辅助图形"/>
          <p:cNvPicPr>
            <a:picLocks noChangeAspect="1"/>
          </p:cNvPicPr>
          <p:nvPr/>
        </p:nvPicPr>
        <p:blipFill>
          <a:blip r:embed="rId4"/>
          <a:srcRect r="24555"/>
          <a:stretch>
            <a:fillRect/>
          </a:stretch>
        </p:blipFill>
        <p:spPr>
          <a:xfrm>
            <a:off x="-6985" y="3491865"/>
            <a:ext cx="3691255" cy="1661160"/>
          </a:xfrm>
          <a:prstGeom prst="rect">
            <a:avLst/>
          </a:prstGeom>
        </p:spPr>
      </p:pic>
      <p:pic>
        <p:nvPicPr>
          <p:cNvPr id="11" name="图片 10" descr="一级辅助图形"/>
          <p:cNvPicPr>
            <a:picLocks noChangeAspect="1"/>
          </p:cNvPicPr>
          <p:nvPr/>
        </p:nvPicPr>
        <p:blipFill>
          <a:blip r:embed="rId4"/>
          <a:srcRect l="73537"/>
          <a:stretch>
            <a:fillRect/>
          </a:stretch>
        </p:blipFill>
        <p:spPr>
          <a:xfrm>
            <a:off x="7597140" y="-310515"/>
            <a:ext cx="1294765" cy="1661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授权策略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1085851" y="1453362"/>
            <a:ext cx="1850231" cy="1757363"/>
            <a:chOff x="0" y="0"/>
            <a:chExt cx="2467610" cy="2343150"/>
          </a:xfrm>
          <a:solidFill>
            <a:schemeClr val="accent1"/>
          </a:solidFill>
        </p:grpSpPr>
        <p:sp>
          <p:nvSpPr>
            <p:cNvPr id="10" name="矩形 2"/>
            <p:cNvSpPr>
              <a:spLocks noChangeArrowheads="1"/>
            </p:cNvSpPr>
            <p:nvPr/>
          </p:nvSpPr>
          <p:spPr bwMode="auto">
            <a:xfrm>
              <a:off x="0" y="0"/>
              <a:ext cx="2467610" cy="1276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任意多边形 7"/>
            <p:cNvSpPr>
              <a:spLocks noChangeArrowheads="1"/>
            </p:cNvSpPr>
            <p:nvPr/>
          </p:nvSpPr>
          <p:spPr bwMode="auto">
            <a:xfrm>
              <a:off x="1800860" y="1238250"/>
              <a:ext cx="647700" cy="1104900"/>
            </a:xfrm>
            <a:custGeom>
              <a:avLst/>
              <a:gdLst>
                <a:gd name="T0" fmla="*/ 361950 w 647700"/>
                <a:gd name="T1" fmla="*/ 19050 h 1104900"/>
                <a:gd name="T2" fmla="*/ 114300 w 647700"/>
                <a:gd name="T3" fmla="*/ 495300 h 1104900"/>
                <a:gd name="T4" fmla="*/ 361950 w 647700"/>
                <a:gd name="T5" fmla="*/ 495300 h 1104900"/>
                <a:gd name="T6" fmla="*/ 0 w 647700"/>
                <a:gd name="T7" fmla="*/ 1104900 h 1104900"/>
                <a:gd name="T8" fmla="*/ 609600 w 647700"/>
                <a:gd name="T9" fmla="*/ 400050 h 1104900"/>
                <a:gd name="T10" fmla="*/ 361950 w 647700"/>
                <a:gd name="T11" fmla="*/ 400050 h 1104900"/>
                <a:gd name="T12" fmla="*/ 647700 w 647700"/>
                <a:gd name="T13" fmla="*/ 0 h 11049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7700"/>
                <a:gd name="T22" fmla="*/ 0 h 1104900"/>
                <a:gd name="T23" fmla="*/ 647700 w 647700"/>
                <a:gd name="T24" fmla="*/ 1104900 h 11049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7700" h="1104900">
                  <a:moveTo>
                    <a:pt x="361950" y="19050"/>
                  </a:moveTo>
                  <a:lnTo>
                    <a:pt x="114300" y="495300"/>
                  </a:lnTo>
                  <a:lnTo>
                    <a:pt x="361950" y="495300"/>
                  </a:lnTo>
                  <a:lnTo>
                    <a:pt x="0" y="1104900"/>
                  </a:lnTo>
                  <a:lnTo>
                    <a:pt x="609600" y="400050"/>
                  </a:lnTo>
                  <a:lnTo>
                    <a:pt x="361950" y="400050"/>
                  </a:lnTo>
                  <a:lnTo>
                    <a:pt x="64770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35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12" name="组合 58"/>
          <p:cNvGrpSpPr>
            <a:grpSpLocks/>
          </p:cNvGrpSpPr>
          <p:nvPr/>
        </p:nvGrpSpPr>
        <p:grpSpPr bwMode="auto">
          <a:xfrm>
            <a:off x="3468291" y="1453362"/>
            <a:ext cx="1851422" cy="1757363"/>
            <a:chOff x="0" y="0"/>
            <a:chExt cx="2467610" cy="2343150"/>
          </a:xfrm>
          <a:solidFill>
            <a:srgbClr val="FF6969"/>
          </a:solidFill>
        </p:grpSpPr>
        <p:sp>
          <p:nvSpPr>
            <p:cNvPr id="13" name="矩形 59"/>
            <p:cNvSpPr>
              <a:spLocks noChangeArrowheads="1"/>
            </p:cNvSpPr>
            <p:nvPr/>
          </p:nvSpPr>
          <p:spPr bwMode="auto">
            <a:xfrm>
              <a:off x="0" y="0"/>
              <a:ext cx="2467610" cy="1276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任意多边形 60"/>
            <p:cNvSpPr>
              <a:spLocks noChangeArrowheads="1"/>
            </p:cNvSpPr>
            <p:nvPr/>
          </p:nvSpPr>
          <p:spPr bwMode="auto">
            <a:xfrm>
              <a:off x="1800860" y="1238250"/>
              <a:ext cx="647700" cy="1104900"/>
            </a:xfrm>
            <a:custGeom>
              <a:avLst/>
              <a:gdLst>
                <a:gd name="T0" fmla="*/ 361950 w 647700"/>
                <a:gd name="T1" fmla="*/ 19050 h 1104900"/>
                <a:gd name="T2" fmla="*/ 114300 w 647700"/>
                <a:gd name="T3" fmla="*/ 495300 h 1104900"/>
                <a:gd name="T4" fmla="*/ 361950 w 647700"/>
                <a:gd name="T5" fmla="*/ 495300 h 1104900"/>
                <a:gd name="T6" fmla="*/ 0 w 647700"/>
                <a:gd name="T7" fmla="*/ 1104900 h 1104900"/>
                <a:gd name="T8" fmla="*/ 609600 w 647700"/>
                <a:gd name="T9" fmla="*/ 400050 h 1104900"/>
                <a:gd name="T10" fmla="*/ 361950 w 647700"/>
                <a:gd name="T11" fmla="*/ 400050 h 1104900"/>
                <a:gd name="T12" fmla="*/ 647700 w 647700"/>
                <a:gd name="T13" fmla="*/ 0 h 11049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7700"/>
                <a:gd name="T22" fmla="*/ 0 h 1104900"/>
                <a:gd name="T23" fmla="*/ 647700 w 647700"/>
                <a:gd name="T24" fmla="*/ 1104900 h 11049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7700" h="1104900">
                  <a:moveTo>
                    <a:pt x="361950" y="19050"/>
                  </a:moveTo>
                  <a:lnTo>
                    <a:pt x="114300" y="495300"/>
                  </a:lnTo>
                  <a:lnTo>
                    <a:pt x="361950" y="495300"/>
                  </a:lnTo>
                  <a:lnTo>
                    <a:pt x="0" y="1104900"/>
                  </a:lnTo>
                  <a:lnTo>
                    <a:pt x="609600" y="400050"/>
                  </a:lnTo>
                  <a:lnTo>
                    <a:pt x="361950" y="400050"/>
                  </a:lnTo>
                  <a:lnTo>
                    <a:pt x="64770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35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15" name="组合 61"/>
          <p:cNvGrpSpPr>
            <a:grpSpLocks/>
          </p:cNvGrpSpPr>
          <p:nvPr/>
        </p:nvGrpSpPr>
        <p:grpSpPr bwMode="auto">
          <a:xfrm>
            <a:off x="5997178" y="1453362"/>
            <a:ext cx="1851422" cy="1757363"/>
            <a:chOff x="0" y="0"/>
            <a:chExt cx="2467610" cy="2343150"/>
          </a:xfrm>
          <a:solidFill>
            <a:srgbClr val="92D050"/>
          </a:solidFill>
        </p:grpSpPr>
        <p:sp>
          <p:nvSpPr>
            <p:cNvPr id="16" name="矩形 62"/>
            <p:cNvSpPr>
              <a:spLocks noChangeArrowheads="1"/>
            </p:cNvSpPr>
            <p:nvPr/>
          </p:nvSpPr>
          <p:spPr bwMode="auto">
            <a:xfrm>
              <a:off x="0" y="0"/>
              <a:ext cx="2467610" cy="1276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任意多边形 63"/>
            <p:cNvSpPr>
              <a:spLocks noChangeArrowheads="1"/>
            </p:cNvSpPr>
            <p:nvPr/>
          </p:nvSpPr>
          <p:spPr bwMode="auto">
            <a:xfrm>
              <a:off x="1800860" y="1238250"/>
              <a:ext cx="647700" cy="1104900"/>
            </a:xfrm>
            <a:custGeom>
              <a:avLst/>
              <a:gdLst>
                <a:gd name="T0" fmla="*/ 361950 w 647700"/>
                <a:gd name="T1" fmla="*/ 19050 h 1104900"/>
                <a:gd name="T2" fmla="*/ 114300 w 647700"/>
                <a:gd name="T3" fmla="*/ 495300 h 1104900"/>
                <a:gd name="T4" fmla="*/ 361950 w 647700"/>
                <a:gd name="T5" fmla="*/ 495300 h 1104900"/>
                <a:gd name="T6" fmla="*/ 0 w 647700"/>
                <a:gd name="T7" fmla="*/ 1104900 h 1104900"/>
                <a:gd name="T8" fmla="*/ 609600 w 647700"/>
                <a:gd name="T9" fmla="*/ 400050 h 1104900"/>
                <a:gd name="T10" fmla="*/ 361950 w 647700"/>
                <a:gd name="T11" fmla="*/ 400050 h 1104900"/>
                <a:gd name="T12" fmla="*/ 647700 w 647700"/>
                <a:gd name="T13" fmla="*/ 0 h 11049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7700"/>
                <a:gd name="T22" fmla="*/ 0 h 1104900"/>
                <a:gd name="T23" fmla="*/ 647700 w 647700"/>
                <a:gd name="T24" fmla="*/ 1104900 h 11049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7700" h="1104900">
                  <a:moveTo>
                    <a:pt x="361950" y="19050"/>
                  </a:moveTo>
                  <a:lnTo>
                    <a:pt x="114300" y="495300"/>
                  </a:lnTo>
                  <a:lnTo>
                    <a:pt x="361950" y="495300"/>
                  </a:lnTo>
                  <a:lnTo>
                    <a:pt x="0" y="1104900"/>
                  </a:lnTo>
                  <a:lnTo>
                    <a:pt x="609600" y="400050"/>
                  </a:lnTo>
                  <a:lnTo>
                    <a:pt x="361950" y="400050"/>
                  </a:lnTo>
                  <a:lnTo>
                    <a:pt x="64770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35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18" name="组合 64"/>
          <p:cNvGrpSpPr>
            <a:grpSpLocks/>
          </p:cNvGrpSpPr>
          <p:nvPr/>
        </p:nvGrpSpPr>
        <p:grpSpPr bwMode="auto">
          <a:xfrm>
            <a:off x="903685" y="3210725"/>
            <a:ext cx="2673617" cy="861218"/>
            <a:chOff x="0" y="0"/>
            <a:chExt cx="3564315" cy="1147358"/>
          </a:xfrm>
        </p:grpSpPr>
        <p:sp>
          <p:nvSpPr>
            <p:cNvPr id="19" name="文本框 65"/>
            <p:cNvSpPr>
              <a:spLocks noChangeArrowheads="1"/>
            </p:cNvSpPr>
            <p:nvPr/>
          </p:nvSpPr>
          <p:spPr bwMode="auto">
            <a:xfrm>
              <a:off x="0" y="381158"/>
              <a:ext cx="3564315" cy="399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Internal</a:t>
              </a:r>
              <a:r>
                <a:rPr lang="zh-CN" altLang="en-US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：登录用户可见（</a:t>
              </a:r>
              <a:r>
                <a:rPr lang="zh-CN" altLang="en-US" sz="1350" dirty="0">
                  <a:solidFill>
                    <a:srgbClr val="FF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推荐</a:t>
              </a:r>
              <a:r>
                <a:rPr lang="zh-CN" altLang="en-US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0" name="文本框 66"/>
            <p:cNvSpPr>
              <a:spLocks noChangeArrowheads="1"/>
            </p:cNvSpPr>
            <p:nvPr/>
          </p:nvSpPr>
          <p:spPr bwMode="auto">
            <a:xfrm>
              <a:off x="0" y="0"/>
              <a:ext cx="2918598" cy="399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Public</a:t>
              </a:r>
              <a:r>
                <a:rPr lang="zh-CN" altLang="en-US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：不允许</a:t>
              </a:r>
              <a:r>
                <a:rPr lang="en-US" altLang="zh-CN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【</a:t>
              </a:r>
              <a:r>
                <a:rPr lang="zh-CN" altLang="en-US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安全风险</a:t>
              </a:r>
              <a:r>
                <a:rPr lang="en-US" altLang="zh-CN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】</a:t>
              </a:r>
              <a:endParaRPr lang="zh-CN" altLang="en-US" sz="1350" dirty="0">
                <a:solidFill>
                  <a:srgbClr val="00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文本框 67"/>
            <p:cNvSpPr>
              <a:spLocks noChangeArrowheads="1"/>
            </p:cNvSpPr>
            <p:nvPr/>
          </p:nvSpPr>
          <p:spPr bwMode="auto">
            <a:xfrm>
              <a:off x="0" y="716821"/>
              <a:ext cx="2823448" cy="43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Private</a:t>
              </a:r>
              <a:r>
                <a:rPr lang="zh-CN" altLang="en-US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：保密项目使用</a:t>
              </a:r>
            </a:p>
          </p:txBody>
        </p:sp>
      </p:grpSp>
      <p:sp>
        <p:nvSpPr>
          <p:cNvPr id="22" name="文本框 76"/>
          <p:cNvSpPr>
            <a:spLocks noChangeArrowheads="1"/>
          </p:cNvSpPr>
          <p:nvPr/>
        </p:nvSpPr>
        <p:spPr bwMode="auto">
          <a:xfrm>
            <a:off x="1239441" y="1749829"/>
            <a:ext cx="1403275" cy="37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000" b="1" dirty="0" err="1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可见级别</a:t>
            </a:r>
            <a:endParaRPr lang="zh-CN" altLang="en-US" sz="2000" b="1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77"/>
          <p:cNvSpPr>
            <a:spLocks noChangeArrowheads="1"/>
          </p:cNvSpPr>
          <p:nvPr/>
        </p:nvSpPr>
        <p:spPr bwMode="auto">
          <a:xfrm>
            <a:off x="3642122" y="1749829"/>
            <a:ext cx="1381723" cy="37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000" b="1" dirty="0" err="1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Group权限</a:t>
            </a:r>
            <a:endParaRPr lang="zh-CN" altLang="en-US" sz="2000" b="1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78"/>
          <p:cNvSpPr>
            <a:spLocks noChangeArrowheads="1"/>
          </p:cNvSpPr>
          <p:nvPr/>
        </p:nvSpPr>
        <p:spPr bwMode="auto">
          <a:xfrm>
            <a:off x="6148387" y="1749829"/>
            <a:ext cx="1450652" cy="37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000" b="1" dirty="0" err="1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Project权限</a:t>
            </a:r>
            <a:endParaRPr lang="zh-CN" altLang="en-US" sz="2000" b="1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组合 64"/>
          <p:cNvGrpSpPr>
            <a:grpSpLocks/>
          </p:cNvGrpSpPr>
          <p:nvPr/>
        </p:nvGrpSpPr>
        <p:grpSpPr bwMode="auto">
          <a:xfrm>
            <a:off x="3359631" y="3205897"/>
            <a:ext cx="2189260" cy="861218"/>
            <a:chOff x="0" y="0"/>
            <a:chExt cx="2918598" cy="1147358"/>
          </a:xfrm>
        </p:grpSpPr>
        <p:sp>
          <p:nvSpPr>
            <p:cNvPr id="26" name="文本框 65"/>
            <p:cNvSpPr>
              <a:spLocks noChangeArrowheads="1"/>
            </p:cNvSpPr>
            <p:nvPr/>
          </p:nvSpPr>
          <p:spPr bwMode="auto">
            <a:xfrm>
              <a:off x="0" y="381158"/>
              <a:ext cx="2718734" cy="43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Developer</a:t>
              </a:r>
              <a:r>
                <a:rPr lang="zh-CN" altLang="en-US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：开发人员</a:t>
              </a:r>
            </a:p>
          </p:txBody>
        </p:sp>
        <p:sp>
          <p:nvSpPr>
            <p:cNvPr id="27" name="文本框 66"/>
            <p:cNvSpPr>
              <a:spLocks noChangeArrowheads="1"/>
            </p:cNvSpPr>
            <p:nvPr/>
          </p:nvSpPr>
          <p:spPr bwMode="auto">
            <a:xfrm>
              <a:off x="0" y="0"/>
              <a:ext cx="2918598" cy="399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Owner </a:t>
              </a:r>
              <a:r>
                <a:rPr lang="zh-CN" altLang="en-US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：仓库管理员</a:t>
              </a:r>
            </a:p>
          </p:txBody>
        </p:sp>
        <p:sp>
          <p:nvSpPr>
            <p:cNvPr id="28" name="文本框 67"/>
            <p:cNvSpPr>
              <a:spLocks noChangeArrowheads="1"/>
            </p:cNvSpPr>
            <p:nvPr/>
          </p:nvSpPr>
          <p:spPr bwMode="auto">
            <a:xfrm>
              <a:off x="0" y="716821"/>
              <a:ext cx="2741557" cy="43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Reporter</a:t>
              </a:r>
              <a:r>
                <a:rPr lang="zh-CN" altLang="en-US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：测试</a:t>
              </a:r>
              <a:r>
                <a:rPr lang="en-US" altLang="zh-CN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&amp;</a:t>
              </a:r>
              <a:r>
                <a:rPr lang="zh-CN" altLang="en-US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其他</a:t>
              </a:r>
            </a:p>
          </p:txBody>
        </p:sp>
      </p:grpSp>
      <p:grpSp>
        <p:nvGrpSpPr>
          <p:cNvPr id="29" name="组合 64"/>
          <p:cNvGrpSpPr>
            <a:grpSpLocks/>
          </p:cNvGrpSpPr>
          <p:nvPr/>
        </p:nvGrpSpPr>
        <p:grpSpPr bwMode="auto">
          <a:xfrm>
            <a:off x="5886950" y="3205897"/>
            <a:ext cx="2189260" cy="861218"/>
            <a:chOff x="0" y="0"/>
            <a:chExt cx="2918598" cy="1147358"/>
          </a:xfrm>
        </p:grpSpPr>
        <p:sp>
          <p:nvSpPr>
            <p:cNvPr id="30" name="文本框 65"/>
            <p:cNvSpPr>
              <a:spLocks noChangeArrowheads="1"/>
            </p:cNvSpPr>
            <p:nvPr/>
          </p:nvSpPr>
          <p:spPr bwMode="auto">
            <a:xfrm>
              <a:off x="0" y="381158"/>
              <a:ext cx="2718734" cy="43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Developer</a:t>
              </a:r>
              <a:r>
                <a:rPr lang="zh-CN" altLang="en-US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：开发人员</a:t>
              </a:r>
            </a:p>
          </p:txBody>
        </p:sp>
        <p:sp>
          <p:nvSpPr>
            <p:cNvPr id="31" name="文本框 66"/>
            <p:cNvSpPr>
              <a:spLocks noChangeArrowheads="1"/>
            </p:cNvSpPr>
            <p:nvPr/>
          </p:nvSpPr>
          <p:spPr bwMode="auto">
            <a:xfrm>
              <a:off x="0" y="0"/>
              <a:ext cx="2918598" cy="399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Master </a:t>
              </a:r>
              <a:r>
                <a:rPr lang="zh-CN" altLang="en-US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：开发负责人</a:t>
              </a:r>
            </a:p>
          </p:txBody>
        </p:sp>
        <p:sp>
          <p:nvSpPr>
            <p:cNvPr id="32" name="文本框 67"/>
            <p:cNvSpPr>
              <a:spLocks noChangeArrowheads="1"/>
            </p:cNvSpPr>
            <p:nvPr/>
          </p:nvSpPr>
          <p:spPr bwMode="auto">
            <a:xfrm>
              <a:off x="0" y="716821"/>
              <a:ext cx="2823448" cy="43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Reporter</a:t>
              </a:r>
              <a:r>
                <a:rPr lang="zh-CN" altLang="en-US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：测试</a:t>
              </a:r>
              <a:r>
                <a:rPr lang="en-US" altLang="zh-CN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&amp;</a:t>
              </a:r>
              <a:r>
                <a:rPr lang="zh-CN" altLang="en-US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其他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75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变更流程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943185" y="1620908"/>
            <a:ext cx="657734" cy="535376"/>
            <a:chOff x="6029394" y="624233"/>
            <a:chExt cx="519248" cy="436389"/>
          </a:xfrm>
        </p:grpSpPr>
        <p:sp>
          <p:nvSpPr>
            <p:cNvPr id="10" name="Rectangle 76"/>
            <p:cNvSpPr>
              <a:spLocks noChangeArrowheads="1"/>
            </p:cNvSpPr>
            <p:nvPr/>
          </p:nvSpPr>
          <p:spPr bwMode="auto">
            <a:xfrm>
              <a:off x="6218588" y="1010907"/>
              <a:ext cx="138098" cy="303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77"/>
            <p:cNvSpPr>
              <a:spLocks noEditPoints="1"/>
            </p:cNvSpPr>
            <p:nvPr/>
          </p:nvSpPr>
          <p:spPr bwMode="auto">
            <a:xfrm>
              <a:off x="6029394" y="624233"/>
              <a:ext cx="519248" cy="378388"/>
            </a:xfrm>
            <a:custGeom>
              <a:avLst/>
              <a:gdLst>
                <a:gd name="T0" fmla="*/ 184 w 189"/>
                <a:gd name="T1" fmla="*/ 0 h 138"/>
                <a:gd name="T2" fmla="*/ 5 w 189"/>
                <a:gd name="T3" fmla="*/ 0 h 138"/>
                <a:gd name="T4" fmla="*/ 0 w 189"/>
                <a:gd name="T5" fmla="*/ 5 h 138"/>
                <a:gd name="T6" fmla="*/ 0 w 189"/>
                <a:gd name="T7" fmla="*/ 134 h 138"/>
                <a:gd name="T8" fmla="*/ 5 w 189"/>
                <a:gd name="T9" fmla="*/ 138 h 138"/>
                <a:gd name="T10" fmla="*/ 184 w 189"/>
                <a:gd name="T11" fmla="*/ 138 h 138"/>
                <a:gd name="T12" fmla="*/ 189 w 189"/>
                <a:gd name="T13" fmla="*/ 134 h 138"/>
                <a:gd name="T14" fmla="*/ 189 w 189"/>
                <a:gd name="T15" fmla="*/ 5 h 138"/>
                <a:gd name="T16" fmla="*/ 184 w 189"/>
                <a:gd name="T17" fmla="*/ 0 h 138"/>
                <a:gd name="T18" fmla="*/ 177 w 189"/>
                <a:gd name="T19" fmla="*/ 108 h 138"/>
                <a:gd name="T20" fmla="*/ 12 w 189"/>
                <a:gd name="T21" fmla="*/ 108 h 138"/>
                <a:gd name="T22" fmla="*/ 12 w 189"/>
                <a:gd name="T23" fmla="*/ 11 h 138"/>
                <a:gd name="T24" fmla="*/ 177 w 189"/>
                <a:gd name="T25" fmla="*/ 11 h 138"/>
                <a:gd name="T26" fmla="*/ 177 w 189"/>
                <a:gd name="T27" fmla="*/ 10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" h="138">
                  <a:moveTo>
                    <a:pt x="18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6"/>
                    <a:pt x="2" y="138"/>
                    <a:pt x="5" y="138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7" y="138"/>
                    <a:pt x="189" y="136"/>
                    <a:pt x="189" y="134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9" y="2"/>
                    <a:pt x="187" y="0"/>
                    <a:pt x="184" y="0"/>
                  </a:cubicBezTo>
                  <a:close/>
                  <a:moveTo>
                    <a:pt x="177" y="108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77" y="11"/>
                    <a:pt x="177" y="11"/>
                    <a:pt x="177" y="11"/>
                  </a:cubicBezTo>
                  <a:lnTo>
                    <a:pt x="177" y="1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 78"/>
            <p:cNvSpPr>
              <a:spLocks/>
            </p:cNvSpPr>
            <p:nvPr/>
          </p:nvSpPr>
          <p:spPr bwMode="auto">
            <a:xfrm>
              <a:off x="6178540" y="1046812"/>
              <a:ext cx="220956" cy="13810"/>
            </a:xfrm>
            <a:custGeom>
              <a:avLst/>
              <a:gdLst>
                <a:gd name="T0" fmla="*/ 77 w 81"/>
                <a:gd name="T1" fmla="*/ 0 h 5"/>
                <a:gd name="T2" fmla="*/ 4 w 81"/>
                <a:gd name="T3" fmla="*/ 0 h 5"/>
                <a:gd name="T4" fmla="*/ 0 w 81"/>
                <a:gd name="T5" fmla="*/ 3 h 5"/>
                <a:gd name="T6" fmla="*/ 0 w 81"/>
                <a:gd name="T7" fmla="*/ 5 h 5"/>
                <a:gd name="T8" fmla="*/ 81 w 81"/>
                <a:gd name="T9" fmla="*/ 5 h 5"/>
                <a:gd name="T10" fmla="*/ 81 w 81"/>
                <a:gd name="T11" fmla="*/ 3 h 5"/>
                <a:gd name="T12" fmla="*/ 77 w 81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5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1"/>
                    <a:pt x="79" y="0"/>
                    <a:pt x="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 79"/>
            <p:cNvSpPr>
              <a:spLocks/>
            </p:cNvSpPr>
            <p:nvPr/>
          </p:nvSpPr>
          <p:spPr bwMode="auto">
            <a:xfrm>
              <a:off x="6120539" y="802379"/>
              <a:ext cx="49715" cy="46953"/>
            </a:xfrm>
            <a:custGeom>
              <a:avLst/>
              <a:gdLst>
                <a:gd name="T0" fmla="*/ 17 w 18"/>
                <a:gd name="T1" fmla="*/ 0 h 17"/>
                <a:gd name="T2" fmla="*/ 16 w 18"/>
                <a:gd name="T3" fmla="*/ 0 h 17"/>
                <a:gd name="T4" fmla="*/ 0 w 18"/>
                <a:gd name="T5" fmla="*/ 15 h 17"/>
                <a:gd name="T6" fmla="*/ 0 w 18"/>
                <a:gd name="T7" fmla="*/ 17 h 17"/>
                <a:gd name="T8" fmla="*/ 1 w 18"/>
                <a:gd name="T9" fmla="*/ 17 h 17"/>
                <a:gd name="T10" fmla="*/ 2 w 18"/>
                <a:gd name="T11" fmla="*/ 17 h 17"/>
                <a:gd name="T12" fmla="*/ 18 w 18"/>
                <a:gd name="T13" fmla="*/ 2 h 17"/>
                <a:gd name="T14" fmla="*/ 18 w 18"/>
                <a:gd name="T15" fmla="*/ 0 h 17"/>
                <a:gd name="T16" fmla="*/ 17 w 1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 80"/>
            <p:cNvSpPr>
              <a:spLocks noEditPoints="1"/>
            </p:cNvSpPr>
            <p:nvPr/>
          </p:nvSpPr>
          <p:spPr bwMode="auto">
            <a:xfrm>
              <a:off x="6095681" y="718140"/>
              <a:ext cx="227861" cy="156051"/>
            </a:xfrm>
            <a:custGeom>
              <a:avLst/>
              <a:gdLst>
                <a:gd name="T0" fmla="*/ 80 w 83"/>
                <a:gd name="T1" fmla="*/ 3 h 57"/>
                <a:gd name="T2" fmla="*/ 73 w 83"/>
                <a:gd name="T3" fmla="*/ 0 h 57"/>
                <a:gd name="T4" fmla="*/ 10 w 83"/>
                <a:gd name="T5" fmla="*/ 0 h 57"/>
                <a:gd name="T6" fmla="*/ 3 w 83"/>
                <a:gd name="T7" fmla="*/ 3 h 57"/>
                <a:gd name="T8" fmla="*/ 0 w 83"/>
                <a:gd name="T9" fmla="*/ 11 h 57"/>
                <a:gd name="T10" fmla="*/ 0 w 83"/>
                <a:gd name="T11" fmla="*/ 47 h 57"/>
                <a:gd name="T12" fmla="*/ 10 w 83"/>
                <a:gd name="T13" fmla="*/ 57 h 57"/>
                <a:gd name="T14" fmla="*/ 73 w 83"/>
                <a:gd name="T15" fmla="*/ 57 h 57"/>
                <a:gd name="T16" fmla="*/ 83 w 83"/>
                <a:gd name="T17" fmla="*/ 47 h 57"/>
                <a:gd name="T18" fmla="*/ 83 w 83"/>
                <a:gd name="T19" fmla="*/ 11 h 57"/>
                <a:gd name="T20" fmla="*/ 80 w 83"/>
                <a:gd name="T21" fmla="*/ 3 h 57"/>
                <a:gd name="T22" fmla="*/ 41 w 83"/>
                <a:gd name="T23" fmla="*/ 32 h 57"/>
                <a:gd name="T24" fmla="*/ 11 w 83"/>
                <a:gd name="T25" fmla="*/ 7 h 57"/>
                <a:gd name="T26" fmla="*/ 72 w 83"/>
                <a:gd name="T27" fmla="*/ 7 h 57"/>
                <a:gd name="T28" fmla="*/ 41 w 83"/>
                <a:gd name="T29" fmla="*/ 32 h 57"/>
                <a:gd name="T30" fmla="*/ 76 w 83"/>
                <a:gd name="T31" fmla="*/ 47 h 57"/>
                <a:gd name="T32" fmla="*/ 73 w 83"/>
                <a:gd name="T33" fmla="*/ 51 h 57"/>
                <a:gd name="T34" fmla="*/ 10 w 83"/>
                <a:gd name="T35" fmla="*/ 51 h 57"/>
                <a:gd name="T36" fmla="*/ 6 w 83"/>
                <a:gd name="T37" fmla="*/ 47 h 57"/>
                <a:gd name="T38" fmla="*/ 6 w 83"/>
                <a:gd name="T39" fmla="*/ 11 h 57"/>
                <a:gd name="T40" fmla="*/ 39 w 83"/>
                <a:gd name="T41" fmla="*/ 38 h 57"/>
                <a:gd name="T42" fmla="*/ 41 w 83"/>
                <a:gd name="T43" fmla="*/ 39 h 57"/>
                <a:gd name="T44" fmla="*/ 44 w 83"/>
                <a:gd name="T45" fmla="*/ 38 h 57"/>
                <a:gd name="T46" fmla="*/ 76 w 83"/>
                <a:gd name="T47" fmla="*/ 11 h 57"/>
                <a:gd name="T48" fmla="*/ 76 w 83"/>
                <a:gd name="T4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57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5" y="1"/>
                    <a:pt x="3" y="3"/>
                  </a:cubicBezTo>
                  <a:cubicBezTo>
                    <a:pt x="2" y="4"/>
                    <a:pt x="0" y="7"/>
                    <a:pt x="0" y="1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3"/>
                    <a:pt x="4" y="57"/>
                    <a:pt x="10" y="57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8" y="57"/>
                    <a:pt x="83" y="53"/>
                    <a:pt x="83" y="47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7"/>
                    <a:pt x="81" y="4"/>
                    <a:pt x="80" y="3"/>
                  </a:cubicBezTo>
                  <a:close/>
                  <a:moveTo>
                    <a:pt x="41" y="32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72" y="7"/>
                    <a:pt x="72" y="7"/>
                    <a:pt x="72" y="7"/>
                  </a:cubicBezTo>
                  <a:lnTo>
                    <a:pt x="41" y="32"/>
                  </a:lnTo>
                  <a:close/>
                  <a:moveTo>
                    <a:pt x="76" y="47"/>
                  </a:moveTo>
                  <a:cubicBezTo>
                    <a:pt x="76" y="49"/>
                    <a:pt x="75" y="51"/>
                    <a:pt x="73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8" y="51"/>
                    <a:pt x="6" y="49"/>
                    <a:pt x="6" y="4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9"/>
                    <a:pt x="41" y="39"/>
                    <a:pt x="41" y="39"/>
                  </a:cubicBezTo>
                  <a:cubicBezTo>
                    <a:pt x="42" y="39"/>
                    <a:pt x="43" y="39"/>
                    <a:pt x="44" y="38"/>
                  </a:cubicBezTo>
                  <a:cubicBezTo>
                    <a:pt x="76" y="11"/>
                    <a:pt x="76" y="11"/>
                    <a:pt x="76" y="11"/>
                  </a:cubicBezTo>
                  <a:lnTo>
                    <a:pt x="76" y="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 81"/>
            <p:cNvSpPr>
              <a:spLocks/>
            </p:cNvSpPr>
            <p:nvPr/>
          </p:nvSpPr>
          <p:spPr bwMode="auto">
            <a:xfrm>
              <a:off x="6248970" y="802379"/>
              <a:ext cx="49715" cy="46953"/>
            </a:xfrm>
            <a:custGeom>
              <a:avLst/>
              <a:gdLst>
                <a:gd name="T0" fmla="*/ 16 w 18"/>
                <a:gd name="T1" fmla="*/ 17 h 17"/>
                <a:gd name="T2" fmla="*/ 17 w 18"/>
                <a:gd name="T3" fmla="*/ 17 h 17"/>
                <a:gd name="T4" fmla="*/ 18 w 18"/>
                <a:gd name="T5" fmla="*/ 17 h 17"/>
                <a:gd name="T6" fmla="*/ 17 w 18"/>
                <a:gd name="T7" fmla="*/ 15 h 17"/>
                <a:gd name="T8" fmla="*/ 2 w 18"/>
                <a:gd name="T9" fmla="*/ 0 h 17"/>
                <a:gd name="T10" fmla="*/ 1 w 18"/>
                <a:gd name="T11" fmla="*/ 0 h 17"/>
                <a:gd name="T12" fmla="*/ 0 w 18"/>
                <a:gd name="T13" fmla="*/ 0 h 17"/>
                <a:gd name="T14" fmla="*/ 0 w 18"/>
                <a:gd name="T15" fmla="*/ 2 h 17"/>
                <a:gd name="T16" fmla="*/ 16 w 18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6" y="17"/>
                  </a:moveTo>
                  <a:cubicBezTo>
                    <a:pt x="16" y="17"/>
                    <a:pt x="16" y="17"/>
                    <a:pt x="17" y="17"/>
                  </a:cubicBezTo>
                  <a:cubicBezTo>
                    <a:pt x="17" y="17"/>
                    <a:pt x="17" y="17"/>
                    <a:pt x="18" y="17"/>
                  </a:cubicBezTo>
                  <a:cubicBezTo>
                    <a:pt x="18" y="16"/>
                    <a:pt x="18" y="15"/>
                    <a:pt x="17" y="1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16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 82"/>
            <p:cNvSpPr>
              <a:spLocks/>
            </p:cNvSpPr>
            <p:nvPr/>
          </p:nvSpPr>
          <p:spPr bwMode="auto">
            <a:xfrm>
              <a:off x="6334590" y="723664"/>
              <a:ext cx="142241" cy="142241"/>
            </a:xfrm>
            <a:custGeom>
              <a:avLst/>
              <a:gdLst>
                <a:gd name="T0" fmla="*/ 101 w 103"/>
                <a:gd name="T1" fmla="*/ 77 h 103"/>
                <a:gd name="T2" fmla="*/ 75 w 103"/>
                <a:gd name="T3" fmla="*/ 103 h 103"/>
                <a:gd name="T4" fmla="*/ 43 w 103"/>
                <a:gd name="T5" fmla="*/ 71 h 103"/>
                <a:gd name="T6" fmla="*/ 26 w 103"/>
                <a:gd name="T7" fmla="*/ 103 h 103"/>
                <a:gd name="T8" fmla="*/ 0 w 103"/>
                <a:gd name="T9" fmla="*/ 0 h 103"/>
                <a:gd name="T10" fmla="*/ 103 w 103"/>
                <a:gd name="T11" fmla="*/ 27 h 103"/>
                <a:gd name="T12" fmla="*/ 69 w 103"/>
                <a:gd name="T13" fmla="*/ 45 h 103"/>
                <a:gd name="T14" fmla="*/ 101 w 103"/>
                <a:gd name="T15" fmla="*/ 7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03">
                  <a:moveTo>
                    <a:pt x="101" y="77"/>
                  </a:moveTo>
                  <a:lnTo>
                    <a:pt x="75" y="103"/>
                  </a:lnTo>
                  <a:lnTo>
                    <a:pt x="43" y="71"/>
                  </a:lnTo>
                  <a:lnTo>
                    <a:pt x="26" y="103"/>
                  </a:lnTo>
                  <a:lnTo>
                    <a:pt x="0" y="0"/>
                  </a:lnTo>
                  <a:lnTo>
                    <a:pt x="103" y="27"/>
                  </a:lnTo>
                  <a:lnTo>
                    <a:pt x="69" y="45"/>
                  </a:lnTo>
                  <a:lnTo>
                    <a:pt x="101" y="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68311" y="1584829"/>
            <a:ext cx="1443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新建</a:t>
            </a:r>
            <a:r>
              <a:rPr lang="en-US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/</a:t>
            </a:r>
            <a:r>
              <a:rPr lang="zh-CN" altLang="en-US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删除</a:t>
            </a:r>
            <a:r>
              <a:rPr lang="en-US" sz="14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项目</a:t>
            </a:r>
            <a:endParaRPr lang="en-US" sz="1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67800" y="2802117"/>
            <a:ext cx="149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Group</a:t>
            </a:r>
            <a:r>
              <a:rPr lang="zh-CN" altLang="en-US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权限变更</a:t>
            </a:r>
            <a:endParaRPr lang="en-US" sz="1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左大括号 3"/>
          <p:cNvSpPr/>
          <p:nvPr/>
        </p:nvSpPr>
        <p:spPr>
          <a:xfrm rot="10800000">
            <a:off x="2423710" y="1777629"/>
            <a:ext cx="88135" cy="10285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/>
          <p:cNvSpPr txBox="1"/>
          <p:nvPr/>
        </p:nvSpPr>
        <p:spPr>
          <a:xfrm>
            <a:off x="2474968" y="2289975"/>
            <a:ext cx="1711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Wiki</a:t>
            </a:r>
            <a:r>
              <a:rPr lang="zh-CN" altLang="en-US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页面填写申请</a:t>
            </a:r>
            <a:endParaRPr lang="en-US" sz="1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3" name="Freeform 18"/>
          <p:cNvSpPr>
            <a:spLocks noEditPoints="1"/>
          </p:cNvSpPr>
          <p:nvPr/>
        </p:nvSpPr>
        <p:spPr bwMode="auto">
          <a:xfrm flipH="1">
            <a:off x="4939146" y="1424991"/>
            <a:ext cx="603504" cy="713232"/>
          </a:xfrm>
          <a:custGeom>
            <a:avLst/>
            <a:gdLst>
              <a:gd name="T0" fmla="*/ 453 w 633"/>
              <a:gd name="T1" fmla="*/ 483 h 679"/>
              <a:gd name="T2" fmla="*/ 408 w 633"/>
              <a:gd name="T3" fmla="*/ 435 h 679"/>
              <a:gd name="T4" fmla="*/ 440 w 633"/>
              <a:gd name="T5" fmla="*/ 461 h 679"/>
              <a:gd name="T6" fmla="*/ 401 w 633"/>
              <a:gd name="T7" fmla="*/ 34 h 679"/>
              <a:gd name="T8" fmla="*/ 319 w 633"/>
              <a:gd name="T9" fmla="*/ 3 h 679"/>
              <a:gd name="T10" fmla="*/ 112 w 633"/>
              <a:gd name="T11" fmla="*/ 244 h 679"/>
              <a:gd name="T12" fmla="*/ 190 w 633"/>
              <a:gd name="T13" fmla="*/ 459 h 679"/>
              <a:gd name="T14" fmla="*/ 226 w 633"/>
              <a:gd name="T15" fmla="*/ 430 h 679"/>
              <a:gd name="T16" fmla="*/ 180 w 633"/>
              <a:gd name="T17" fmla="*/ 483 h 679"/>
              <a:gd name="T18" fmla="*/ 3 w 633"/>
              <a:gd name="T19" fmla="*/ 616 h 679"/>
              <a:gd name="T20" fmla="*/ 24 w 633"/>
              <a:gd name="T21" fmla="*/ 679 h 679"/>
              <a:gd name="T22" fmla="*/ 319 w 633"/>
              <a:gd name="T23" fmla="*/ 679 h 679"/>
              <a:gd name="T24" fmla="*/ 610 w 633"/>
              <a:gd name="T25" fmla="*/ 679 h 679"/>
              <a:gd name="T26" fmla="*/ 631 w 633"/>
              <a:gd name="T27" fmla="*/ 616 h 679"/>
              <a:gd name="T28" fmla="*/ 453 w 633"/>
              <a:gd name="T29" fmla="*/ 483 h 679"/>
              <a:gd name="T30" fmla="*/ 189 w 633"/>
              <a:gd name="T31" fmla="*/ 332 h 679"/>
              <a:gd name="T32" fmla="*/ 173 w 633"/>
              <a:gd name="T33" fmla="*/ 325 h 679"/>
              <a:gd name="T34" fmla="*/ 319 w 633"/>
              <a:gd name="T35" fmla="*/ 191 h 679"/>
              <a:gd name="T36" fmla="*/ 354 w 633"/>
              <a:gd name="T37" fmla="*/ 159 h 679"/>
              <a:gd name="T38" fmla="*/ 319 w 633"/>
              <a:gd name="T39" fmla="*/ 211 h 679"/>
              <a:gd name="T40" fmla="*/ 219 w 633"/>
              <a:gd name="T41" fmla="*/ 314 h 679"/>
              <a:gd name="T42" fmla="*/ 319 w 633"/>
              <a:gd name="T43" fmla="*/ 279 h 679"/>
              <a:gd name="T44" fmla="*/ 413 w 633"/>
              <a:gd name="T45" fmla="*/ 192 h 679"/>
              <a:gd name="T46" fmla="*/ 464 w 633"/>
              <a:gd name="T47" fmla="*/ 321 h 679"/>
              <a:gd name="T48" fmla="*/ 444 w 633"/>
              <a:gd name="T49" fmla="*/ 332 h 679"/>
              <a:gd name="T50" fmla="*/ 319 w 633"/>
              <a:gd name="T51" fmla="*/ 431 h 679"/>
              <a:gd name="T52" fmla="*/ 317 w 633"/>
              <a:gd name="T53" fmla="*/ 431 h 679"/>
              <a:gd name="T54" fmla="*/ 189 w 633"/>
              <a:gd name="T55" fmla="*/ 332 h 679"/>
              <a:gd name="T56" fmla="*/ 319 w 633"/>
              <a:gd name="T57" fmla="*/ 640 h 679"/>
              <a:gd name="T58" fmla="*/ 83 w 633"/>
              <a:gd name="T59" fmla="*/ 540 h 679"/>
              <a:gd name="T60" fmla="*/ 197 w 633"/>
              <a:gd name="T61" fmla="*/ 501 h 679"/>
              <a:gd name="T62" fmla="*/ 248 w 633"/>
              <a:gd name="T63" fmla="*/ 433 h 679"/>
              <a:gd name="T64" fmla="*/ 317 w 633"/>
              <a:gd name="T65" fmla="*/ 451 h 679"/>
              <a:gd name="T66" fmla="*/ 319 w 633"/>
              <a:gd name="T67" fmla="*/ 451 h 679"/>
              <a:gd name="T68" fmla="*/ 385 w 633"/>
              <a:gd name="T69" fmla="*/ 433 h 679"/>
              <a:gd name="T70" fmla="*/ 432 w 633"/>
              <a:gd name="T71" fmla="*/ 501 h 679"/>
              <a:gd name="T72" fmla="*/ 555 w 633"/>
              <a:gd name="T73" fmla="*/ 543 h 679"/>
              <a:gd name="T74" fmla="*/ 319 w 633"/>
              <a:gd name="T75" fmla="*/ 640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33" h="679">
                <a:moveTo>
                  <a:pt x="453" y="483"/>
                </a:moveTo>
                <a:cubicBezTo>
                  <a:pt x="427" y="472"/>
                  <a:pt x="414" y="455"/>
                  <a:pt x="408" y="435"/>
                </a:cubicBezTo>
                <a:cubicBezTo>
                  <a:pt x="419" y="442"/>
                  <a:pt x="429" y="451"/>
                  <a:pt x="440" y="461"/>
                </a:cubicBezTo>
                <a:cubicBezTo>
                  <a:pt x="540" y="369"/>
                  <a:pt x="587" y="34"/>
                  <a:pt x="401" y="34"/>
                </a:cubicBezTo>
                <a:cubicBezTo>
                  <a:pt x="380" y="15"/>
                  <a:pt x="351" y="4"/>
                  <a:pt x="319" y="3"/>
                </a:cubicBezTo>
                <a:cubicBezTo>
                  <a:pt x="226" y="0"/>
                  <a:pt x="110" y="75"/>
                  <a:pt x="112" y="244"/>
                </a:cubicBezTo>
                <a:cubicBezTo>
                  <a:pt x="113" y="347"/>
                  <a:pt x="141" y="397"/>
                  <a:pt x="190" y="459"/>
                </a:cubicBezTo>
                <a:cubicBezTo>
                  <a:pt x="202" y="448"/>
                  <a:pt x="214" y="439"/>
                  <a:pt x="226" y="430"/>
                </a:cubicBezTo>
                <a:cubicBezTo>
                  <a:pt x="221" y="453"/>
                  <a:pt x="209" y="471"/>
                  <a:pt x="180" y="483"/>
                </a:cubicBezTo>
                <a:cubicBezTo>
                  <a:pt x="106" y="514"/>
                  <a:pt x="0" y="522"/>
                  <a:pt x="3" y="616"/>
                </a:cubicBezTo>
                <a:cubicBezTo>
                  <a:pt x="3" y="637"/>
                  <a:pt x="11" y="658"/>
                  <a:pt x="24" y="679"/>
                </a:cubicBezTo>
                <a:cubicBezTo>
                  <a:pt x="319" y="679"/>
                  <a:pt x="319" y="679"/>
                  <a:pt x="319" y="679"/>
                </a:cubicBezTo>
                <a:cubicBezTo>
                  <a:pt x="610" y="679"/>
                  <a:pt x="610" y="679"/>
                  <a:pt x="610" y="679"/>
                </a:cubicBezTo>
                <a:cubicBezTo>
                  <a:pt x="622" y="658"/>
                  <a:pt x="630" y="637"/>
                  <a:pt x="631" y="616"/>
                </a:cubicBezTo>
                <a:cubicBezTo>
                  <a:pt x="633" y="522"/>
                  <a:pt x="528" y="514"/>
                  <a:pt x="453" y="483"/>
                </a:cubicBezTo>
                <a:close/>
                <a:moveTo>
                  <a:pt x="189" y="332"/>
                </a:moveTo>
                <a:cubicBezTo>
                  <a:pt x="183" y="331"/>
                  <a:pt x="178" y="329"/>
                  <a:pt x="173" y="325"/>
                </a:cubicBezTo>
                <a:cubicBezTo>
                  <a:pt x="212" y="302"/>
                  <a:pt x="247" y="258"/>
                  <a:pt x="319" y="191"/>
                </a:cubicBezTo>
                <a:cubicBezTo>
                  <a:pt x="330" y="181"/>
                  <a:pt x="341" y="170"/>
                  <a:pt x="354" y="159"/>
                </a:cubicBezTo>
                <a:cubicBezTo>
                  <a:pt x="347" y="171"/>
                  <a:pt x="337" y="188"/>
                  <a:pt x="319" y="211"/>
                </a:cubicBezTo>
                <a:cubicBezTo>
                  <a:pt x="299" y="237"/>
                  <a:pt x="268" y="270"/>
                  <a:pt x="219" y="314"/>
                </a:cubicBezTo>
                <a:cubicBezTo>
                  <a:pt x="245" y="318"/>
                  <a:pt x="282" y="303"/>
                  <a:pt x="319" y="279"/>
                </a:cubicBezTo>
                <a:cubicBezTo>
                  <a:pt x="354" y="256"/>
                  <a:pt x="388" y="225"/>
                  <a:pt x="413" y="192"/>
                </a:cubicBezTo>
                <a:cubicBezTo>
                  <a:pt x="425" y="239"/>
                  <a:pt x="442" y="291"/>
                  <a:pt x="464" y="321"/>
                </a:cubicBezTo>
                <a:cubicBezTo>
                  <a:pt x="458" y="327"/>
                  <a:pt x="452" y="331"/>
                  <a:pt x="444" y="332"/>
                </a:cubicBezTo>
                <a:cubicBezTo>
                  <a:pt x="421" y="388"/>
                  <a:pt x="378" y="430"/>
                  <a:pt x="319" y="431"/>
                </a:cubicBezTo>
                <a:cubicBezTo>
                  <a:pt x="317" y="431"/>
                  <a:pt x="317" y="431"/>
                  <a:pt x="317" y="431"/>
                </a:cubicBezTo>
                <a:cubicBezTo>
                  <a:pt x="257" y="431"/>
                  <a:pt x="213" y="389"/>
                  <a:pt x="189" y="332"/>
                </a:cubicBezTo>
                <a:close/>
                <a:moveTo>
                  <a:pt x="319" y="640"/>
                </a:moveTo>
                <a:cubicBezTo>
                  <a:pt x="229" y="642"/>
                  <a:pt x="142" y="608"/>
                  <a:pt x="83" y="540"/>
                </a:cubicBezTo>
                <a:cubicBezTo>
                  <a:pt x="115" y="525"/>
                  <a:pt x="157" y="515"/>
                  <a:pt x="197" y="501"/>
                </a:cubicBezTo>
                <a:cubicBezTo>
                  <a:pt x="224" y="490"/>
                  <a:pt x="239" y="464"/>
                  <a:pt x="248" y="433"/>
                </a:cubicBezTo>
                <a:cubicBezTo>
                  <a:pt x="268" y="444"/>
                  <a:pt x="291" y="451"/>
                  <a:pt x="317" y="451"/>
                </a:cubicBezTo>
                <a:cubicBezTo>
                  <a:pt x="319" y="451"/>
                  <a:pt x="319" y="451"/>
                  <a:pt x="319" y="451"/>
                </a:cubicBezTo>
                <a:cubicBezTo>
                  <a:pt x="343" y="451"/>
                  <a:pt x="365" y="444"/>
                  <a:pt x="385" y="433"/>
                </a:cubicBezTo>
                <a:cubicBezTo>
                  <a:pt x="393" y="463"/>
                  <a:pt x="407" y="490"/>
                  <a:pt x="432" y="501"/>
                </a:cubicBezTo>
                <a:cubicBezTo>
                  <a:pt x="466" y="515"/>
                  <a:pt x="518" y="525"/>
                  <a:pt x="555" y="543"/>
                </a:cubicBezTo>
                <a:cubicBezTo>
                  <a:pt x="488" y="607"/>
                  <a:pt x="402" y="639"/>
                  <a:pt x="319" y="64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sp>
        <p:nvSpPr>
          <p:cNvPr id="24" name="Freeform 6"/>
          <p:cNvSpPr>
            <a:spLocks noEditPoints="1"/>
          </p:cNvSpPr>
          <p:nvPr/>
        </p:nvSpPr>
        <p:spPr bwMode="auto">
          <a:xfrm>
            <a:off x="419957" y="1339210"/>
            <a:ext cx="685657" cy="799013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 dirty="0"/>
          </a:p>
        </p:txBody>
      </p:sp>
      <p:sp>
        <p:nvSpPr>
          <p:cNvPr id="25" name="Freeform 30"/>
          <p:cNvSpPr>
            <a:spLocks noEditPoints="1"/>
          </p:cNvSpPr>
          <p:nvPr/>
        </p:nvSpPr>
        <p:spPr bwMode="auto">
          <a:xfrm flipH="1">
            <a:off x="502110" y="2507899"/>
            <a:ext cx="603504" cy="713232"/>
          </a:xfrm>
          <a:custGeom>
            <a:avLst/>
            <a:gdLst>
              <a:gd name="T0" fmla="*/ 558 w 639"/>
              <a:gd name="T1" fmla="*/ 454 h 694"/>
              <a:gd name="T2" fmla="*/ 521 w 639"/>
              <a:gd name="T3" fmla="*/ 314 h 694"/>
              <a:gd name="T4" fmla="*/ 459 w 639"/>
              <a:gd name="T5" fmla="*/ 65 h 694"/>
              <a:gd name="T6" fmla="*/ 316 w 639"/>
              <a:gd name="T7" fmla="*/ 0 h 694"/>
              <a:gd name="T8" fmla="*/ 132 w 639"/>
              <a:gd name="T9" fmla="*/ 180 h 694"/>
              <a:gd name="T10" fmla="*/ 74 w 639"/>
              <a:gd name="T11" fmla="*/ 454 h 694"/>
              <a:gd name="T12" fmla="*/ 1 w 639"/>
              <a:gd name="T13" fmla="*/ 631 h 694"/>
              <a:gd name="T14" fmla="*/ 131 w 639"/>
              <a:gd name="T15" fmla="*/ 694 h 694"/>
              <a:gd name="T16" fmla="*/ 399 w 639"/>
              <a:gd name="T17" fmla="*/ 694 h 694"/>
              <a:gd name="T18" fmla="*/ 484 w 639"/>
              <a:gd name="T19" fmla="*/ 694 h 694"/>
              <a:gd name="T20" fmla="*/ 629 w 639"/>
              <a:gd name="T21" fmla="*/ 631 h 694"/>
              <a:gd name="T22" fmla="*/ 459 w 639"/>
              <a:gd name="T23" fmla="*/ 311 h 694"/>
              <a:gd name="T24" fmla="*/ 440 w 639"/>
              <a:gd name="T25" fmla="*/ 266 h 694"/>
              <a:gd name="T26" fmla="*/ 459 w 639"/>
              <a:gd name="T27" fmla="*/ 230 h 694"/>
              <a:gd name="T28" fmla="*/ 399 w 639"/>
              <a:gd name="T29" fmla="*/ 287 h 694"/>
              <a:gd name="T30" fmla="*/ 362 w 639"/>
              <a:gd name="T31" fmla="*/ 248 h 694"/>
              <a:gd name="T32" fmla="*/ 407 w 639"/>
              <a:gd name="T33" fmla="*/ 258 h 694"/>
              <a:gd name="T34" fmla="*/ 254 w 639"/>
              <a:gd name="T35" fmla="*/ 234 h 694"/>
              <a:gd name="T36" fmla="*/ 193 w 639"/>
              <a:gd name="T37" fmla="*/ 226 h 694"/>
              <a:gd name="T38" fmla="*/ 296 w 639"/>
              <a:gd name="T39" fmla="*/ 123 h 694"/>
              <a:gd name="T40" fmla="*/ 407 w 639"/>
              <a:gd name="T41" fmla="*/ 229 h 694"/>
              <a:gd name="T42" fmla="*/ 332 w 639"/>
              <a:gd name="T43" fmla="*/ 248 h 694"/>
              <a:gd name="T44" fmla="*/ 285 w 639"/>
              <a:gd name="T45" fmla="*/ 279 h 694"/>
              <a:gd name="T46" fmla="*/ 214 w 639"/>
              <a:gd name="T47" fmla="*/ 246 h 694"/>
              <a:gd name="T48" fmla="*/ 285 w 639"/>
              <a:gd name="T49" fmla="*/ 279 h 694"/>
              <a:gd name="T50" fmla="*/ 399 w 639"/>
              <a:gd name="T51" fmla="*/ 59 h 694"/>
              <a:gd name="T52" fmla="*/ 473 w 639"/>
              <a:gd name="T53" fmla="*/ 183 h 694"/>
              <a:gd name="T54" fmla="*/ 440 w 639"/>
              <a:gd name="T55" fmla="*/ 138 h 694"/>
              <a:gd name="T56" fmla="*/ 412 w 639"/>
              <a:gd name="T57" fmla="*/ 105 h 694"/>
              <a:gd name="T58" fmla="*/ 217 w 639"/>
              <a:gd name="T59" fmla="*/ 108 h 694"/>
              <a:gd name="T60" fmla="*/ 217 w 639"/>
              <a:gd name="T61" fmla="*/ 71 h 694"/>
              <a:gd name="T62" fmla="*/ 193 w 639"/>
              <a:gd name="T63" fmla="*/ 265 h 694"/>
              <a:gd name="T64" fmla="*/ 284 w 639"/>
              <a:gd name="T65" fmla="*/ 295 h 694"/>
              <a:gd name="T66" fmla="*/ 347 w 639"/>
              <a:gd name="T67" fmla="*/ 295 h 694"/>
              <a:gd name="T68" fmla="*/ 440 w 639"/>
              <a:gd name="T69" fmla="*/ 345 h 694"/>
              <a:gd name="T70" fmla="*/ 440 w 639"/>
              <a:gd name="T71" fmla="*/ 355 h 694"/>
              <a:gd name="T72" fmla="*/ 296 w 639"/>
              <a:gd name="T73" fmla="*/ 444 h 694"/>
              <a:gd name="T74" fmla="*/ 150 w 639"/>
              <a:gd name="T75" fmla="*/ 253 h 694"/>
              <a:gd name="T76" fmla="*/ 56 w 639"/>
              <a:gd name="T77" fmla="*/ 613 h 694"/>
              <a:gd name="T78" fmla="*/ 131 w 639"/>
              <a:gd name="T79" fmla="*/ 664 h 694"/>
              <a:gd name="T80" fmla="*/ 147 w 639"/>
              <a:gd name="T81" fmla="*/ 648 h 694"/>
              <a:gd name="T82" fmla="*/ 201 w 639"/>
              <a:gd name="T83" fmla="*/ 654 h 694"/>
              <a:gd name="T84" fmla="*/ 217 w 639"/>
              <a:gd name="T85" fmla="*/ 670 h 694"/>
              <a:gd name="T86" fmla="*/ 292 w 639"/>
              <a:gd name="T87" fmla="*/ 655 h 694"/>
              <a:gd name="T88" fmla="*/ 323 w 639"/>
              <a:gd name="T89" fmla="*/ 655 h 694"/>
              <a:gd name="T90" fmla="*/ 383 w 639"/>
              <a:gd name="T91" fmla="*/ 654 h 694"/>
              <a:gd name="T92" fmla="*/ 399 w 639"/>
              <a:gd name="T93" fmla="*/ 670 h 694"/>
              <a:gd name="T94" fmla="*/ 484 w 639"/>
              <a:gd name="T95" fmla="*/ 631 h 694"/>
              <a:gd name="T96" fmla="*/ 559 w 639"/>
              <a:gd name="T97" fmla="*/ 645 h 694"/>
              <a:gd name="T98" fmla="*/ 575 w 639"/>
              <a:gd name="T99" fmla="*/ 629 h 694"/>
              <a:gd name="T100" fmla="*/ 484 w 639"/>
              <a:gd name="T101" fmla="*/ 613 h 694"/>
              <a:gd name="T102" fmla="*/ 399 w 639"/>
              <a:gd name="T103" fmla="*/ 620 h 694"/>
              <a:gd name="T104" fmla="*/ 131 w 639"/>
              <a:gd name="T105" fmla="*/ 609 h 694"/>
              <a:gd name="T106" fmla="*/ 56 w 639"/>
              <a:gd name="T107" fmla="*/ 574 h 694"/>
              <a:gd name="T108" fmla="*/ 217 w 639"/>
              <a:gd name="T109" fmla="*/ 507 h 694"/>
              <a:gd name="T110" fmla="*/ 315 w 639"/>
              <a:gd name="T111" fmla="*/ 468 h 694"/>
              <a:gd name="T112" fmla="*/ 431 w 639"/>
              <a:gd name="T113" fmla="*/ 516 h 694"/>
              <a:gd name="T114" fmla="*/ 484 w 639"/>
              <a:gd name="T115" fmla="*/ 532 h 694"/>
              <a:gd name="T116" fmla="*/ 559 w 639"/>
              <a:gd name="T117" fmla="*/ 595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9" h="694">
                <a:moveTo>
                  <a:pt x="606" y="567"/>
                </a:moveTo>
                <a:cubicBezTo>
                  <a:pt x="639" y="498"/>
                  <a:pt x="576" y="496"/>
                  <a:pt x="559" y="475"/>
                </a:cubicBezTo>
                <a:cubicBezTo>
                  <a:pt x="555" y="470"/>
                  <a:pt x="554" y="463"/>
                  <a:pt x="558" y="454"/>
                </a:cubicBezTo>
                <a:cubicBezTo>
                  <a:pt x="559" y="453"/>
                  <a:pt x="559" y="452"/>
                  <a:pt x="559" y="451"/>
                </a:cubicBezTo>
                <a:cubicBezTo>
                  <a:pt x="577" y="411"/>
                  <a:pt x="571" y="389"/>
                  <a:pt x="559" y="374"/>
                </a:cubicBezTo>
                <a:cubicBezTo>
                  <a:pt x="539" y="350"/>
                  <a:pt x="501" y="346"/>
                  <a:pt x="521" y="314"/>
                </a:cubicBezTo>
                <a:cubicBezTo>
                  <a:pt x="559" y="255"/>
                  <a:pt x="506" y="227"/>
                  <a:pt x="500" y="180"/>
                </a:cubicBezTo>
                <a:cubicBezTo>
                  <a:pt x="497" y="156"/>
                  <a:pt x="492" y="133"/>
                  <a:pt x="484" y="112"/>
                </a:cubicBezTo>
                <a:cubicBezTo>
                  <a:pt x="478" y="95"/>
                  <a:pt x="470" y="79"/>
                  <a:pt x="459" y="65"/>
                </a:cubicBezTo>
                <a:cubicBezTo>
                  <a:pt x="454" y="57"/>
                  <a:pt x="447" y="49"/>
                  <a:pt x="440" y="42"/>
                </a:cubicBezTo>
                <a:cubicBezTo>
                  <a:pt x="428" y="32"/>
                  <a:pt x="414" y="23"/>
                  <a:pt x="399" y="16"/>
                </a:cubicBezTo>
                <a:cubicBezTo>
                  <a:pt x="376" y="5"/>
                  <a:pt x="349" y="0"/>
                  <a:pt x="316" y="0"/>
                </a:cubicBezTo>
                <a:cubicBezTo>
                  <a:pt x="309" y="0"/>
                  <a:pt x="302" y="0"/>
                  <a:pt x="296" y="1"/>
                </a:cubicBezTo>
                <a:cubicBezTo>
                  <a:pt x="264" y="3"/>
                  <a:pt x="238" y="11"/>
                  <a:pt x="217" y="24"/>
                </a:cubicBezTo>
                <a:cubicBezTo>
                  <a:pt x="165" y="55"/>
                  <a:pt x="141" y="113"/>
                  <a:pt x="132" y="180"/>
                </a:cubicBezTo>
                <a:cubicBezTo>
                  <a:pt x="132" y="183"/>
                  <a:pt x="132" y="185"/>
                  <a:pt x="131" y="187"/>
                </a:cubicBezTo>
                <a:cubicBezTo>
                  <a:pt x="122" y="229"/>
                  <a:pt x="75" y="258"/>
                  <a:pt x="111" y="314"/>
                </a:cubicBezTo>
                <a:cubicBezTo>
                  <a:pt x="144" y="366"/>
                  <a:pt x="24" y="345"/>
                  <a:pt x="74" y="454"/>
                </a:cubicBezTo>
                <a:cubicBezTo>
                  <a:pt x="82" y="471"/>
                  <a:pt x="71" y="479"/>
                  <a:pt x="56" y="488"/>
                </a:cubicBezTo>
                <a:cubicBezTo>
                  <a:pt x="33" y="500"/>
                  <a:pt x="1" y="513"/>
                  <a:pt x="26" y="565"/>
                </a:cubicBezTo>
                <a:cubicBezTo>
                  <a:pt x="10" y="581"/>
                  <a:pt x="0" y="602"/>
                  <a:pt x="1" y="631"/>
                </a:cubicBezTo>
                <a:cubicBezTo>
                  <a:pt x="2" y="652"/>
                  <a:pt x="10" y="673"/>
                  <a:pt x="22" y="694"/>
                </a:cubicBezTo>
                <a:cubicBezTo>
                  <a:pt x="56" y="694"/>
                  <a:pt x="56" y="694"/>
                  <a:pt x="56" y="694"/>
                </a:cubicBezTo>
                <a:cubicBezTo>
                  <a:pt x="131" y="694"/>
                  <a:pt x="131" y="694"/>
                  <a:pt x="131" y="694"/>
                </a:cubicBezTo>
                <a:cubicBezTo>
                  <a:pt x="217" y="694"/>
                  <a:pt x="217" y="694"/>
                  <a:pt x="217" y="694"/>
                </a:cubicBezTo>
                <a:cubicBezTo>
                  <a:pt x="296" y="694"/>
                  <a:pt x="296" y="694"/>
                  <a:pt x="296" y="694"/>
                </a:cubicBezTo>
                <a:cubicBezTo>
                  <a:pt x="399" y="694"/>
                  <a:pt x="399" y="694"/>
                  <a:pt x="399" y="694"/>
                </a:cubicBezTo>
                <a:cubicBezTo>
                  <a:pt x="440" y="694"/>
                  <a:pt x="440" y="694"/>
                  <a:pt x="440" y="694"/>
                </a:cubicBezTo>
                <a:cubicBezTo>
                  <a:pt x="459" y="694"/>
                  <a:pt x="459" y="694"/>
                  <a:pt x="459" y="694"/>
                </a:cubicBezTo>
                <a:cubicBezTo>
                  <a:pt x="484" y="694"/>
                  <a:pt x="484" y="694"/>
                  <a:pt x="484" y="694"/>
                </a:cubicBezTo>
                <a:cubicBezTo>
                  <a:pt x="559" y="694"/>
                  <a:pt x="559" y="694"/>
                  <a:pt x="559" y="694"/>
                </a:cubicBezTo>
                <a:cubicBezTo>
                  <a:pt x="608" y="694"/>
                  <a:pt x="608" y="694"/>
                  <a:pt x="608" y="694"/>
                </a:cubicBezTo>
                <a:cubicBezTo>
                  <a:pt x="621" y="673"/>
                  <a:pt x="629" y="652"/>
                  <a:pt x="629" y="631"/>
                </a:cubicBezTo>
                <a:cubicBezTo>
                  <a:pt x="630" y="603"/>
                  <a:pt x="621" y="582"/>
                  <a:pt x="606" y="567"/>
                </a:cubicBezTo>
                <a:close/>
                <a:moveTo>
                  <a:pt x="473" y="320"/>
                </a:moveTo>
                <a:cubicBezTo>
                  <a:pt x="469" y="316"/>
                  <a:pt x="464" y="313"/>
                  <a:pt x="459" y="311"/>
                </a:cubicBezTo>
                <a:cubicBezTo>
                  <a:pt x="456" y="310"/>
                  <a:pt x="453" y="309"/>
                  <a:pt x="450" y="309"/>
                </a:cubicBezTo>
                <a:cubicBezTo>
                  <a:pt x="445" y="309"/>
                  <a:pt x="442" y="307"/>
                  <a:pt x="440" y="304"/>
                </a:cubicBezTo>
                <a:cubicBezTo>
                  <a:pt x="434" y="297"/>
                  <a:pt x="436" y="282"/>
                  <a:pt x="440" y="266"/>
                </a:cubicBezTo>
                <a:cubicBezTo>
                  <a:pt x="440" y="263"/>
                  <a:pt x="440" y="263"/>
                  <a:pt x="440" y="263"/>
                </a:cubicBezTo>
                <a:cubicBezTo>
                  <a:pt x="442" y="260"/>
                  <a:pt x="444" y="253"/>
                  <a:pt x="447" y="245"/>
                </a:cubicBezTo>
                <a:cubicBezTo>
                  <a:pt x="450" y="237"/>
                  <a:pt x="455" y="232"/>
                  <a:pt x="459" y="230"/>
                </a:cubicBezTo>
                <a:cubicBezTo>
                  <a:pt x="468" y="227"/>
                  <a:pt x="477" y="236"/>
                  <a:pt x="481" y="254"/>
                </a:cubicBezTo>
                <a:cubicBezTo>
                  <a:pt x="485" y="275"/>
                  <a:pt x="482" y="301"/>
                  <a:pt x="473" y="320"/>
                </a:cubicBezTo>
                <a:close/>
                <a:moveTo>
                  <a:pt x="399" y="287"/>
                </a:moveTo>
                <a:cubicBezTo>
                  <a:pt x="393" y="291"/>
                  <a:pt x="386" y="293"/>
                  <a:pt x="379" y="293"/>
                </a:cubicBezTo>
                <a:cubicBezTo>
                  <a:pt x="366" y="294"/>
                  <a:pt x="353" y="288"/>
                  <a:pt x="345" y="279"/>
                </a:cubicBezTo>
                <a:cubicBezTo>
                  <a:pt x="333" y="266"/>
                  <a:pt x="339" y="255"/>
                  <a:pt x="362" y="248"/>
                </a:cubicBezTo>
                <a:cubicBezTo>
                  <a:pt x="368" y="246"/>
                  <a:pt x="374" y="245"/>
                  <a:pt x="379" y="244"/>
                </a:cubicBezTo>
                <a:cubicBezTo>
                  <a:pt x="392" y="243"/>
                  <a:pt x="403" y="243"/>
                  <a:pt x="410" y="244"/>
                </a:cubicBezTo>
                <a:cubicBezTo>
                  <a:pt x="410" y="248"/>
                  <a:pt x="409" y="253"/>
                  <a:pt x="407" y="258"/>
                </a:cubicBezTo>
                <a:cubicBezTo>
                  <a:pt x="403" y="268"/>
                  <a:pt x="402" y="277"/>
                  <a:pt x="401" y="286"/>
                </a:cubicBezTo>
                <a:cubicBezTo>
                  <a:pt x="401" y="286"/>
                  <a:pt x="400" y="287"/>
                  <a:pt x="399" y="287"/>
                </a:cubicBezTo>
                <a:close/>
                <a:moveTo>
                  <a:pt x="254" y="234"/>
                </a:moveTo>
                <a:cubicBezTo>
                  <a:pt x="251" y="233"/>
                  <a:pt x="251" y="233"/>
                  <a:pt x="251" y="233"/>
                </a:cubicBezTo>
                <a:cubicBezTo>
                  <a:pt x="233" y="229"/>
                  <a:pt x="208" y="226"/>
                  <a:pt x="193" y="229"/>
                </a:cubicBezTo>
                <a:cubicBezTo>
                  <a:pt x="193" y="228"/>
                  <a:pt x="193" y="227"/>
                  <a:pt x="193" y="226"/>
                </a:cubicBezTo>
                <a:cubicBezTo>
                  <a:pt x="194" y="196"/>
                  <a:pt x="203" y="171"/>
                  <a:pt x="217" y="152"/>
                </a:cubicBezTo>
                <a:cubicBezTo>
                  <a:pt x="222" y="144"/>
                  <a:pt x="229" y="137"/>
                  <a:pt x="236" y="131"/>
                </a:cubicBezTo>
                <a:cubicBezTo>
                  <a:pt x="257" y="123"/>
                  <a:pt x="277" y="121"/>
                  <a:pt x="296" y="123"/>
                </a:cubicBezTo>
                <a:cubicBezTo>
                  <a:pt x="337" y="128"/>
                  <a:pt x="367" y="154"/>
                  <a:pt x="361" y="178"/>
                </a:cubicBezTo>
                <a:cubicBezTo>
                  <a:pt x="347" y="236"/>
                  <a:pt x="380" y="224"/>
                  <a:pt x="399" y="226"/>
                </a:cubicBezTo>
                <a:cubicBezTo>
                  <a:pt x="402" y="226"/>
                  <a:pt x="405" y="227"/>
                  <a:pt x="407" y="229"/>
                </a:cubicBezTo>
                <a:cubicBezTo>
                  <a:pt x="397" y="229"/>
                  <a:pt x="388" y="231"/>
                  <a:pt x="379" y="233"/>
                </a:cubicBezTo>
                <a:cubicBezTo>
                  <a:pt x="377" y="234"/>
                  <a:pt x="377" y="234"/>
                  <a:pt x="377" y="234"/>
                </a:cubicBezTo>
                <a:cubicBezTo>
                  <a:pt x="361" y="237"/>
                  <a:pt x="346" y="245"/>
                  <a:pt x="332" y="248"/>
                </a:cubicBezTo>
                <a:cubicBezTo>
                  <a:pt x="320" y="251"/>
                  <a:pt x="308" y="251"/>
                  <a:pt x="296" y="247"/>
                </a:cubicBezTo>
                <a:cubicBezTo>
                  <a:pt x="282" y="244"/>
                  <a:pt x="269" y="237"/>
                  <a:pt x="254" y="234"/>
                </a:cubicBezTo>
                <a:close/>
                <a:moveTo>
                  <a:pt x="285" y="279"/>
                </a:moveTo>
                <a:cubicBezTo>
                  <a:pt x="278" y="288"/>
                  <a:pt x="265" y="294"/>
                  <a:pt x="251" y="293"/>
                </a:cubicBezTo>
                <a:cubicBezTo>
                  <a:pt x="244" y="293"/>
                  <a:pt x="238" y="291"/>
                  <a:pt x="231" y="287"/>
                </a:cubicBezTo>
                <a:cubicBezTo>
                  <a:pt x="212" y="275"/>
                  <a:pt x="207" y="251"/>
                  <a:pt x="214" y="246"/>
                </a:cubicBezTo>
                <a:cubicBezTo>
                  <a:pt x="219" y="243"/>
                  <a:pt x="234" y="242"/>
                  <a:pt x="251" y="244"/>
                </a:cubicBezTo>
                <a:cubicBezTo>
                  <a:pt x="257" y="245"/>
                  <a:pt x="263" y="246"/>
                  <a:pt x="268" y="248"/>
                </a:cubicBezTo>
                <a:cubicBezTo>
                  <a:pt x="291" y="255"/>
                  <a:pt x="297" y="266"/>
                  <a:pt x="285" y="279"/>
                </a:cubicBezTo>
                <a:close/>
                <a:moveTo>
                  <a:pt x="217" y="71"/>
                </a:moveTo>
                <a:cubicBezTo>
                  <a:pt x="240" y="50"/>
                  <a:pt x="267" y="38"/>
                  <a:pt x="296" y="34"/>
                </a:cubicBezTo>
                <a:cubicBezTo>
                  <a:pt x="331" y="30"/>
                  <a:pt x="368" y="38"/>
                  <a:pt x="399" y="59"/>
                </a:cubicBezTo>
                <a:cubicBezTo>
                  <a:pt x="414" y="70"/>
                  <a:pt x="428" y="83"/>
                  <a:pt x="440" y="100"/>
                </a:cubicBezTo>
                <a:cubicBezTo>
                  <a:pt x="447" y="110"/>
                  <a:pt x="454" y="122"/>
                  <a:pt x="459" y="136"/>
                </a:cubicBezTo>
                <a:cubicBezTo>
                  <a:pt x="465" y="150"/>
                  <a:pt x="470" y="166"/>
                  <a:pt x="473" y="183"/>
                </a:cubicBezTo>
                <a:cubicBezTo>
                  <a:pt x="469" y="176"/>
                  <a:pt x="465" y="170"/>
                  <a:pt x="460" y="164"/>
                </a:cubicBezTo>
                <a:cubicBezTo>
                  <a:pt x="460" y="163"/>
                  <a:pt x="460" y="163"/>
                  <a:pt x="459" y="162"/>
                </a:cubicBezTo>
                <a:cubicBezTo>
                  <a:pt x="456" y="149"/>
                  <a:pt x="448" y="143"/>
                  <a:pt x="440" y="138"/>
                </a:cubicBezTo>
                <a:cubicBezTo>
                  <a:pt x="437" y="137"/>
                  <a:pt x="435" y="135"/>
                  <a:pt x="432" y="134"/>
                </a:cubicBezTo>
                <a:cubicBezTo>
                  <a:pt x="427" y="129"/>
                  <a:pt x="421" y="125"/>
                  <a:pt x="416" y="121"/>
                </a:cubicBezTo>
                <a:cubicBezTo>
                  <a:pt x="413" y="117"/>
                  <a:pt x="412" y="112"/>
                  <a:pt x="412" y="105"/>
                </a:cubicBezTo>
                <a:cubicBezTo>
                  <a:pt x="412" y="92"/>
                  <a:pt x="407" y="81"/>
                  <a:pt x="399" y="72"/>
                </a:cubicBezTo>
                <a:cubicBezTo>
                  <a:pt x="379" y="51"/>
                  <a:pt x="338" y="42"/>
                  <a:pt x="296" y="55"/>
                </a:cubicBezTo>
                <a:cubicBezTo>
                  <a:pt x="269" y="63"/>
                  <a:pt x="241" y="80"/>
                  <a:pt x="217" y="108"/>
                </a:cubicBezTo>
                <a:cubicBezTo>
                  <a:pt x="210" y="116"/>
                  <a:pt x="204" y="124"/>
                  <a:pt x="198" y="133"/>
                </a:cubicBezTo>
                <a:cubicBezTo>
                  <a:pt x="183" y="147"/>
                  <a:pt x="169" y="163"/>
                  <a:pt x="157" y="183"/>
                </a:cubicBezTo>
                <a:cubicBezTo>
                  <a:pt x="166" y="133"/>
                  <a:pt x="188" y="96"/>
                  <a:pt x="217" y="71"/>
                </a:cubicBezTo>
                <a:close/>
                <a:moveTo>
                  <a:pt x="150" y="253"/>
                </a:moveTo>
                <a:cubicBezTo>
                  <a:pt x="156" y="224"/>
                  <a:pt x="171" y="219"/>
                  <a:pt x="184" y="245"/>
                </a:cubicBezTo>
                <a:cubicBezTo>
                  <a:pt x="189" y="256"/>
                  <a:pt x="192" y="265"/>
                  <a:pt x="193" y="265"/>
                </a:cubicBezTo>
                <a:cubicBezTo>
                  <a:pt x="199" y="274"/>
                  <a:pt x="207" y="283"/>
                  <a:pt x="218" y="291"/>
                </a:cubicBezTo>
                <a:cubicBezTo>
                  <a:pt x="228" y="299"/>
                  <a:pt x="240" y="303"/>
                  <a:pt x="251" y="303"/>
                </a:cubicBezTo>
                <a:cubicBezTo>
                  <a:pt x="263" y="304"/>
                  <a:pt x="274" y="301"/>
                  <a:pt x="284" y="295"/>
                </a:cubicBezTo>
                <a:cubicBezTo>
                  <a:pt x="294" y="289"/>
                  <a:pt x="300" y="277"/>
                  <a:pt x="306" y="270"/>
                </a:cubicBezTo>
                <a:cubicBezTo>
                  <a:pt x="312" y="262"/>
                  <a:pt x="319" y="262"/>
                  <a:pt x="325" y="270"/>
                </a:cubicBezTo>
                <a:cubicBezTo>
                  <a:pt x="330" y="277"/>
                  <a:pt x="336" y="289"/>
                  <a:pt x="347" y="295"/>
                </a:cubicBezTo>
                <a:cubicBezTo>
                  <a:pt x="356" y="301"/>
                  <a:pt x="368" y="304"/>
                  <a:pt x="379" y="303"/>
                </a:cubicBezTo>
                <a:cubicBezTo>
                  <a:pt x="387" y="303"/>
                  <a:pt x="395" y="301"/>
                  <a:pt x="402" y="297"/>
                </a:cubicBezTo>
                <a:cubicBezTo>
                  <a:pt x="406" y="325"/>
                  <a:pt x="424" y="343"/>
                  <a:pt x="440" y="345"/>
                </a:cubicBezTo>
                <a:cubicBezTo>
                  <a:pt x="441" y="346"/>
                  <a:pt x="442" y="346"/>
                  <a:pt x="443" y="346"/>
                </a:cubicBezTo>
                <a:cubicBezTo>
                  <a:pt x="443" y="346"/>
                  <a:pt x="443" y="347"/>
                  <a:pt x="443" y="347"/>
                </a:cubicBezTo>
                <a:cubicBezTo>
                  <a:pt x="442" y="350"/>
                  <a:pt x="441" y="352"/>
                  <a:pt x="440" y="355"/>
                </a:cubicBezTo>
                <a:cubicBezTo>
                  <a:pt x="429" y="377"/>
                  <a:pt x="416" y="397"/>
                  <a:pt x="399" y="412"/>
                </a:cubicBezTo>
                <a:cubicBezTo>
                  <a:pt x="376" y="433"/>
                  <a:pt x="348" y="446"/>
                  <a:pt x="315" y="446"/>
                </a:cubicBezTo>
                <a:cubicBezTo>
                  <a:pt x="308" y="446"/>
                  <a:pt x="302" y="445"/>
                  <a:pt x="296" y="444"/>
                </a:cubicBezTo>
                <a:cubicBezTo>
                  <a:pt x="264" y="439"/>
                  <a:pt x="237" y="421"/>
                  <a:pt x="217" y="396"/>
                </a:cubicBezTo>
                <a:cubicBezTo>
                  <a:pt x="205" y="382"/>
                  <a:pt x="195" y="365"/>
                  <a:pt x="187" y="347"/>
                </a:cubicBezTo>
                <a:cubicBezTo>
                  <a:pt x="157" y="342"/>
                  <a:pt x="142" y="291"/>
                  <a:pt x="150" y="253"/>
                </a:cubicBezTo>
                <a:close/>
                <a:moveTo>
                  <a:pt x="56" y="645"/>
                </a:moveTo>
                <a:cubicBezTo>
                  <a:pt x="48" y="645"/>
                  <a:pt x="41" y="638"/>
                  <a:pt x="41" y="629"/>
                </a:cubicBezTo>
                <a:cubicBezTo>
                  <a:pt x="41" y="620"/>
                  <a:pt x="48" y="613"/>
                  <a:pt x="56" y="613"/>
                </a:cubicBezTo>
                <a:cubicBezTo>
                  <a:pt x="65" y="613"/>
                  <a:pt x="72" y="620"/>
                  <a:pt x="72" y="629"/>
                </a:cubicBezTo>
                <a:cubicBezTo>
                  <a:pt x="72" y="638"/>
                  <a:pt x="65" y="645"/>
                  <a:pt x="56" y="645"/>
                </a:cubicBezTo>
                <a:close/>
                <a:moveTo>
                  <a:pt x="131" y="664"/>
                </a:moveTo>
                <a:cubicBezTo>
                  <a:pt x="123" y="664"/>
                  <a:pt x="116" y="657"/>
                  <a:pt x="116" y="648"/>
                </a:cubicBezTo>
                <a:cubicBezTo>
                  <a:pt x="116" y="639"/>
                  <a:pt x="123" y="631"/>
                  <a:pt x="131" y="631"/>
                </a:cubicBezTo>
                <a:cubicBezTo>
                  <a:pt x="140" y="631"/>
                  <a:pt x="147" y="639"/>
                  <a:pt x="147" y="648"/>
                </a:cubicBezTo>
                <a:cubicBezTo>
                  <a:pt x="147" y="657"/>
                  <a:pt x="140" y="664"/>
                  <a:pt x="131" y="664"/>
                </a:cubicBezTo>
                <a:close/>
                <a:moveTo>
                  <a:pt x="217" y="670"/>
                </a:moveTo>
                <a:cubicBezTo>
                  <a:pt x="208" y="670"/>
                  <a:pt x="201" y="663"/>
                  <a:pt x="201" y="654"/>
                </a:cubicBezTo>
                <a:cubicBezTo>
                  <a:pt x="201" y="645"/>
                  <a:pt x="208" y="638"/>
                  <a:pt x="217" y="638"/>
                </a:cubicBezTo>
                <a:cubicBezTo>
                  <a:pt x="225" y="638"/>
                  <a:pt x="232" y="645"/>
                  <a:pt x="232" y="654"/>
                </a:cubicBezTo>
                <a:cubicBezTo>
                  <a:pt x="232" y="663"/>
                  <a:pt x="225" y="670"/>
                  <a:pt x="217" y="670"/>
                </a:cubicBezTo>
                <a:close/>
                <a:moveTo>
                  <a:pt x="308" y="672"/>
                </a:moveTo>
                <a:cubicBezTo>
                  <a:pt x="303" y="672"/>
                  <a:pt x="298" y="669"/>
                  <a:pt x="296" y="665"/>
                </a:cubicBezTo>
                <a:cubicBezTo>
                  <a:pt x="294" y="663"/>
                  <a:pt x="292" y="659"/>
                  <a:pt x="292" y="655"/>
                </a:cubicBezTo>
                <a:cubicBezTo>
                  <a:pt x="292" y="652"/>
                  <a:pt x="294" y="648"/>
                  <a:pt x="296" y="645"/>
                </a:cubicBezTo>
                <a:cubicBezTo>
                  <a:pt x="298" y="642"/>
                  <a:pt x="303" y="639"/>
                  <a:pt x="308" y="639"/>
                </a:cubicBezTo>
                <a:cubicBezTo>
                  <a:pt x="316" y="639"/>
                  <a:pt x="323" y="646"/>
                  <a:pt x="323" y="655"/>
                </a:cubicBezTo>
                <a:cubicBezTo>
                  <a:pt x="323" y="664"/>
                  <a:pt x="316" y="672"/>
                  <a:pt x="308" y="672"/>
                </a:cubicBezTo>
                <a:close/>
                <a:moveTo>
                  <a:pt x="399" y="670"/>
                </a:moveTo>
                <a:cubicBezTo>
                  <a:pt x="390" y="670"/>
                  <a:pt x="383" y="663"/>
                  <a:pt x="383" y="654"/>
                </a:cubicBezTo>
                <a:cubicBezTo>
                  <a:pt x="383" y="645"/>
                  <a:pt x="390" y="638"/>
                  <a:pt x="399" y="638"/>
                </a:cubicBezTo>
                <a:cubicBezTo>
                  <a:pt x="407" y="638"/>
                  <a:pt x="414" y="645"/>
                  <a:pt x="414" y="654"/>
                </a:cubicBezTo>
                <a:cubicBezTo>
                  <a:pt x="414" y="663"/>
                  <a:pt x="407" y="670"/>
                  <a:pt x="399" y="670"/>
                </a:cubicBezTo>
                <a:close/>
                <a:moveTo>
                  <a:pt x="484" y="664"/>
                </a:moveTo>
                <a:cubicBezTo>
                  <a:pt x="476" y="664"/>
                  <a:pt x="469" y="657"/>
                  <a:pt x="469" y="648"/>
                </a:cubicBezTo>
                <a:cubicBezTo>
                  <a:pt x="469" y="639"/>
                  <a:pt x="476" y="631"/>
                  <a:pt x="484" y="631"/>
                </a:cubicBezTo>
                <a:cubicBezTo>
                  <a:pt x="493" y="631"/>
                  <a:pt x="500" y="639"/>
                  <a:pt x="500" y="648"/>
                </a:cubicBezTo>
                <a:cubicBezTo>
                  <a:pt x="500" y="657"/>
                  <a:pt x="493" y="664"/>
                  <a:pt x="484" y="664"/>
                </a:cubicBezTo>
                <a:close/>
                <a:moveTo>
                  <a:pt x="559" y="645"/>
                </a:moveTo>
                <a:cubicBezTo>
                  <a:pt x="551" y="645"/>
                  <a:pt x="544" y="638"/>
                  <a:pt x="544" y="629"/>
                </a:cubicBezTo>
                <a:cubicBezTo>
                  <a:pt x="544" y="620"/>
                  <a:pt x="551" y="613"/>
                  <a:pt x="559" y="613"/>
                </a:cubicBezTo>
                <a:cubicBezTo>
                  <a:pt x="568" y="613"/>
                  <a:pt x="575" y="620"/>
                  <a:pt x="575" y="629"/>
                </a:cubicBezTo>
                <a:cubicBezTo>
                  <a:pt x="575" y="638"/>
                  <a:pt x="568" y="645"/>
                  <a:pt x="559" y="645"/>
                </a:cubicBezTo>
                <a:close/>
                <a:moveTo>
                  <a:pt x="559" y="595"/>
                </a:moveTo>
                <a:cubicBezTo>
                  <a:pt x="543" y="603"/>
                  <a:pt x="517" y="609"/>
                  <a:pt x="484" y="613"/>
                </a:cubicBezTo>
                <a:cubicBezTo>
                  <a:pt x="476" y="614"/>
                  <a:pt x="468" y="615"/>
                  <a:pt x="459" y="616"/>
                </a:cubicBezTo>
                <a:cubicBezTo>
                  <a:pt x="453" y="616"/>
                  <a:pt x="446" y="617"/>
                  <a:pt x="440" y="617"/>
                </a:cubicBezTo>
                <a:cubicBezTo>
                  <a:pt x="427" y="618"/>
                  <a:pt x="413" y="619"/>
                  <a:pt x="399" y="620"/>
                </a:cubicBezTo>
                <a:cubicBezTo>
                  <a:pt x="366" y="621"/>
                  <a:pt x="330" y="622"/>
                  <a:pt x="296" y="621"/>
                </a:cubicBezTo>
                <a:cubicBezTo>
                  <a:pt x="269" y="621"/>
                  <a:pt x="242" y="620"/>
                  <a:pt x="217" y="618"/>
                </a:cubicBezTo>
                <a:cubicBezTo>
                  <a:pt x="185" y="616"/>
                  <a:pt x="156" y="613"/>
                  <a:pt x="131" y="609"/>
                </a:cubicBezTo>
                <a:cubicBezTo>
                  <a:pt x="91" y="602"/>
                  <a:pt x="63" y="594"/>
                  <a:pt x="56" y="583"/>
                </a:cubicBezTo>
                <a:cubicBezTo>
                  <a:pt x="55" y="580"/>
                  <a:pt x="54" y="578"/>
                  <a:pt x="55" y="575"/>
                </a:cubicBezTo>
                <a:cubicBezTo>
                  <a:pt x="56" y="574"/>
                  <a:pt x="56" y="574"/>
                  <a:pt x="56" y="574"/>
                </a:cubicBezTo>
                <a:cubicBezTo>
                  <a:pt x="74" y="556"/>
                  <a:pt x="101" y="546"/>
                  <a:pt x="131" y="537"/>
                </a:cubicBezTo>
                <a:cubicBezTo>
                  <a:pt x="153" y="530"/>
                  <a:pt x="177" y="524"/>
                  <a:pt x="200" y="516"/>
                </a:cubicBezTo>
                <a:cubicBezTo>
                  <a:pt x="206" y="513"/>
                  <a:pt x="212" y="510"/>
                  <a:pt x="217" y="507"/>
                </a:cubicBezTo>
                <a:cubicBezTo>
                  <a:pt x="236" y="492"/>
                  <a:pt x="240" y="471"/>
                  <a:pt x="240" y="446"/>
                </a:cubicBezTo>
                <a:cubicBezTo>
                  <a:pt x="256" y="457"/>
                  <a:pt x="275" y="464"/>
                  <a:pt x="296" y="467"/>
                </a:cubicBezTo>
                <a:cubicBezTo>
                  <a:pt x="302" y="468"/>
                  <a:pt x="308" y="468"/>
                  <a:pt x="315" y="468"/>
                </a:cubicBezTo>
                <a:cubicBezTo>
                  <a:pt x="343" y="468"/>
                  <a:pt x="369" y="460"/>
                  <a:pt x="391" y="446"/>
                </a:cubicBezTo>
                <a:cubicBezTo>
                  <a:pt x="390" y="462"/>
                  <a:pt x="392" y="478"/>
                  <a:pt x="399" y="490"/>
                </a:cubicBezTo>
                <a:cubicBezTo>
                  <a:pt x="405" y="501"/>
                  <a:pt x="415" y="510"/>
                  <a:pt x="431" y="516"/>
                </a:cubicBezTo>
                <a:cubicBezTo>
                  <a:pt x="434" y="517"/>
                  <a:pt x="437" y="518"/>
                  <a:pt x="440" y="519"/>
                </a:cubicBezTo>
                <a:cubicBezTo>
                  <a:pt x="446" y="521"/>
                  <a:pt x="453" y="523"/>
                  <a:pt x="459" y="525"/>
                </a:cubicBezTo>
                <a:cubicBezTo>
                  <a:pt x="468" y="528"/>
                  <a:pt x="476" y="530"/>
                  <a:pt x="484" y="532"/>
                </a:cubicBezTo>
                <a:cubicBezTo>
                  <a:pt x="513" y="541"/>
                  <a:pt x="539" y="548"/>
                  <a:pt x="559" y="562"/>
                </a:cubicBezTo>
                <a:cubicBezTo>
                  <a:pt x="565" y="566"/>
                  <a:pt x="571" y="570"/>
                  <a:pt x="575" y="575"/>
                </a:cubicBezTo>
                <a:cubicBezTo>
                  <a:pt x="577" y="583"/>
                  <a:pt x="571" y="590"/>
                  <a:pt x="559" y="59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sp>
        <p:nvSpPr>
          <p:cNvPr id="27" name="文本框 26"/>
          <p:cNvSpPr txBox="1"/>
          <p:nvPr/>
        </p:nvSpPr>
        <p:spPr>
          <a:xfrm>
            <a:off x="4871055" y="2289975"/>
            <a:ext cx="114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新建项目</a:t>
            </a:r>
            <a:endParaRPr lang="en-US" altLang="zh-CN" sz="1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修改权限</a:t>
            </a:r>
            <a:endParaRPr lang="en-US" sz="1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888061" y="1535517"/>
            <a:ext cx="924035" cy="635000"/>
            <a:chOff x="10056813" y="1708150"/>
            <a:chExt cx="1098551" cy="760413"/>
          </a:xfrm>
          <a:solidFill>
            <a:srgbClr val="ED5F4A"/>
          </a:solidFill>
        </p:grpSpPr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10056813" y="1833563"/>
              <a:ext cx="781050" cy="635000"/>
            </a:xfrm>
            <a:custGeom>
              <a:avLst/>
              <a:gdLst>
                <a:gd name="T0" fmla="*/ 189 w 206"/>
                <a:gd name="T1" fmla="*/ 0 h 167"/>
                <a:gd name="T2" fmla="*/ 16 w 206"/>
                <a:gd name="T3" fmla="*/ 0 h 167"/>
                <a:gd name="T4" fmla="*/ 0 w 206"/>
                <a:gd name="T5" fmla="*/ 17 h 167"/>
                <a:gd name="T6" fmla="*/ 0 w 206"/>
                <a:gd name="T7" fmla="*/ 101 h 167"/>
                <a:gd name="T8" fmla="*/ 16 w 206"/>
                <a:gd name="T9" fmla="*/ 118 h 167"/>
                <a:gd name="T10" fmla="*/ 31 w 206"/>
                <a:gd name="T11" fmla="*/ 118 h 167"/>
                <a:gd name="T12" fmla="*/ 31 w 206"/>
                <a:gd name="T13" fmla="*/ 167 h 167"/>
                <a:gd name="T14" fmla="*/ 89 w 206"/>
                <a:gd name="T15" fmla="*/ 118 h 167"/>
                <a:gd name="T16" fmla="*/ 189 w 206"/>
                <a:gd name="T17" fmla="*/ 118 h 167"/>
                <a:gd name="T18" fmla="*/ 206 w 206"/>
                <a:gd name="T19" fmla="*/ 101 h 167"/>
                <a:gd name="T20" fmla="*/ 206 w 206"/>
                <a:gd name="T21" fmla="*/ 17 h 167"/>
                <a:gd name="T22" fmla="*/ 189 w 206"/>
                <a:gd name="T23" fmla="*/ 0 h 167"/>
                <a:gd name="T24" fmla="*/ 50 w 206"/>
                <a:gd name="T25" fmla="*/ 76 h 167"/>
                <a:gd name="T26" fmla="*/ 34 w 206"/>
                <a:gd name="T27" fmla="*/ 60 h 167"/>
                <a:gd name="T28" fmla="*/ 50 w 206"/>
                <a:gd name="T29" fmla="*/ 44 h 167"/>
                <a:gd name="T30" fmla="*/ 66 w 206"/>
                <a:gd name="T31" fmla="*/ 60 h 167"/>
                <a:gd name="T32" fmla="*/ 50 w 206"/>
                <a:gd name="T33" fmla="*/ 76 h 167"/>
                <a:gd name="T34" fmla="*/ 103 w 206"/>
                <a:gd name="T35" fmla="*/ 76 h 167"/>
                <a:gd name="T36" fmla="*/ 88 w 206"/>
                <a:gd name="T37" fmla="*/ 60 h 167"/>
                <a:gd name="T38" fmla="*/ 103 w 206"/>
                <a:gd name="T39" fmla="*/ 44 h 167"/>
                <a:gd name="T40" fmla="*/ 119 w 206"/>
                <a:gd name="T41" fmla="*/ 60 h 167"/>
                <a:gd name="T42" fmla="*/ 103 w 206"/>
                <a:gd name="T43" fmla="*/ 76 h 167"/>
                <a:gd name="T44" fmla="*/ 157 w 206"/>
                <a:gd name="T45" fmla="*/ 76 h 167"/>
                <a:gd name="T46" fmla="*/ 142 w 206"/>
                <a:gd name="T47" fmla="*/ 66 h 167"/>
                <a:gd name="T48" fmla="*/ 141 w 206"/>
                <a:gd name="T49" fmla="*/ 60 h 167"/>
                <a:gd name="T50" fmla="*/ 142 w 206"/>
                <a:gd name="T51" fmla="*/ 54 h 167"/>
                <a:gd name="T52" fmla="*/ 142 w 206"/>
                <a:gd name="T53" fmla="*/ 54 h 167"/>
                <a:gd name="T54" fmla="*/ 146 w 206"/>
                <a:gd name="T55" fmla="*/ 49 h 167"/>
                <a:gd name="T56" fmla="*/ 146 w 206"/>
                <a:gd name="T57" fmla="*/ 49 h 167"/>
                <a:gd name="T58" fmla="*/ 151 w 206"/>
                <a:gd name="T59" fmla="*/ 45 h 167"/>
                <a:gd name="T60" fmla="*/ 151 w 206"/>
                <a:gd name="T61" fmla="*/ 46 h 167"/>
                <a:gd name="T62" fmla="*/ 157 w 206"/>
                <a:gd name="T63" fmla="*/ 44 h 167"/>
                <a:gd name="T64" fmla="*/ 173 w 206"/>
                <a:gd name="T65" fmla="*/ 60 h 167"/>
                <a:gd name="T66" fmla="*/ 157 w 206"/>
                <a:gd name="T67" fmla="*/ 7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6" h="167">
                  <a:moveTo>
                    <a:pt x="18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0"/>
                    <a:pt x="7" y="118"/>
                    <a:pt x="16" y="118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89" y="118"/>
                    <a:pt x="89" y="118"/>
                    <a:pt x="89" y="118"/>
                  </a:cubicBezTo>
                  <a:cubicBezTo>
                    <a:pt x="189" y="118"/>
                    <a:pt x="189" y="118"/>
                    <a:pt x="189" y="118"/>
                  </a:cubicBezTo>
                  <a:cubicBezTo>
                    <a:pt x="198" y="118"/>
                    <a:pt x="206" y="110"/>
                    <a:pt x="206" y="101"/>
                  </a:cubicBezTo>
                  <a:cubicBezTo>
                    <a:pt x="206" y="17"/>
                    <a:pt x="206" y="17"/>
                    <a:pt x="206" y="17"/>
                  </a:cubicBezTo>
                  <a:cubicBezTo>
                    <a:pt x="206" y="8"/>
                    <a:pt x="198" y="0"/>
                    <a:pt x="189" y="0"/>
                  </a:cubicBezTo>
                  <a:close/>
                  <a:moveTo>
                    <a:pt x="50" y="76"/>
                  </a:moveTo>
                  <a:cubicBezTo>
                    <a:pt x="41" y="76"/>
                    <a:pt x="34" y="69"/>
                    <a:pt x="34" y="60"/>
                  </a:cubicBezTo>
                  <a:cubicBezTo>
                    <a:pt x="34" y="51"/>
                    <a:pt x="41" y="44"/>
                    <a:pt x="50" y="44"/>
                  </a:cubicBezTo>
                  <a:cubicBezTo>
                    <a:pt x="59" y="44"/>
                    <a:pt x="66" y="51"/>
                    <a:pt x="66" y="60"/>
                  </a:cubicBezTo>
                  <a:cubicBezTo>
                    <a:pt x="66" y="69"/>
                    <a:pt x="59" y="76"/>
                    <a:pt x="50" y="76"/>
                  </a:cubicBezTo>
                  <a:close/>
                  <a:moveTo>
                    <a:pt x="103" y="76"/>
                  </a:moveTo>
                  <a:cubicBezTo>
                    <a:pt x="95" y="76"/>
                    <a:pt x="88" y="69"/>
                    <a:pt x="88" y="60"/>
                  </a:cubicBezTo>
                  <a:cubicBezTo>
                    <a:pt x="88" y="51"/>
                    <a:pt x="95" y="44"/>
                    <a:pt x="103" y="44"/>
                  </a:cubicBezTo>
                  <a:cubicBezTo>
                    <a:pt x="112" y="44"/>
                    <a:pt x="119" y="51"/>
                    <a:pt x="119" y="60"/>
                  </a:cubicBezTo>
                  <a:cubicBezTo>
                    <a:pt x="119" y="69"/>
                    <a:pt x="112" y="76"/>
                    <a:pt x="103" y="76"/>
                  </a:cubicBezTo>
                  <a:close/>
                  <a:moveTo>
                    <a:pt x="157" y="76"/>
                  </a:moveTo>
                  <a:cubicBezTo>
                    <a:pt x="150" y="76"/>
                    <a:pt x="145" y="72"/>
                    <a:pt x="142" y="66"/>
                  </a:cubicBezTo>
                  <a:cubicBezTo>
                    <a:pt x="141" y="64"/>
                    <a:pt x="141" y="62"/>
                    <a:pt x="141" y="60"/>
                  </a:cubicBezTo>
                  <a:cubicBezTo>
                    <a:pt x="141" y="58"/>
                    <a:pt x="142" y="56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3" y="52"/>
                    <a:pt x="144" y="50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7"/>
                    <a:pt x="149" y="46"/>
                    <a:pt x="151" y="45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3" y="45"/>
                    <a:pt x="155" y="44"/>
                    <a:pt x="157" y="44"/>
                  </a:cubicBezTo>
                  <a:cubicBezTo>
                    <a:pt x="166" y="44"/>
                    <a:pt x="173" y="51"/>
                    <a:pt x="173" y="60"/>
                  </a:cubicBezTo>
                  <a:cubicBezTo>
                    <a:pt x="173" y="69"/>
                    <a:pt x="166" y="76"/>
                    <a:pt x="15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10614026" y="1708150"/>
              <a:ext cx="541338" cy="441325"/>
            </a:xfrm>
            <a:custGeom>
              <a:avLst/>
              <a:gdLst>
                <a:gd name="T0" fmla="*/ 132 w 143"/>
                <a:gd name="T1" fmla="*/ 0 h 116"/>
                <a:gd name="T2" fmla="*/ 11 w 143"/>
                <a:gd name="T3" fmla="*/ 0 h 116"/>
                <a:gd name="T4" fmla="*/ 0 w 143"/>
                <a:gd name="T5" fmla="*/ 12 h 116"/>
                <a:gd name="T6" fmla="*/ 0 w 143"/>
                <a:gd name="T7" fmla="*/ 29 h 116"/>
                <a:gd name="T8" fmla="*/ 42 w 143"/>
                <a:gd name="T9" fmla="*/ 29 h 116"/>
                <a:gd name="T10" fmla="*/ 63 w 143"/>
                <a:gd name="T11" fmla="*/ 50 h 116"/>
                <a:gd name="T12" fmla="*/ 63 w 143"/>
                <a:gd name="T13" fmla="*/ 82 h 116"/>
                <a:gd name="T14" fmla="*/ 81 w 143"/>
                <a:gd name="T15" fmla="*/ 82 h 116"/>
                <a:gd name="T16" fmla="*/ 121 w 143"/>
                <a:gd name="T17" fmla="*/ 116 h 116"/>
                <a:gd name="T18" fmla="*/ 121 w 143"/>
                <a:gd name="T19" fmla="*/ 82 h 116"/>
                <a:gd name="T20" fmla="*/ 132 w 143"/>
                <a:gd name="T21" fmla="*/ 82 h 116"/>
                <a:gd name="T22" fmla="*/ 143 w 143"/>
                <a:gd name="T23" fmla="*/ 70 h 116"/>
                <a:gd name="T24" fmla="*/ 143 w 143"/>
                <a:gd name="T25" fmla="*/ 12 h 116"/>
                <a:gd name="T26" fmla="*/ 132 w 143"/>
                <a:gd name="T2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" h="116">
                  <a:moveTo>
                    <a:pt x="1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54" y="29"/>
                    <a:pt x="63" y="38"/>
                    <a:pt x="63" y="50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81" y="82"/>
                    <a:pt x="81" y="82"/>
                    <a:pt x="81" y="82"/>
                  </a:cubicBezTo>
                  <a:cubicBezTo>
                    <a:pt x="121" y="116"/>
                    <a:pt x="121" y="116"/>
                    <a:pt x="121" y="116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32" y="82"/>
                    <a:pt x="132" y="82"/>
                    <a:pt x="132" y="82"/>
                  </a:cubicBezTo>
                  <a:cubicBezTo>
                    <a:pt x="138" y="82"/>
                    <a:pt x="143" y="76"/>
                    <a:pt x="143" y="70"/>
                  </a:cubicBezTo>
                  <a:cubicBezTo>
                    <a:pt x="143" y="12"/>
                    <a:pt x="143" y="12"/>
                    <a:pt x="143" y="12"/>
                  </a:cubicBezTo>
                  <a:cubicBezTo>
                    <a:pt x="143" y="5"/>
                    <a:pt x="138" y="0"/>
                    <a:pt x="1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6824193" y="2288486"/>
            <a:ext cx="131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通知相关人员</a:t>
            </a:r>
            <a:endParaRPr lang="en-US" sz="1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0553" y="3807476"/>
            <a:ext cx="6130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Project权限变更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，可直接联系各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project owner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处理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29286" y="3807476"/>
            <a:ext cx="612032" cy="421139"/>
            <a:chOff x="138113" y="5329238"/>
            <a:chExt cx="1160462" cy="798513"/>
          </a:xfrm>
        </p:grpSpPr>
        <p:sp>
          <p:nvSpPr>
            <p:cNvPr id="35" name="Freeform 154"/>
            <p:cNvSpPr>
              <a:spLocks/>
            </p:cNvSpPr>
            <p:nvPr/>
          </p:nvSpPr>
          <p:spPr bwMode="auto">
            <a:xfrm>
              <a:off x="525463" y="5362575"/>
              <a:ext cx="739775" cy="715963"/>
            </a:xfrm>
            <a:custGeom>
              <a:avLst/>
              <a:gdLst>
                <a:gd name="T0" fmla="*/ 0 w 466"/>
                <a:gd name="T1" fmla="*/ 451 h 451"/>
                <a:gd name="T2" fmla="*/ 466 w 466"/>
                <a:gd name="T3" fmla="*/ 0 h 451"/>
                <a:gd name="T4" fmla="*/ 35 w 466"/>
                <a:gd name="T5" fmla="*/ 286 h 451"/>
                <a:gd name="T6" fmla="*/ 0 w 466"/>
                <a:gd name="T7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451">
                  <a:moveTo>
                    <a:pt x="0" y="451"/>
                  </a:moveTo>
                  <a:lnTo>
                    <a:pt x="466" y="0"/>
                  </a:lnTo>
                  <a:lnTo>
                    <a:pt x="35" y="286"/>
                  </a:lnTo>
                  <a:lnTo>
                    <a:pt x="0" y="451"/>
                  </a:lnTo>
                  <a:close/>
                </a:path>
              </a:pathLst>
            </a:custGeom>
            <a:solidFill>
              <a:srgbClr val="ED6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155"/>
            <p:cNvSpPr>
              <a:spLocks/>
            </p:cNvSpPr>
            <p:nvPr/>
          </p:nvSpPr>
          <p:spPr bwMode="auto">
            <a:xfrm>
              <a:off x="595313" y="5335588"/>
              <a:ext cx="703262" cy="792163"/>
            </a:xfrm>
            <a:custGeom>
              <a:avLst/>
              <a:gdLst>
                <a:gd name="T0" fmla="*/ 208 w 211"/>
                <a:gd name="T1" fmla="*/ 0 h 237"/>
                <a:gd name="T2" fmla="*/ 208 w 211"/>
                <a:gd name="T3" fmla="*/ 0 h 237"/>
                <a:gd name="T4" fmla="*/ 208 w 211"/>
                <a:gd name="T5" fmla="*/ 0 h 237"/>
                <a:gd name="T6" fmla="*/ 208 w 211"/>
                <a:gd name="T7" fmla="*/ 0 h 237"/>
                <a:gd name="T8" fmla="*/ 208 w 211"/>
                <a:gd name="T9" fmla="*/ 0 h 237"/>
                <a:gd name="T10" fmla="*/ 0 w 211"/>
                <a:gd name="T11" fmla="*/ 157 h 237"/>
                <a:gd name="T12" fmla="*/ 110 w 211"/>
                <a:gd name="T13" fmla="*/ 236 h 237"/>
                <a:gd name="T14" fmla="*/ 114 w 211"/>
                <a:gd name="T15" fmla="*/ 235 h 237"/>
                <a:gd name="T16" fmla="*/ 208 w 211"/>
                <a:gd name="T1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7">
                  <a:moveTo>
                    <a:pt x="208" y="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93" y="78"/>
                    <a:pt x="0" y="157"/>
                    <a:pt x="0" y="157"/>
                  </a:cubicBezTo>
                  <a:cubicBezTo>
                    <a:pt x="110" y="236"/>
                    <a:pt x="110" y="236"/>
                    <a:pt x="110" y="236"/>
                  </a:cubicBezTo>
                  <a:cubicBezTo>
                    <a:pt x="112" y="237"/>
                    <a:pt x="113" y="237"/>
                    <a:pt x="114" y="235"/>
                  </a:cubicBezTo>
                  <a:cubicBezTo>
                    <a:pt x="114" y="235"/>
                    <a:pt x="211" y="2"/>
                    <a:pt x="208" y="0"/>
                  </a:cubicBezTo>
                  <a:close/>
                </a:path>
              </a:pathLst>
            </a:custGeom>
            <a:solidFill>
              <a:srgbClr val="4ED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156"/>
            <p:cNvSpPr>
              <a:spLocks/>
            </p:cNvSpPr>
            <p:nvPr/>
          </p:nvSpPr>
          <p:spPr bwMode="auto">
            <a:xfrm>
              <a:off x="138113" y="5329238"/>
              <a:ext cx="1150937" cy="431800"/>
            </a:xfrm>
            <a:custGeom>
              <a:avLst/>
              <a:gdLst>
                <a:gd name="T0" fmla="*/ 345 w 345"/>
                <a:gd name="T1" fmla="*/ 2 h 129"/>
                <a:gd name="T2" fmla="*/ 345 w 345"/>
                <a:gd name="T3" fmla="*/ 2 h 129"/>
                <a:gd name="T4" fmla="*/ 345 w 345"/>
                <a:gd name="T5" fmla="*/ 2 h 129"/>
                <a:gd name="T6" fmla="*/ 345 w 345"/>
                <a:gd name="T7" fmla="*/ 2 h 129"/>
                <a:gd name="T8" fmla="*/ 345 w 345"/>
                <a:gd name="T9" fmla="*/ 2 h 129"/>
                <a:gd name="T10" fmla="*/ 345 w 345"/>
                <a:gd name="T11" fmla="*/ 2 h 129"/>
                <a:gd name="T12" fmla="*/ 3 w 345"/>
                <a:gd name="T13" fmla="*/ 101 h 129"/>
                <a:gd name="T14" fmla="*/ 2 w 345"/>
                <a:gd name="T15" fmla="*/ 103 h 129"/>
                <a:gd name="T16" fmla="*/ 81 w 345"/>
                <a:gd name="T17" fmla="*/ 123 h 129"/>
                <a:gd name="T18" fmla="*/ 91 w 345"/>
                <a:gd name="T19" fmla="*/ 129 h 129"/>
                <a:gd name="T20" fmla="*/ 345 w 345"/>
                <a:gd name="T21" fmla="*/ 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5" h="129">
                  <a:moveTo>
                    <a:pt x="345" y="2"/>
                  </a:moveTo>
                  <a:cubicBezTo>
                    <a:pt x="345" y="2"/>
                    <a:pt x="345" y="2"/>
                    <a:pt x="345" y="2"/>
                  </a:cubicBezTo>
                  <a:cubicBezTo>
                    <a:pt x="345" y="2"/>
                    <a:pt x="345" y="2"/>
                    <a:pt x="345" y="2"/>
                  </a:cubicBezTo>
                  <a:cubicBezTo>
                    <a:pt x="345" y="2"/>
                    <a:pt x="345" y="2"/>
                    <a:pt x="345" y="2"/>
                  </a:cubicBezTo>
                  <a:cubicBezTo>
                    <a:pt x="345" y="2"/>
                    <a:pt x="345" y="2"/>
                    <a:pt x="345" y="2"/>
                  </a:cubicBezTo>
                  <a:cubicBezTo>
                    <a:pt x="345" y="2"/>
                    <a:pt x="345" y="2"/>
                    <a:pt x="345" y="2"/>
                  </a:cubicBezTo>
                  <a:cubicBezTo>
                    <a:pt x="343" y="0"/>
                    <a:pt x="3" y="101"/>
                    <a:pt x="3" y="101"/>
                  </a:cubicBezTo>
                  <a:cubicBezTo>
                    <a:pt x="1" y="101"/>
                    <a:pt x="0" y="103"/>
                    <a:pt x="2" y="103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91" y="129"/>
                    <a:pt x="91" y="129"/>
                    <a:pt x="91" y="129"/>
                  </a:cubicBezTo>
                  <a:lnTo>
                    <a:pt x="345" y="2"/>
                  </a:lnTo>
                  <a:close/>
                </a:path>
              </a:pathLst>
            </a:custGeom>
            <a:solidFill>
              <a:srgbClr val="3BBF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157"/>
            <p:cNvSpPr>
              <a:spLocks/>
            </p:cNvSpPr>
            <p:nvPr/>
          </p:nvSpPr>
          <p:spPr bwMode="auto">
            <a:xfrm>
              <a:off x="407988" y="5335588"/>
              <a:ext cx="881062" cy="742950"/>
            </a:xfrm>
            <a:custGeom>
              <a:avLst/>
              <a:gdLst>
                <a:gd name="T0" fmla="*/ 0 w 555"/>
                <a:gd name="T1" fmla="*/ 255 h 468"/>
                <a:gd name="T2" fmla="*/ 74 w 555"/>
                <a:gd name="T3" fmla="*/ 468 h 468"/>
                <a:gd name="T4" fmla="*/ 118 w 555"/>
                <a:gd name="T5" fmla="*/ 333 h 468"/>
                <a:gd name="T6" fmla="*/ 555 w 555"/>
                <a:gd name="T7" fmla="*/ 0 h 468"/>
                <a:gd name="T8" fmla="*/ 0 w 555"/>
                <a:gd name="T9" fmla="*/ 255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468">
                  <a:moveTo>
                    <a:pt x="0" y="255"/>
                  </a:moveTo>
                  <a:lnTo>
                    <a:pt x="74" y="468"/>
                  </a:lnTo>
                  <a:lnTo>
                    <a:pt x="118" y="333"/>
                  </a:lnTo>
                  <a:lnTo>
                    <a:pt x="555" y="0"/>
                  </a:lnTo>
                  <a:lnTo>
                    <a:pt x="0" y="255"/>
                  </a:lnTo>
                  <a:close/>
                </a:path>
              </a:pathLst>
            </a:custGeom>
            <a:solidFill>
              <a:srgbClr val="2AB0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cxnSp>
        <p:nvCxnSpPr>
          <p:cNvPr id="8" name="直接连接符 7"/>
          <p:cNvCxnSpPr>
            <a:cxnSpLocks/>
          </p:cNvCxnSpPr>
          <p:nvPr/>
        </p:nvCxnSpPr>
        <p:spPr>
          <a:xfrm>
            <a:off x="4296578" y="1068636"/>
            <a:ext cx="0" cy="263303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cxnSpLocks/>
          </p:cNvCxnSpPr>
          <p:nvPr/>
        </p:nvCxnSpPr>
        <p:spPr>
          <a:xfrm>
            <a:off x="6211677" y="1068636"/>
            <a:ext cx="0" cy="26330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627683" y="844781"/>
            <a:ext cx="939247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开发人员</a:t>
            </a:r>
            <a:endParaRPr lang="en-US" sz="1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758492" y="843292"/>
            <a:ext cx="961857" cy="307777"/>
          </a:xfrm>
          <a:prstGeom prst="rect">
            <a:avLst/>
          </a:prstGeom>
          <a:solidFill>
            <a:srgbClr val="FF6969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Git</a:t>
            </a:r>
            <a:r>
              <a:rPr lang="zh-CN" altLang="en-US" sz="1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管理员</a:t>
            </a:r>
            <a:endParaRPr lang="en-US" sz="1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箭头: 右 4"/>
          <p:cNvSpPr/>
          <p:nvPr/>
        </p:nvSpPr>
        <p:spPr>
          <a:xfrm>
            <a:off x="4121107" y="2289975"/>
            <a:ext cx="539028" cy="153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箭头: 右 27"/>
          <p:cNvSpPr/>
          <p:nvPr/>
        </p:nvSpPr>
        <p:spPr>
          <a:xfrm>
            <a:off x="6015210" y="2288487"/>
            <a:ext cx="539028" cy="153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98140" y="1987550"/>
            <a:ext cx="37090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Git</a:t>
            </a:r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 flow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dobe 黑体 Std R"/>
            </a:endParaRPr>
          </a:p>
        </p:txBody>
      </p:sp>
      <p:pic>
        <p:nvPicPr>
          <p:cNvPr id="23" name="图片 22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0" y="1896745"/>
            <a:ext cx="703580" cy="5054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41500" y="1808480"/>
            <a:ext cx="1223010" cy="131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Adobe 黑体 Std R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60186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Gitflow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 可以带来什么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390525" y="1250863"/>
            <a:ext cx="793866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简化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Git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提前集成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固定发布、提测流程，避免合并遗漏和相互覆盖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精简分支，自动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tag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，保持仓库清洁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统一流程满足集成需要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18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How to use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Gitflow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dobe 黑体 Std R"/>
            </a:endParaRP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63" y="1156875"/>
            <a:ext cx="6748645" cy="3470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390525" y="686757"/>
            <a:ext cx="4634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适用于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大型团队项目中高效快速管理分支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13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98140" y="1987550"/>
            <a:ext cx="37090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执行计划</a:t>
            </a:r>
          </a:p>
        </p:txBody>
      </p:sp>
      <p:pic>
        <p:nvPicPr>
          <p:cNvPr id="23" name="图片 22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0" y="1896745"/>
            <a:ext cx="703580" cy="5054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41500" y="1808480"/>
            <a:ext cx="1223010" cy="131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Adobe 黑体 Std R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551768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执行计划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28675" y="1013069"/>
            <a:ext cx="7362825" cy="3868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/>
              <a:t>各团队仓库信息收集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所有技术团队提供工程列表（名称、描述、地址、负责人等）</a:t>
            </a:r>
            <a:endParaRPr lang="en-US" altLang="zh-CN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遗留分支处理（技术团队执行）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/>
              <a:t>分组和权限调整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按照</a:t>
            </a:r>
            <a:r>
              <a:rPr lang="en-US" altLang="zh-CN" sz="1400" dirty="0"/>
              <a:t>FT</a:t>
            </a:r>
            <a:r>
              <a:rPr lang="zh-CN" altLang="en-US" sz="1400" dirty="0"/>
              <a:t>分组（关联发布系统、</a:t>
            </a:r>
            <a:r>
              <a:rPr lang="en-US" altLang="zh-CN" sz="1400" dirty="0"/>
              <a:t>Jenkins</a:t>
            </a:r>
            <a:r>
              <a:rPr lang="zh-CN" altLang="en-US" sz="1400" dirty="0"/>
              <a:t>、</a:t>
            </a:r>
            <a:r>
              <a:rPr lang="en-US" altLang="zh-CN" sz="1400" dirty="0"/>
              <a:t>Sonar</a:t>
            </a:r>
            <a:r>
              <a:rPr lang="zh-CN" altLang="en-US" sz="1400" dirty="0"/>
              <a:t>等）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权限调整（工程效率优化组执行）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dirty="0" err="1"/>
              <a:t>Gitflow</a:t>
            </a:r>
            <a:r>
              <a:rPr lang="zh-CN" altLang="en-US" dirty="0"/>
              <a:t>特殊场景的文档完善（工程效率组完成）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/>
              <a:t>培训推广（根据实际情况看是否需要培训）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/>
              <a:t>逐步完成</a:t>
            </a:r>
            <a:r>
              <a:rPr lang="en-US" altLang="zh-CN" dirty="0" err="1"/>
              <a:t>git</a:t>
            </a:r>
            <a:r>
              <a:rPr lang="en-US" altLang="zh-CN" dirty="0"/>
              <a:t> flow</a:t>
            </a:r>
            <a:r>
              <a:rPr lang="zh-CN" altLang="en-US" dirty="0"/>
              <a:t>完整切换（技术团队执行，工程效率团队支持）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0736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执行计划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334358"/>
            <a:ext cx="7943850" cy="299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08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-1270"/>
            <a:ext cx="9160510" cy="51536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-6985" y="-6350"/>
            <a:ext cx="2212975" cy="5156200"/>
          </a:xfrm>
          <a:prstGeom prst="rect">
            <a:avLst/>
          </a:prstGeom>
          <a:gradFill>
            <a:gsLst>
              <a:gs pos="0">
                <a:srgbClr val="EE3F44"/>
              </a:gs>
              <a:gs pos="100000">
                <a:srgbClr val="FF3300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3770" y="1050925"/>
            <a:ext cx="5274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卷皮</a:t>
            </a:r>
            <a:r>
              <a:rPr lang="en-US" altLang="zh-CN" sz="1600" spc="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Git</a:t>
            </a:r>
            <a:r>
              <a:rPr lang="zh-CN" altLang="en-US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仓库现状</a:t>
            </a:r>
            <a:endParaRPr lang="en-US" altLang="zh-CN" sz="1200" spc="5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dobe 黑体 Std R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6560" y="2682240"/>
            <a:ext cx="1365885" cy="27622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CONTENTS</a:t>
            </a:r>
          </a:p>
        </p:txBody>
      </p:sp>
      <p:sp>
        <p:nvSpPr>
          <p:cNvPr id="20" name="矩形 19"/>
          <p:cNvSpPr/>
          <p:nvPr/>
        </p:nvSpPr>
        <p:spPr>
          <a:xfrm>
            <a:off x="375285" y="1985645"/>
            <a:ext cx="1407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目录</a:t>
            </a:r>
          </a:p>
        </p:txBody>
      </p:sp>
      <p:pic>
        <p:nvPicPr>
          <p:cNvPr id="23" name="图片 22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70" y="74295"/>
            <a:ext cx="927100" cy="666115"/>
          </a:xfrm>
          <a:prstGeom prst="rect">
            <a:avLst/>
          </a:prstGeom>
        </p:spPr>
      </p:pic>
      <p:pic>
        <p:nvPicPr>
          <p:cNvPr id="24" name="图片 23" descr="一级辅助图形"/>
          <p:cNvPicPr>
            <a:picLocks noChangeAspect="1"/>
          </p:cNvPicPr>
          <p:nvPr/>
        </p:nvPicPr>
        <p:blipFill>
          <a:blip r:embed="rId3"/>
          <a:srcRect l="12797" r="30552" b="31269"/>
          <a:stretch>
            <a:fillRect/>
          </a:stretch>
        </p:blipFill>
        <p:spPr>
          <a:xfrm flipH="1">
            <a:off x="6999605" y="4258945"/>
            <a:ext cx="2154555" cy="88773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3175635" y="1118235"/>
            <a:ext cx="189865" cy="189865"/>
          </a:xfrm>
          <a:prstGeom prst="rect">
            <a:avLst/>
          </a:prstGeom>
          <a:solidFill>
            <a:srgbClr val="EE3F44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60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36900" y="1076325"/>
            <a:ext cx="2184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1</a:t>
            </a:r>
          </a:p>
        </p:txBody>
      </p:sp>
      <p:sp>
        <p:nvSpPr>
          <p:cNvPr id="33" name="矩形 32"/>
          <p:cNvSpPr/>
          <p:nvPr/>
        </p:nvSpPr>
        <p:spPr>
          <a:xfrm>
            <a:off x="3317240" y="1263015"/>
            <a:ext cx="86360" cy="86360"/>
          </a:xfrm>
          <a:prstGeom prst="rect">
            <a:avLst/>
          </a:prstGeom>
          <a:solidFill>
            <a:srgbClr val="DBDBDB">
              <a:alpha val="85000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93770" y="1905635"/>
            <a:ext cx="5274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pc="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Git</a:t>
            </a:r>
            <a:r>
              <a:rPr lang="zh-CN" altLang="en-US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管理制度</a:t>
            </a:r>
            <a:endParaRPr lang="en-US" altLang="zh-CN" sz="1200" spc="5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dobe 黑体 Std R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5635" y="1972945"/>
            <a:ext cx="189865" cy="189865"/>
          </a:xfrm>
          <a:prstGeom prst="rect">
            <a:avLst/>
          </a:prstGeom>
          <a:solidFill>
            <a:srgbClr val="EE3F44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60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36900" y="1931035"/>
            <a:ext cx="2184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2</a:t>
            </a:r>
          </a:p>
        </p:txBody>
      </p:sp>
      <p:sp>
        <p:nvSpPr>
          <p:cNvPr id="7" name="矩形 6"/>
          <p:cNvSpPr/>
          <p:nvPr/>
        </p:nvSpPr>
        <p:spPr>
          <a:xfrm>
            <a:off x="3317240" y="2117725"/>
            <a:ext cx="86360" cy="86360"/>
          </a:xfrm>
          <a:prstGeom prst="rect">
            <a:avLst/>
          </a:prstGeom>
          <a:solidFill>
            <a:srgbClr val="DBDBDB">
              <a:alpha val="85000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3770" y="2752090"/>
            <a:ext cx="5274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pc="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Git</a:t>
            </a:r>
            <a:r>
              <a:rPr lang="en-US" altLang="zh-CN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 flow</a:t>
            </a:r>
            <a:endParaRPr lang="en-US" altLang="zh-CN" sz="1200" spc="5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dobe 黑体 Std R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5635" y="2819400"/>
            <a:ext cx="189865" cy="189865"/>
          </a:xfrm>
          <a:prstGeom prst="rect">
            <a:avLst/>
          </a:prstGeom>
          <a:solidFill>
            <a:srgbClr val="EE3F44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60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36900" y="2777490"/>
            <a:ext cx="2184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3</a:t>
            </a:r>
          </a:p>
        </p:txBody>
      </p:sp>
      <p:sp>
        <p:nvSpPr>
          <p:cNvPr id="12" name="矩形 11"/>
          <p:cNvSpPr/>
          <p:nvPr/>
        </p:nvSpPr>
        <p:spPr>
          <a:xfrm>
            <a:off x="3317240" y="2964180"/>
            <a:ext cx="86360" cy="86360"/>
          </a:xfrm>
          <a:prstGeom prst="rect">
            <a:avLst/>
          </a:prstGeom>
          <a:solidFill>
            <a:srgbClr val="DBDBDB">
              <a:alpha val="85000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93770" y="3606800"/>
            <a:ext cx="5274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执行计划</a:t>
            </a:r>
            <a:endParaRPr lang="en-US" altLang="zh-CN" sz="1200" spc="5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dobe 黑体 Std R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75635" y="3674110"/>
            <a:ext cx="189865" cy="189865"/>
          </a:xfrm>
          <a:prstGeom prst="rect">
            <a:avLst/>
          </a:prstGeom>
          <a:solidFill>
            <a:srgbClr val="EE3F44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60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36900" y="3632200"/>
            <a:ext cx="2184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3317240" y="3818890"/>
            <a:ext cx="86360" cy="86360"/>
          </a:xfrm>
          <a:prstGeom prst="rect">
            <a:avLst/>
          </a:prstGeom>
          <a:solidFill>
            <a:srgbClr val="DBDBDB">
              <a:alpha val="85000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522943" y="1987550"/>
            <a:ext cx="41576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现状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Segoe UI Light" panose="020B0502040204020203" pitchFamily="34" charset="0"/>
            </a:endParaRPr>
          </a:p>
        </p:txBody>
      </p:sp>
      <p:pic>
        <p:nvPicPr>
          <p:cNvPr id="23" name="图片 22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0" y="1896745"/>
            <a:ext cx="703580" cy="5054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41500" y="1808480"/>
            <a:ext cx="1223010" cy="131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Adobe 黑体 Std R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1895038" y="1437502"/>
            <a:ext cx="539814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规模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74    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group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462  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repo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8895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branch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（每个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repo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平均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个）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平均每月新增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6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8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卷皮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Git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仓库现状</a:t>
            </a:r>
          </a:p>
          <a:p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3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卷皮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Git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仓库现状</a:t>
            </a:r>
          </a:p>
          <a:p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Segoe UI Light" panose="020B0502040204020203" pitchFamily="34" charset="0"/>
            </a:endParaRP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404" y="1780973"/>
            <a:ext cx="3738375" cy="2648867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480773" y="844172"/>
            <a:ext cx="339313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仓库项目与分支数量庞大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分支未及时合并与删除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大量久不更新分支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分支命名混乱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分支代替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Tag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80772" y="3101333"/>
            <a:ext cx="391977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管理混乱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项目存放与命名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Master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分支不可用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2016Q4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平均每月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2-3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次合并遗漏事故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779" y="1919335"/>
            <a:ext cx="2942812" cy="2510505"/>
          </a:xfrm>
          <a:prstGeom prst="rect">
            <a:avLst/>
          </a:prstGeom>
        </p:spPr>
      </p:pic>
      <p:sp>
        <p:nvSpPr>
          <p:cNvPr id="6" name="箭头: 右 5">
            <a:hlinkClick r:id="rId6"/>
          </p:cNvPr>
          <p:cNvSpPr/>
          <p:nvPr/>
        </p:nvSpPr>
        <p:spPr>
          <a:xfrm>
            <a:off x="3124814" y="1483596"/>
            <a:ext cx="135118" cy="11769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箭头: 右 15">
            <a:hlinkClick r:id="rId6"/>
          </p:cNvPr>
          <p:cNvSpPr/>
          <p:nvPr/>
        </p:nvSpPr>
        <p:spPr>
          <a:xfrm>
            <a:off x="2709953" y="1844226"/>
            <a:ext cx="135118" cy="11769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箭头: 右 16">
            <a:hlinkClick r:id="rId7"/>
          </p:cNvPr>
          <p:cNvSpPr/>
          <p:nvPr/>
        </p:nvSpPr>
        <p:spPr>
          <a:xfrm>
            <a:off x="2480706" y="3778487"/>
            <a:ext cx="135118" cy="11769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面临的需求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0525" y="1378833"/>
            <a:ext cx="46928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发布系统接入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自动获取分支列表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分支过多严重影响性能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持续集成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固定分支集成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代码静态质量检查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需要完整可用的项目列表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83384" y="1378833"/>
            <a:ext cx="388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对当前仓库分支进行梳理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基本的仓库管理制度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统一且简单的，能满足目前研发模式的分支管理模型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Rectangle 30"/>
          <p:cNvSpPr/>
          <p:nvPr/>
        </p:nvSpPr>
        <p:spPr>
          <a:xfrm>
            <a:off x="357188" y="978826"/>
            <a:ext cx="1467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rPr>
              <a:t>面临的需求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Open Sans" pitchFamily="34" charset="0"/>
            </a:endParaRPr>
          </a:p>
        </p:txBody>
      </p:sp>
      <p:sp>
        <p:nvSpPr>
          <p:cNvPr id="11" name="Rectangle 30"/>
          <p:cNvSpPr/>
          <p:nvPr/>
        </p:nvSpPr>
        <p:spPr>
          <a:xfrm>
            <a:off x="5083384" y="86018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rPr>
              <a:t>我们需要：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2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98140" y="1987550"/>
            <a:ext cx="37090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Git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管理制度</a:t>
            </a:r>
          </a:p>
        </p:txBody>
      </p:sp>
      <p:pic>
        <p:nvPicPr>
          <p:cNvPr id="23" name="图片 22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0" y="1896745"/>
            <a:ext cx="703580" cy="5054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41500" y="1808480"/>
            <a:ext cx="1223010" cy="131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Adobe 黑体 Std R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63931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需要改变的习惯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33625" y="1912233"/>
            <a:ext cx="46928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tag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git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flow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Feature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分支合并完成即删除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公共项目不建立在个人空间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63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分组策略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29175" y="808733"/>
            <a:ext cx="4634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按照各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FT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进行分组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12" name="MH_Other_1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591411" y="2576163"/>
            <a:ext cx="688550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Other_2"/>
          <p:cNvSpPr/>
          <p:nvPr>
            <p:custDataLst>
              <p:tags r:id="rId2"/>
            </p:custDataLst>
          </p:nvPr>
        </p:nvSpPr>
        <p:spPr>
          <a:xfrm rot="2871886">
            <a:off x="1012639" y="2055947"/>
            <a:ext cx="419208" cy="777162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14" name="MH_Other_3"/>
          <p:cNvSpPr/>
          <p:nvPr>
            <p:custDataLst>
              <p:tags r:id="rId3"/>
            </p:custDataLst>
          </p:nvPr>
        </p:nvSpPr>
        <p:spPr>
          <a:xfrm>
            <a:off x="793466" y="2622323"/>
            <a:ext cx="27000" cy="14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MH_SubTitle_1"/>
          <p:cNvSpPr txBox="1"/>
          <p:nvPr>
            <p:custDataLst>
              <p:tags r:id="rId4"/>
            </p:custDataLst>
          </p:nvPr>
        </p:nvSpPr>
        <p:spPr>
          <a:xfrm>
            <a:off x="835871" y="2622323"/>
            <a:ext cx="948281" cy="14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移动研发部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平台研发部</a:t>
            </a: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 rot="2871886">
            <a:off x="2174873" y="2055947"/>
            <a:ext cx="419208" cy="777162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17" name="MH_Other_5"/>
          <p:cNvSpPr/>
          <p:nvPr>
            <p:custDataLst>
              <p:tags r:id="rId6"/>
            </p:custDataLst>
          </p:nvPr>
        </p:nvSpPr>
        <p:spPr>
          <a:xfrm>
            <a:off x="1955700" y="2622323"/>
            <a:ext cx="27000" cy="14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MH_SubTitle_2"/>
          <p:cNvSpPr txBox="1"/>
          <p:nvPr>
            <p:custDataLst>
              <p:tags r:id="rId7"/>
            </p:custDataLst>
          </p:nvPr>
        </p:nvSpPr>
        <p:spPr>
          <a:xfrm>
            <a:off x="1998104" y="2622323"/>
            <a:ext cx="948281" cy="14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商务技术部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</p:txBody>
      </p:sp>
      <p:sp>
        <p:nvSpPr>
          <p:cNvPr id="19" name="MH_Other_6"/>
          <p:cNvSpPr/>
          <p:nvPr>
            <p:custDataLst>
              <p:tags r:id="rId8"/>
            </p:custDataLst>
          </p:nvPr>
        </p:nvSpPr>
        <p:spPr>
          <a:xfrm rot="2871886">
            <a:off x="3337107" y="2055947"/>
            <a:ext cx="419208" cy="777162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20" name="MH_Other_7"/>
          <p:cNvSpPr/>
          <p:nvPr>
            <p:custDataLst>
              <p:tags r:id="rId9"/>
            </p:custDataLst>
          </p:nvPr>
        </p:nvSpPr>
        <p:spPr>
          <a:xfrm>
            <a:off x="3117933" y="2622323"/>
            <a:ext cx="27000" cy="14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MH_SubTitle_3"/>
          <p:cNvSpPr txBox="1"/>
          <p:nvPr>
            <p:custDataLst>
              <p:tags r:id="rId10"/>
            </p:custDataLst>
          </p:nvPr>
        </p:nvSpPr>
        <p:spPr>
          <a:xfrm>
            <a:off x="3160337" y="2622323"/>
            <a:ext cx="1134559" cy="14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供应链技术部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</p:txBody>
      </p:sp>
      <p:sp>
        <p:nvSpPr>
          <p:cNvPr id="22" name="MH_Other_8"/>
          <p:cNvSpPr/>
          <p:nvPr>
            <p:custDataLst>
              <p:tags r:id="rId11"/>
            </p:custDataLst>
          </p:nvPr>
        </p:nvSpPr>
        <p:spPr>
          <a:xfrm rot="2871886">
            <a:off x="4499340" y="2055947"/>
            <a:ext cx="419208" cy="777162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23" name="MH_Other_9"/>
          <p:cNvSpPr/>
          <p:nvPr>
            <p:custDataLst>
              <p:tags r:id="rId12"/>
            </p:custDataLst>
          </p:nvPr>
        </p:nvSpPr>
        <p:spPr>
          <a:xfrm>
            <a:off x="4280167" y="2622323"/>
            <a:ext cx="27000" cy="14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MH_SubTitle_4"/>
          <p:cNvSpPr txBox="1"/>
          <p:nvPr>
            <p:custDataLst>
              <p:tags r:id="rId13"/>
            </p:custDataLst>
          </p:nvPr>
        </p:nvSpPr>
        <p:spPr>
          <a:xfrm>
            <a:off x="4322572" y="2622323"/>
            <a:ext cx="948281" cy="14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技术研发组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</p:txBody>
      </p:sp>
      <p:sp>
        <p:nvSpPr>
          <p:cNvPr id="25" name="MH_Other_10"/>
          <p:cNvSpPr/>
          <p:nvPr>
            <p:custDataLst>
              <p:tags r:id="rId14"/>
            </p:custDataLst>
          </p:nvPr>
        </p:nvSpPr>
        <p:spPr>
          <a:xfrm rot="2871886">
            <a:off x="5661574" y="2055947"/>
            <a:ext cx="419208" cy="777162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26" name="MH_Other_11"/>
          <p:cNvSpPr/>
          <p:nvPr>
            <p:custDataLst>
              <p:tags r:id="rId15"/>
            </p:custDataLst>
          </p:nvPr>
        </p:nvSpPr>
        <p:spPr>
          <a:xfrm>
            <a:off x="5442401" y="2622323"/>
            <a:ext cx="27000" cy="14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MH_SubTitle_5"/>
          <p:cNvSpPr txBox="1"/>
          <p:nvPr>
            <p:custDataLst>
              <p:tags r:id="rId16"/>
            </p:custDataLst>
          </p:nvPr>
        </p:nvSpPr>
        <p:spPr>
          <a:xfrm>
            <a:off x="5484806" y="2622323"/>
            <a:ext cx="948281" cy="14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架构服务部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商务智能部</a:t>
            </a:r>
            <a:endParaRPr lang="en-US" altLang="zh-CN" sz="1200" dirty="0"/>
          </a:p>
        </p:txBody>
      </p:sp>
      <p:sp>
        <p:nvSpPr>
          <p:cNvPr id="28" name="MH_Other_10"/>
          <p:cNvSpPr/>
          <p:nvPr>
            <p:custDataLst>
              <p:tags r:id="rId17"/>
            </p:custDataLst>
          </p:nvPr>
        </p:nvSpPr>
        <p:spPr>
          <a:xfrm rot="2871886">
            <a:off x="6838538" y="2054109"/>
            <a:ext cx="419208" cy="777162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29" name="MH_Other_11"/>
          <p:cNvSpPr/>
          <p:nvPr>
            <p:custDataLst>
              <p:tags r:id="rId18"/>
            </p:custDataLst>
          </p:nvPr>
        </p:nvSpPr>
        <p:spPr>
          <a:xfrm>
            <a:off x="6619365" y="2620485"/>
            <a:ext cx="27000" cy="14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MH_SubTitle_5"/>
          <p:cNvSpPr txBox="1"/>
          <p:nvPr>
            <p:custDataLst>
              <p:tags r:id="rId19"/>
            </p:custDataLst>
          </p:nvPr>
        </p:nvSpPr>
        <p:spPr>
          <a:xfrm>
            <a:off x="6661770" y="2620485"/>
            <a:ext cx="948281" cy="14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财务技术部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793465" y="1541667"/>
            <a:ext cx="11622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rPr>
              <a:t>基础产品中心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Open Sans" pitchFamily="34" charset="0"/>
            </a:endParaRPr>
          </a:p>
        </p:txBody>
      </p:sp>
      <p:sp>
        <p:nvSpPr>
          <p:cNvPr id="32" name="Rectangle 30"/>
          <p:cNvSpPr/>
          <p:nvPr/>
        </p:nvSpPr>
        <p:spPr>
          <a:xfrm>
            <a:off x="1955699" y="1541667"/>
            <a:ext cx="11622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rPr>
              <a:t>商务运营中心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Open Sans" pitchFamily="34" charset="0"/>
            </a:endParaRPr>
          </a:p>
        </p:txBody>
      </p:sp>
      <p:sp>
        <p:nvSpPr>
          <p:cNvPr id="33" name="Rectangle 30"/>
          <p:cNvSpPr/>
          <p:nvPr/>
        </p:nvSpPr>
        <p:spPr>
          <a:xfrm>
            <a:off x="3117932" y="1539136"/>
            <a:ext cx="11622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rPr>
              <a:t>供应链中心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Open Sans" pitchFamily="34" charset="0"/>
            </a:endParaRPr>
          </a:p>
        </p:txBody>
      </p:sp>
      <p:sp>
        <p:nvSpPr>
          <p:cNvPr id="34" name="Rectangle 30"/>
          <p:cNvSpPr/>
          <p:nvPr/>
        </p:nvSpPr>
        <p:spPr>
          <a:xfrm>
            <a:off x="4215595" y="1544865"/>
            <a:ext cx="11622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rPr>
              <a:t>海外事业部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Open Sans" pitchFamily="34" charset="0"/>
            </a:endParaRPr>
          </a:p>
        </p:txBody>
      </p:sp>
      <p:sp>
        <p:nvSpPr>
          <p:cNvPr id="35" name="Rectangle 30"/>
          <p:cNvSpPr/>
          <p:nvPr/>
        </p:nvSpPr>
        <p:spPr>
          <a:xfrm>
            <a:off x="5442399" y="1544865"/>
            <a:ext cx="11622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rPr>
              <a:t>平台技术中心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Open Sans" pitchFamily="34" charset="0"/>
            </a:endParaRPr>
          </a:p>
        </p:txBody>
      </p:sp>
      <p:sp>
        <p:nvSpPr>
          <p:cNvPr id="36" name="Rectangle 30"/>
          <p:cNvSpPr/>
          <p:nvPr/>
        </p:nvSpPr>
        <p:spPr>
          <a:xfrm>
            <a:off x="6619365" y="1547622"/>
            <a:ext cx="11622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rPr>
              <a:t>财务部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7679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SubTitle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SubTitle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SubTitle"/>
  <p:tag name="MH_ORDER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SubTitle"/>
  <p:tag name="MH_ORDER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SubTitle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7c3d9786b830e627eb88f123e6ee963a18d5ff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409</Words>
  <Application>Microsoft Office PowerPoint</Application>
  <PresentationFormat>全屏显示(16:9)</PresentationFormat>
  <Paragraphs>114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Adobe 黑体 Std R</vt:lpstr>
      <vt:lpstr>Microsoft YaHei UI Light</vt:lpstr>
      <vt:lpstr>等线</vt:lpstr>
      <vt:lpstr>等线 Light</vt:lpstr>
      <vt:lpstr>黑体</vt:lpstr>
      <vt:lpstr>宋体</vt:lpstr>
      <vt:lpstr>微软雅黑</vt:lpstr>
      <vt:lpstr>Arial</vt:lpstr>
      <vt:lpstr>Calibri</vt:lpstr>
      <vt:lpstr>Open Sans</vt:lpstr>
      <vt:lpstr>Segoe UI Light</vt:lpstr>
      <vt:lpstr>Wingdings</vt:lpstr>
      <vt:lpstr>Office 主题</vt:lpstr>
      <vt:lpstr>37c3d9786b830e627eb88f123e6ee963a18d5ffa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柴 璐瑶</dc:creator>
  <cp:lastModifiedBy>925299641@qq.com</cp:lastModifiedBy>
  <cp:revision>125</cp:revision>
  <dcterms:created xsi:type="dcterms:W3CDTF">2016-08-08T04:44:00Z</dcterms:created>
  <dcterms:modified xsi:type="dcterms:W3CDTF">2018-03-27T05:58:21Z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