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315" r:id="rId4"/>
    <p:sldId id="258" r:id="rId5"/>
    <p:sldId id="340" r:id="rId6"/>
    <p:sldId id="343" r:id="rId7"/>
    <p:sldId id="341" r:id="rId8"/>
    <p:sldId id="342" r:id="rId9"/>
    <p:sldId id="344" r:id="rId10"/>
    <p:sldId id="318" r:id="rId11"/>
    <p:sldId id="328" r:id="rId12"/>
    <p:sldId id="317" r:id="rId13"/>
    <p:sldId id="329" r:id="rId14"/>
    <p:sldId id="336" r:id="rId15"/>
    <p:sldId id="331" r:id="rId16"/>
    <p:sldId id="316" r:id="rId17"/>
    <p:sldId id="332" r:id="rId18"/>
    <p:sldId id="337" r:id="rId19"/>
    <p:sldId id="338" r:id="rId20"/>
    <p:sldId id="339" r:id="rId21"/>
    <p:sldId id="261" r:id="rId2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F5050"/>
    <a:srgbClr val="FF1C05"/>
    <a:srgbClr val="FA1100"/>
    <a:srgbClr val="DBDBDB"/>
    <a:srgbClr val="FF938B"/>
    <a:srgbClr val="FF3D29"/>
    <a:srgbClr val="EC1600"/>
    <a:srgbClr val="FF472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876" y="78"/>
      </p:cViewPr>
      <p:guideLst>
        <p:guide orient="horz" pos="17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34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2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8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843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20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97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14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815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806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892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52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20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088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126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98C0D-F48A-462F-84D9-2E8AA5681267}" type="datetime1">
              <a:rPr lang="zh-CN" altLang="en-US"/>
              <a:pPr>
                <a:defRPr/>
              </a:pPr>
              <a:t>2017/4/20</a:t>
            </a:fld>
            <a:endParaRPr lang="zh-CN" altLang="en-US" sz="1425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296B9-D164-4BFA-B9B0-C70CE4C7633A}" type="slidenum">
              <a:rPr lang="zh-CN" altLang="en-US"/>
              <a:pPr/>
              <a:t>‹#›</a:t>
            </a:fld>
            <a:endParaRPr lang="zh-CN" altLang="en-US" sz="14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C694-ABCA-574A-823C-B490EF1152AD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52C5-70F5-0342-95B7-D46CE43DB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02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3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lab.juanpi.org/admin/projects/yutu/act.juanpi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lab.juanpi.org/jp-phpers/juanpi_v3/branches?sort=updated_asc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29280" y="2551430"/>
            <a:ext cx="3813810" cy="31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————— 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集成构建工具</a:t>
            </a:r>
          </a:p>
        </p:txBody>
      </p:sp>
      <p:sp>
        <p:nvSpPr>
          <p:cNvPr id="5" name="矩形 4"/>
          <p:cNvSpPr/>
          <p:nvPr/>
        </p:nvSpPr>
        <p:spPr>
          <a:xfrm>
            <a:off x="3107055" y="1871345"/>
            <a:ext cx="4222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Jenkins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入门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 Light" panose="020B0502040204020203" pitchFamily="34" charset="0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555" y="1944370"/>
            <a:ext cx="851535" cy="853440"/>
          </a:xfrm>
          <a:prstGeom prst="rect">
            <a:avLst/>
          </a:prstGeom>
        </p:spPr>
      </p:pic>
      <p:pic>
        <p:nvPicPr>
          <p:cNvPr id="9" name="图片 8" descr="一级辅助图形"/>
          <p:cNvPicPr>
            <a:picLocks noChangeAspect="1"/>
          </p:cNvPicPr>
          <p:nvPr/>
        </p:nvPicPr>
        <p:blipFill>
          <a:blip r:embed="rId4"/>
          <a:srcRect r="24555"/>
          <a:stretch>
            <a:fillRect/>
          </a:stretch>
        </p:blipFill>
        <p:spPr>
          <a:xfrm>
            <a:off x="-6985" y="3491865"/>
            <a:ext cx="3691255" cy="1661160"/>
          </a:xfrm>
          <a:prstGeom prst="rect">
            <a:avLst/>
          </a:prstGeom>
        </p:spPr>
      </p:pic>
      <p:pic>
        <p:nvPicPr>
          <p:cNvPr id="11" name="图片 10" descr="一级辅助图形"/>
          <p:cNvPicPr>
            <a:picLocks noChangeAspect="1"/>
          </p:cNvPicPr>
          <p:nvPr/>
        </p:nvPicPr>
        <p:blipFill>
          <a:blip r:embed="rId4"/>
          <a:srcRect l="73537"/>
          <a:stretch>
            <a:fillRect/>
          </a:stretch>
        </p:blipFill>
        <p:spPr>
          <a:xfrm>
            <a:off x="7597140" y="-310515"/>
            <a:ext cx="1294765" cy="1661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How to use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Gitflow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63" y="1156875"/>
            <a:ext cx="6748645" cy="3470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874863" y="653706"/>
            <a:ext cx="4634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适用于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大型团队项目中高效快速管理分支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13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8140" y="1987550"/>
            <a:ext cx="3709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Git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管理制度</a:t>
            </a: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150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63931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分组策略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74863" y="653706"/>
            <a:ext cx="4634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按照各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FT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进行分组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12" name="MH_Other_1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591411" y="2576163"/>
            <a:ext cx="688550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_2"/>
          <p:cNvSpPr/>
          <p:nvPr>
            <p:custDataLst>
              <p:tags r:id="rId2"/>
            </p:custDataLst>
          </p:nvPr>
        </p:nvSpPr>
        <p:spPr>
          <a:xfrm rot="2871886">
            <a:off x="1012639" y="2055947"/>
            <a:ext cx="419208" cy="777162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14" name="MH_Other_3"/>
          <p:cNvSpPr/>
          <p:nvPr>
            <p:custDataLst>
              <p:tags r:id="rId3"/>
            </p:custDataLst>
          </p:nvPr>
        </p:nvSpPr>
        <p:spPr>
          <a:xfrm>
            <a:off x="793466" y="2622323"/>
            <a:ext cx="27000" cy="14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MH_SubTitle_1"/>
          <p:cNvSpPr txBox="1"/>
          <p:nvPr>
            <p:custDataLst>
              <p:tags r:id="rId4"/>
            </p:custDataLst>
          </p:nvPr>
        </p:nvSpPr>
        <p:spPr>
          <a:xfrm>
            <a:off x="835871" y="2622323"/>
            <a:ext cx="948281" cy="14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移动研发部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平台研发部</a:t>
            </a: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 rot="2871886">
            <a:off x="2174873" y="2055947"/>
            <a:ext cx="419208" cy="777162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17" name="MH_Other_5"/>
          <p:cNvSpPr/>
          <p:nvPr>
            <p:custDataLst>
              <p:tags r:id="rId6"/>
            </p:custDataLst>
          </p:nvPr>
        </p:nvSpPr>
        <p:spPr>
          <a:xfrm>
            <a:off x="1955700" y="2622323"/>
            <a:ext cx="27000" cy="14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MH_SubTitle_2"/>
          <p:cNvSpPr txBox="1"/>
          <p:nvPr>
            <p:custDataLst>
              <p:tags r:id="rId7"/>
            </p:custDataLst>
          </p:nvPr>
        </p:nvSpPr>
        <p:spPr>
          <a:xfrm>
            <a:off x="1998104" y="2622323"/>
            <a:ext cx="948281" cy="14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商务技术部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</p:txBody>
      </p:sp>
      <p:sp>
        <p:nvSpPr>
          <p:cNvPr id="19" name="MH_Other_6"/>
          <p:cNvSpPr/>
          <p:nvPr>
            <p:custDataLst>
              <p:tags r:id="rId8"/>
            </p:custDataLst>
          </p:nvPr>
        </p:nvSpPr>
        <p:spPr>
          <a:xfrm rot="2871886">
            <a:off x="3337107" y="2055947"/>
            <a:ext cx="419208" cy="777162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20" name="MH_Other_7"/>
          <p:cNvSpPr/>
          <p:nvPr>
            <p:custDataLst>
              <p:tags r:id="rId9"/>
            </p:custDataLst>
          </p:nvPr>
        </p:nvSpPr>
        <p:spPr>
          <a:xfrm>
            <a:off x="3117933" y="2622323"/>
            <a:ext cx="27000" cy="14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MH_SubTitle_3"/>
          <p:cNvSpPr txBox="1"/>
          <p:nvPr>
            <p:custDataLst>
              <p:tags r:id="rId10"/>
            </p:custDataLst>
          </p:nvPr>
        </p:nvSpPr>
        <p:spPr>
          <a:xfrm>
            <a:off x="3160337" y="2622323"/>
            <a:ext cx="1134559" cy="14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供应链技术部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</p:txBody>
      </p:sp>
      <p:sp>
        <p:nvSpPr>
          <p:cNvPr id="22" name="MH_Other_8"/>
          <p:cNvSpPr/>
          <p:nvPr>
            <p:custDataLst>
              <p:tags r:id="rId11"/>
            </p:custDataLst>
          </p:nvPr>
        </p:nvSpPr>
        <p:spPr>
          <a:xfrm rot="2871886">
            <a:off x="4499340" y="2055947"/>
            <a:ext cx="419208" cy="777162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23" name="MH_Other_9"/>
          <p:cNvSpPr/>
          <p:nvPr>
            <p:custDataLst>
              <p:tags r:id="rId12"/>
            </p:custDataLst>
          </p:nvPr>
        </p:nvSpPr>
        <p:spPr>
          <a:xfrm>
            <a:off x="4280167" y="2622323"/>
            <a:ext cx="27000" cy="14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MH_SubTitle_4"/>
          <p:cNvSpPr txBox="1"/>
          <p:nvPr>
            <p:custDataLst>
              <p:tags r:id="rId13"/>
            </p:custDataLst>
          </p:nvPr>
        </p:nvSpPr>
        <p:spPr>
          <a:xfrm>
            <a:off x="4322572" y="2622323"/>
            <a:ext cx="948281" cy="14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技术研发组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</p:txBody>
      </p:sp>
      <p:sp>
        <p:nvSpPr>
          <p:cNvPr id="25" name="MH_Other_10"/>
          <p:cNvSpPr/>
          <p:nvPr>
            <p:custDataLst>
              <p:tags r:id="rId14"/>
            </p:custDataLst>
          </p:nvPr>
        </p:nvSpPr>
        <p:spPr>
          <a:xfrm rot="2871886">
            <a:off x="5661574" y="2055947"/>
            <a:ext cx="419208" cy="777162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26" name="MH_Other_11"/>
          <p:cNvSpPr/>
          <p:nvPr>
            <p:custDataLst>
              <p:tags r:id="rId15"/>
            </p:custDataLst>
          </p:nvPr>
        </p:nvSpPr>
        <p:spPr>
          <a:xfrm>
            <a:off x="5442401" y="2622323"/>
            <a:ext cx="27000" cy="14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MH_SubTitle_5"/>
          <p:cNvSpPr txBox="1"/>
          <p:nvPr>
            <p:custDataLst>
              <p:tags r:id="rId16"/>
            </p:custDataLst>
          </p:nvPr>
        </p:nvSpPr>
        <p:spPr>
          <a:xfrm>
            <a:off x="5484806" y="2622323"/>
            <a:ext cx="948281" cy="14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架构服务部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商务智能部</a:t>
            </a:r>
            <a:endParaRPr lang="en-US" altLang="zh-CN" sz="1200" dirty="0"/>
          </a:p>
        </p:txBody>
      </p:sp>
      <p:sp>
        <p:nvSpPr>
          <p:cNvPr id="28" name="MH_Other_10"/>
          <p:cNvSpPr/>
          <p:nvPr>
            <p:custDataLst>
              <p:tags r:id="rId17"/>
            </p:custDataLst>
          </p:nvPr>
        </p:nvSpPr>
        <p:spPr>
          <a:xfrm rot="2871886">
            <a:off x="6838538" y="2054109"/>
            <a:ext cx="419208" cy="777162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29" name="MH_Other_11"/>
          <p:cNvSpPr/>
          <p:nvPr>
            <p:custDataLst>
              <p:tags r:id="rId18"/>
            </p:custDataLst>
          </p:nvPr>
        </p:nvSpPr>
        <p:spPr>
          <a:xfrm>
            <a:off x="6619365" y="2620485"/>
            <a:ext cx="27000" cy="14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MH_SubTitle_5"/>
          <p:cNvSpPr txBox="1"/>
          <p:nvPr>
            <p:custDataLst>
              <p:tags r:id="rId19"/>
            </p:custDataLst>
          </p:nvPr>
        </p:nvSpPr>
        <p:spPr>
          <a:xfrm>
            <a:off x="6661770" y="2620485"/>
            <a:ext cx="948281" cy="1458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财务技术部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793465" y="1541667"/>
            <a:ext cx="11622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基础产品中心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  <p:sp>
        <p:nvSpPr>
          <p:cNvPr id="32" name="Rectangle 30"/>
          <p:cNvSpPr/>
          <p:nvPr/>
        </p:nvSpPr>
        <p:spPr>
          <a:xfrm>
            <a:off x="1955699" y="1541667"/>
            <a:ext cx="11622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商务运营中心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  <p:sp>
        <p:nvSpPr>
          <p:cNvPr id="33" name="Rectangle 30"/>
          <p:cNvSpPr/>
          <p:nvPr/>
        </p:nvSpPr>
        <p:spPr>
          <a:xfrm>
            <a:off x="3117932" y="1539136"/>
            <a:ext cx="11622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供应链中心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  <p:sp>
        <p:nvSpPr>
          <p:cNvPr id="34" name="Rectangle 30"/>
          <p:cNvSpPr/>
          <p:nvPr/>
        </p:nvSpPr>
        <p:spPr>
          <a:xfrm>
            <a:off x="4215595" y="1544865"/>
            <a:ext cx="11622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海外事业部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  <p:sp>
        <p:nvSpPr>
          <p:cNvPr id="35" name="Rectangle 30"/>
          <p:cNvSpPr/>
          <p:nvPr/>
        </p:nvSpPr>
        <p:spPr>
          <a:xfrm>
            <a:off x="5442399" y="1544865"/>
            <a:ext cx="11622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平台技术中心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  <p:sp>
        <p:nvSpPr>
          <p:cNvPr id="36" name="Rectangle 30"/>
          <p:cNvSpPr/>
          <p:nvPr/>
        </p:nvSpPr>
        <p:spPr>
          <a:xfrm>
            <a:off x="6619365" y="1547622"/>
            <a:ext cx="11622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财务部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6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授权策略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085851" y="1453362"/>
            <a:ext cx="1850231" cy="1757363"/>
            <a:chOff x="0" y="0"/>
            <a:chExt cx="2467610" cy="2343150"/>
          </a:xfrm>
          <a:solidFill>
            <a:schemeClr val="accent1"/>
          </a:solidFill>
        </p:grpSpPr>
        <p:sp>
          <p:nvSpPr>
            <p:cNvPr id="10" name="矩形 2"/>
            <p:cNvSpPr>
              <a:spLocks noChangeArrowheads="1"/>
            </p:cNvSpPr>
            <p:nvPr/>
          </p:nvSpPr>
          <p:spPr bwMode="auto">
            <a:xfrm>
              <a:off x="0" y="0"/>
              <a:ext cx="2467610" cy="127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任意多边形 7"/>
            <p:cNvSpPr>
              <a:spLocks noChangeArrowheads="1"/>
            </p:cNvSpPr>
            <p:nvPr/>
          </p:nvSpPr>
          <p:spPr bwMode="auto">
            <a:xfrm>
              <a:off x="1800860" y="1238250"/>
              <a:ext cx="647700" cy="1104900"/>
            </a:xfrm>
            <a:custGeom>
              <a:avLst/>
              <a:gdLst>
                <a:gd name="T0" fmla="*/ 361950 w 647700"/>
                <a:gd name="T1" fmla="*/ 19050 h 1104900"/>
                <a:gd name="T2" fmla="*/ 114300 w 647700"/>
                <a:gd name="T3" fmla="*/ 495300 h 1104900"/>
                <a:gd name="T4" fmla="*/ 361950 w 647700"/>
                <a:gd name="T5" fmla="*/ 495300 h 1104900"/>
                <a:gd name="T6" fmla="*/ 0 w 647700"/>
                <a:gd name="T7" fmla="*/ 1104900 h 1104900"/>
                <a:gd name="T8" fmla="*/ 609600 w 647700"/>
                <a:gd name="T9" fmla="*/ 400050 h 1104900"/>
                <a:gd name="T10" fmla="*/ 361950 w 647700"/>
                <a:gd name="T11" fmla="*/ 400050 h 1104900"/>
                <a:gd name="T12" fmla="*/ 647700 w 647700"/>
                <a:gd name="T13" fmla="*/ 0 h 11049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7700"/>
                <a:gd name="T22" fmla="*/ 0 h 1104900"/>
                <a:gd name="T23" fmla="*/ 647700 w 647700"/>
                <a:gd name="T24" fmla="*/ 1104900 h 11049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7700" h="1104900">
                  <a:moveTo>
                    <a:pt x="361950" y="19050"/>
                  </a:moveTo>
                  <a:lnTo>
                    <a:pt x="114300" y="495300"/>
                  </a:lnTo>
                  <a:lnTo>
                    <a:pt x="361950" y="495300"/>
                  </a:lnTo>
                  <a:lnTo>
                    <a:pt x="0" y="1104900"/>
                  </a:lnTo>
                  <a:lnTo>
                    <a:pt x="609600" y="400050"/>
                  </a:lnTo>
                  <a:lnTo>
                    <a:pt x="361950" y="400050"/>
                  </a:lnTo>
                  <a:lnTo>
                    <a:pt x="64770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2" name="组合 58"/>
          <p:cNvGrpSpPr>
            <a:grpSpLocks/>
          </p:cNvGrpSpPr>
          <p:nvPr/>
        </p:nvGrpSpPr>
        <p:grpSpPr bwMode="auto">
          <a:xfrm>
            <a:off x="3468291" y="1453362"/>
            <a:ext cx="1851422" cy="1757363"/>
            <a:chOff x="0" y="0"/>
            <a:chExt cx="2467610" cy="2343150"/>
          </a:xfrm>
          <a:solidFill>
            <a:srgbClr val="FF6969"/>
          </a:solidFill>
        </p:grpSpPr>
        <p:sp>
          <p:nvSpPr>
            <p:cNvPr id="13" name="矩形 59"/>
            <p:cNvSpPr>
              <a:spLocks noChangeArrowheads="1"/>
            </p:cNvSpPr>
            <p:nvPr/>
          </p:nvSpPr>
          <p:spPr bwMode="auto">
            <a:xfrm>
              <a:off x="0" y="0"/>
              <a:ext cx="2467610" cy="127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任意多边形 60"/>
            <p:cNvSpPr>
              <a:spLocks noChangeArrowheads="1"/>
            </p:cNvSpPr>
            <p:nvPr/>
          </p:nvSpPr>
          <p:spPr bwMode="auto">
            <a:xfrm>
              <a:off x="1800860" y="1238250"/>
              <a:ext cx="647700" cy="1104900"/>
            </a:xfrm>
            <a:custGeom>
              <a:avLst/>
              <a:gdLst>
                <a:gd name="T0" fmla="*/ 361950 w 647700"/>
                <a:gd name="T1" fmla="*/ 19050 h 1104900"/>
                <a:gd name="T2" fmla="*/ 114300 w 647700"/>
                <a:gd name="T3" fmla="*/ 495300 h 1104900"/>
                <a:gd name="T4" fmla="*/ 361950 w 647700"/>
                <a:gd name="T5" fmla="*/ 495300 h 1104900"/>
                <a:gd name="T6" fmla="*/ 0 w 647700"/>
                <a:gd name="T7" fmla="*/ 1104900 h 1104900"/>
                <a:gd name="T8" fmla="*/ 609600 w 647700"/>
                <a:gd name="T9" fmla="*/ 400050 h 1104900"/>
                <a:gd name="T10" fmla="*/ 361950 w 647700"/>
                <a:gd name="T11" fmla="*/ 400050 h 1104900"/>
                <a:gd name="T12" fmla="*/ 647700 w 647700"/>
                <a:gd name="T13" fmla="*/ 0 h 11049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7700"/>
                <a:gd name="T22" fmla="*/ 0 h 1104900"/>
                <a:gd name="T23" fmla="*/ 647700 w 647700"/>
                <a:gd name="T24" fmla="*/ 1104900 h 11049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7700" h="1104900">
                  <a:moveTo>
                    <a:pt x="361950" y="19050"/>
                  </a:moveTo>
                  <a:lnTo>
                    <a:pt x="114300" y="495300"/>
                  </a:lnTo>
                  <a:lnTo>
                    <a:pt x="361950" y="495300"/>
                  </a:lnTo>
                  <a:lnTo>
                    <a:pt x="0" y="1104900"/>
                  </a:lnTo>
                  <a:lnTo>
                    <a:pt x="609600" y="400050"/>
                  </a:lnTo>
                  <a:lnTo>
                    <a:pt x="361950" y="400050"/>
                  </a:lnTo>
                  <a:lnTo>
                    <a:pt x="64770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5" name="组合 61"/>
          <p:cNvGrpSpPr>
            <a:grpSpLocks/>
          </p:cNvGrpSpPr>
          <p:nvPr/>
        </p:nvGrpSpPr>
        <p:grpSpPr bwMode="auto">
          <a:xfrm>
            <a:off x="5997178" y="1453362"/>
            <a:ext cx="1851422" cy="1757363"/>
            <a:chOff x="0" y="0"/>
            <a:chExt cx="2467610" cy="2343150"/>
          </a:xfrm>
          <a:solidFill>
            <a:srgbClr val="92D050"/>
          </a:solidFill>
        </p:grpSpPr>
        <p:sp>
          <p:nvSpPr>
            <p:cNvPr id="16" name="矩形 62"/>
            <p:cNvSpPr>
              <a:spLocks noChangeArrowheads="1"/>
            </p:cNvSpPr>
            <p:nvPr/>
          </p:nvSpPr>
          <p:spPr bwMode="auto">
            <a:xfrm>
              <a:off x="0" y="0"/>
              <a:ext cx="2467610" cy="127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任意多边形 63"/>
            <p:cNvSpPr>
              <a:spLocks noChangeArrowheads="1"/>
            </p:cNvSpPr>
            <p:nvPr/>
          </p:nvSpPr>
          <p:spPr bwMode="auto">
            <a:xfrm>
              <a:off x="1800860" y="1238250"/>
              <a:ext cx="647700" cy="1104900"/>
            </a:xfrm>
            <a:custGeom>
              <a:avLst/>
              <a:gdLst>
                <a:gd name="T0" fmla="*/ 361950 w 647700"/>
                <a:gd name="T1" fmla="*/ 19050 h 1104900"/>
                <a:gd name="T2" fmla="*/ 114300 w 647700"/>
                <a:gd name="T3" fmla="*/ 495300 h 1104900"/>
                <a:gd name="T4" fmla="*/ 361950 w 647700"/>
                <a:gd name="T5" fmla="*/ 495300 h 1104900"/>
                <a:gd name="T6" fmla="*/ 0 w 647700"/>
                <a:gd name="T7" fmla="*/ 1104900 h 1104900"/>
                <a:gd name="T8" fmla="*/ 609600 w 647700"/>
                <a:gd name="T9" fmla="*/ 400050 h 1104900"/>
                <a:gd name="T10" fmla="*/ 361950 w 647700"/>
                <a:gd name="T11" fmla="*/ 400050 h 1104900"/>
                <a:gd name="T12" fmla="*/ 647700 w 647700"/>
                <a:gd name="T13" fmla="*/ 0 h 11049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7700"/>
                <a:gd name="T22" fmla="*/ 0 h 1104900"/>
                <a:gd name="T23" fmla="*/ 647700 w 647700"/>
                <a:gd name="T24" fmla="*/ 1104900 h 11049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7700" h="1104900">
                  <a:moveTo>
                    <a:pt x="361950" y="19050"/>
                  </a:moveTo>
                  <a:lnTo>
                    <a:pt x="114300" y="495300"/>
                  </a:lnTo>
                  <a:lnTo>
                    <a:pt x="361950" y="495300"/>
                  </a:lnTo>
                  <a:lnTo>
                    <a:pt x="0" y="1104900"/>
                  </a:lnTo>
                  <a:lnTo>
                    <a:pt x="609600" y="400050"/>
                  </a:lnTo>
                  <a:lnTo>
                    <a:pt x="361950" y="400050"/>
                  </a:lnTo>
                  <a:lnTo>
                    <a:pt x="64770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8" name="组合 64"/>
          <p:cNvGrpSpPr>
            <a:grpSpLocks/>
          </p:cNvGrpSpPr>
          <p:nvPr/>
        </p:nvGrpSpPr>
        <p:grpSpPr bwMode="auto">
          <a:xfrm>
            <a:off x="903685" y="3210725"/>
            <a:ext cx="2189260" cy="861218"/>
            <a:chOff x="0" y="0"/>
            <a:chExt cx="2918598" cy="1147358"/>
          </a:xfrm>
        </p:grpSpPr>
        <p:sp>
          <p:nvSpPr>
            <p:cNvPr id="19" name="文本框 65"/>
            <p:cNvSpPr>
              <a:spLocks noChangeArrowheads="1"/>
            </p:cNvSpPr>
            <p:nvPr/>
          </p:nvSpPr>
          <p:spPr bwMode="auto">
            <a:xfrm>
              <a:off x="0" y="381158"/>
              <a:ext cx="1789124" cy="43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 dirty="0" err="1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Intenal</a:t>
              </a:r>
              <a:r>
                <a:rPr lang="zh-CN" altLang="en-US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：推荐</a:t>
              </a:r>
            </a:p>
          </p:txBody>
        </p:sp>
        <p:sp>
          <p:nvSpPr>
            <p:cNvPr id="20" name="文本框 66"/>
            <p:cNvSpPr>
              <a:spLocks noChangeArrowheads="1"/>
            </p:cNvSpPr>
            <p:nvPr/>
          </p:nvSpPr>
          <p:spPr bwMode="auto">
            <a:xfrm>
              <a:off x="0" y="0"/>
              <a:ext cx="2918598" cy="399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Public</a:t>
              </a:r>
              <a:r>
                <a:rPr lang="zh-CN" altLang="en-US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：不允许</a:t>
              </a:r>
              <a:r>
                <a:rPr lang="en-US" altLang="zh-CN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【</a:t>
              </a:r>
              <a:r>
                <a:rPr lang="zh-CN" altLang="en-US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风险</a:t>
              </a:r>
              <a:r>
                <a:rPr lang="en-US" altLang="zh-CN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】</a:t>
              </a:r>
              <a:endParaRPr lang="zh-CN" altLang="en-US" sz="1350" dirty="0">
                <a:solidFill>
                  <a:srgbClr val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文本框 67"/>
            <p:cNvSpPr>
              <a:spLocks noChangeArrowheads="1"/>
            </p:cNvSpPr>
            <p:nvPr/>
          </p:nvSpPr>
          <p:spPr bwMode="auto">
            <a:xfrm>
              <a:off x="0" y="716821"/>
              <a:ext cx="2823448" cy="43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Private</a:t>
              </a:r>
              <a:r>
                <a:rPr lang="zh-CN" altLang="en-US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：保密项目使用</a:t>
              </a:r>
            </a:p>
          </p:txBody>
        </p:sp>
      </p:grpSp>
      <p:sp>
        <p:nvSpPr>
          <p:cNvPr id="22" name="文本框 76"/>
          <p:cNvSpPr>
            <a:spLocks noChangeArrowheads="1"/>
          </p:cNvSpPr>
          <p:nvPr/>
        </p:nvSpPr>
        <p:spPr bwMode="auto">
          <a:xfrm>
            <a:off x="1239441" y="1749829"/>
            <a:ext cx="1164419" cy="3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可见级别</a:t>
            </a:r>
            <a:endParaRPr lang="zh-CN" altLang="en-US" sz="20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77"/>
          <p:cNvSpPr>
            <a:spLocks noChangeArrowheads="1"/>
          </p:cNvSpPr>
          <p:nvPr/>
        </p:nvSpPr>
        <p:spPr bwMode="auto">
          <a:xfrm>
            <a:off x="3642122" y="1749829"/>
            <a:ext cx="1381723" cy="3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Group权限</a:t>
            </a:r>
            <a:endParaRPr lang="zh-CN" altLang="en-US" sz="20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78"/>
          <p:cNvSpPr>
            <a:spLocks noChangeArrowheads="1"/>
          </p:cNvSpPr>
          <p:nvPr/>
        </p:nvSpPr>
        <p:spPr bwMode="auto">
          <a:xfrm>
            <a:off x="6148387" y="1749829"/>
            <a:ext cx="1450652" cy="3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Project权限</a:t>
            </a:r>
            <a:endParaRPr lang="zh-CN" altLang="en-US" sz="20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组合 64"/>
          <p:cNvGrpSpPr>
            <a:grpSpLocks/>
          </p:cNvGrpSpPr>
          <p:nvPr/>
        </p:nvGrpSpPr>
        <p:grpSpPr bwMode="auto">
          <a:xfrm>
            <a:off x="3359631" y="3205897"/>
            <a:ext cx="2189260" cy="861218"/>
            <a:chOff x="0" y="0"/>
            <a:chExt cx="2918598" cy="1147358"/>
          </a:xfrm>
        </p:grpSpPr>
        <p:sp>
          <p:nvSpPr>
            <p:cNvPr id="26" name="文本框 65"/>
            <p:cNvSpPr>
              <a:spLocks noChangeArrowheads="1"/>
            </p:cNvSpPr>
            <p:nvPr/>
          </p:nvSpPr>
          <p:spPr bwMode="auto">
            <a:xfrm>
              <a:off x="0" y="381158"/>
              <a:ext cx="2718734" cy="43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Developer</a:t>
              </a:r>
              <a:r>
                <a:rPr lang="zh-CN" altLang="en-US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：开发人员</a:t>
              </a:r>
            </a:p>
          </p:txBody>
        </p:sp>
        <p:sp>
          <p:nvSpPr>
            <p:cNvPr id="27" name="文本框 66"/>
            <p:cNvSpPr>
              <a:spLocks noChangeArrowheads="1"/>
            </p:cNvSpPr>
            <p:nvPr/>
          </p:nvSpPr>
          <p:spPr bwMode="auto">
            <a:xfrm>
              <a:off x="0" y="0"/>
              <a:ext cx="2918598" cy="399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Master</a:t>
              </a:r>
              <a:r>
                <a:rPr lang="zh-CN" altLang="en-US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：开发负责人</a:t>
              </a:r>
            </a:p>
          </p:txBody>
        </p:sp>
        <p:sp>
          <p:nvSpPr>
            <p:cNvPr id="28" name="文本框 67"/>
            <p:cNvSpPr>
              <a:spLocks noChangeArrowheads="1"/>
            </p:cNvSpPr>
            <p:nvPr/>
          </p:nvSpPr>
          <p:spPr bwMode="auto">
            <a:xfrm>
              <a:off x="0" y="716821"/>
              <a:ext cx="2741557" cy="43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Reporter</a:t>
              </a:r>
              <a:r>
                <a:rPr lang="zh-CN" altLang="en-US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：测试</a:t>
              </a:r>
              <a:r>
                <a:rPr lang="en-US" altLang="zh-CN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&amp;</a:t>
              </a:r>
              <a:r>
                <a:rPr lang="zh-CN" altLang="en-US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其他</a:t>
              </a:r>
            </a:p>
          </p:txBody>
        </p:sp>
      </p:grpSp>
      <p:grpSp>
        <p:nvGrpSpPr>
          <p:cNvPr id="29" name="组合 64"/>
          <p:cNvGrpSpPr>
            <a:grpSpLocks/>
          </p:cNvGrpSpPr>
          <p:nvPr/>
        </p:nvGrpSpPr>
        <p:grpSpPr bwMode="auto">
          <a:xfrm>
            <a:off x="5886950" y="3205897"/>
            <a:ext cx="2189260" cy="861218"/>
            <a:chOff x="0" y="0"/>
            <a:chExt cx="2918598" cy="1147358"/>
          </a:xfrm>
        </p:grpSpPr>
        <p:sp>
          <p:nvSpPr>
            <p:cNvPr id="30" name="文本框 65"/>
            <p:cNvSpPr>
              <a:spLocks noChangeArrowheads="1"/>
            </p:cNvSpPr>
            <p:nvPr/>
          </p:nvSpPr>
          <p:spPr bwMode="auto">
            <a:xfrm>
              <a:off x="0" y="381158"/>
              <a:ext cx="2718734" cy="43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Developer</a:t>
              </a:r>
              <a:r>
                <a:rPr lang="zh-CN" altLang="en-US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：开发人员</a:t>
              </a:r>
            </a:p>
          </p:txBody>
        </p:sp>
        <p:sp>
          <p:nvSpPr>
            <p:cNvPr id="31" name="文本框 66"/>
            <p:cNvSpPr>
              <a:spLocks noChangeArrowheads="1"/>
            </p:cNvSpPr>
            <p:nvPr/>
          </p:nvSpPr>
          <p:spPr bwMode="auto">
            <a:xfrm>
              <a:off x="0" y="0"/>
              <a:ext cx="2918598" cy="399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Owner</a:t>
              </a:r>
              <a:r>
                <a:rPr lang="zh-CN" altLang="en-US" sz="135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：开发负责人</a:t>
              </a:r>
            </a:p>
          </p:txBody>
        </p:sp>
        <p:sp>
          <p:nvSpPr>
            <p:cNvPr id="32" name="文本框 67"/>
            <p:cNvSpPr>
              <a:spLocks noChangeArrowheads="1"/>
            </p:cNvSpPr>
            <p:nvPr/>
          </p:nvSpPr>
          <p:spPr bwMode="auto">
            <a:xfrm>
              <a:off x="0" y="716821"/>
              <a:ext cx="2823448" cy="43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Reporter</a:t>
              </a:r>
              <a:r>
                <a:rPr lang="zh-CN" altLang="en-US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：测试</a:t>
              </a:r>
              <a:r>
                <a:rPr lang="en-US" altLang="zh-CN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&amp;</a:t>
              </a:r>
              <a:r>
                <a:rPr lang="zh-CN" altLang="en-US" sz="1500" dirty="0">
                  <a:solidFill>
                    <a:srgbClr val="00000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微软雅黑" panose="020B0503020204020204" pitchFamily="34" charset="-122"/>
                </a:rPr>
                <a:t>其他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75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变更流程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943185" y="1620908"/>
            <a:ext cx="657734" cy="535376"/>
            <a:chOff x="6029394" y="624233"/>
            <a:chExt cx="519248" cy="436389"/>
          </a:xfrm>
        </p:grpSpPr>
        <p:sp>
          <p:nvSpPr>
            <p:cNvPr id="10" name="Rectangle 76"/>
            <p:cNvSpPr>
              <a:spLocks noChangeArrowheads="1"/>
            </p:cNvSpPr>
            <p:nvPr/>
          </p:nvSpPr>
          <p:spPr bwMode="auto">
            <a:xfrm>
              <a:off x="6218588" y="1010907"/>
              <a:ext cx="138098" cy="303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77"/>
            <p:cNvSpPr>
              <a:spLocks noEditPoints="1"/>
            </p:cNvSpPr>
            <p:nvPr/>
          </p:nvSpPr>
          <p:spPr bwMode="auto">
            <a:xfrm>
              <a:off x="6029394" y="624233"/>
              <a:ext cx="519248" cy="378388"/>
            </a:xfrm>
            <a:custGeom>
              <a:avLst/>
              <a:gdLst>
                <a:gd name="T0" fmla="*/ 184 w 189"/>
                <a:gd name="T1" fmla="*/ 0 h 138"/>
                <a:gd name="T2" fmla="*/ 5 w 189"/>
                <a:gd name="T3" fmla="*/ 0 h 138"/>
                <a:gd name="T4" fmla="*/ 0 w 189"/>
                <a:gd name="T5" fmla="*/ 5 h 138"/>
                <a:gd name="T6" fmla="*/ 0 w 189"/>
                <a:gd name="T7" fmla="*/ 134 h 138"/>
                <a:gd name="T8" fmla="*/ 5 w 189"/>
                <a:gd name="T9" fmla="*/ 138 h 138"/>
                <a:gd name="T10" fmla="*/ 184 w 189"/>
                <a:gd name="T11" fmla="*/ 138 h 138"/>
                <a:gd name="T12" fmla="*/ 189 w 189"/>
                <a:gd name="T13" fmla="*/ 134 h 138"/>
                <a:gd name="T14" fmla="*/ 189 w 189"/>
                <a:gd name="T15" fmla="*/ 5 h 138"/>
                <a:gd name="T16" fmla="*/ 184 w 189"/>
                <a:gd name="T17" fmla="*/ 0 h 138"/>
                <a:gd name="T18" fmla="*/ 177 w 189"/>
                <a:gd name="T19" fmla="*/ 108 h 138"/>
                <a:gd name="T20" fmla="*/ 12 w 189"/>
                <a:gd name="T21" fmla="*/ 108 h 138"/>
                <a:gd name="T22" fmla="*/ 12 w 189"/>
                <a:gd name="T23" fmla="*/ 11 h 138"/>
                <a:gd name="T24" fmla="*/ 177 w 189"/>
                <a:gd name="T25" fmla="*/ 11 h 138"/>
                <a:gd name="T26" fmla="*/ 177 w 189"/>
                <a:gd name="T27" fmla="*/ 10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138">
                  <a:moveTo>
                    <a:pt x="18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6"/>
                    <a:pt x="2" y="138"/>
                    <a:pt x="5" y="138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7" y="138"/>
                    <a:pt x="189" y="136"/>
                    <a:pt x="189" y="134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9" y="2"/>
                    <a:pt x="187" y="0"/>
                    <a:pt x="184" y="0"/>
                  </a:cubicBezTo>
                  <a:close/>
                  <a:moveTo>
                    <a:pt x="177" y="108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77" y="11"/>
                    <a:pt x="177" y="11"/>
                    <a:pt x="177" y="11"/>
                  </a:cubicBezTo>
                  <a:lnTo>
                    <a:pt x="177" y="1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78"/>
            <p:cNvSpPr>
              <a:spLocks/>
            </p:cNvSpPr>
            <p:nvPr/>
          </p:nvSpPr>
          <p:spPr bwMode="auto">
            <a:xfrm>
              <a:off x="6178540" y="1046812"/>
              <a:ext cx="220956" cy="13810"/>
            </a:xfrm>
            <a:custGeom>
              <a:avLst/>
              <a:gdLst>
                <a:gd name="T0" fmla="*/ 77 w 81"/>
                <a:gd name="T1" fmla="*/ 0 h 5"/>
                <a:gd name="T2" fmla="*/ 4 w 81"/>
                <a:gd name="T3" fmla="*/ 0 h 5"/>
                <a:gd name="T4" fmla="*/ 0 w 81"/>
                <a:gd name="T5" fmla="*/ 3 h 5"/>
                <a:gd name="T6" fmla="*/ 0 w 81"/>
                <a:gd name="T7" fmla="*/ 5 h 5"/>
                <a:gd name="T8" fmla="*/ 81 w 81"/>
                <a:gd name="T9" fmla="*/ 5 h 5"/>
                <a:gd name="T10" fmla="*/ 81 w 81"/>
                <a:gd name="T11" fmla="*/ 3 h 5"/>
                <a:gd name="T12" fmla="*/ 77 w 81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5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1"/>
                    <a:pt x="79" y="0"/>
                    <a:pt x="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79"/>
            <p:cNvSpPr>
              <a:spLocks/>
            </p:cNvSpPr>
            <p:nvPr/>
          </p:nvSpPr>
          <p:spPr bwMode="auto">
            <a:xfrm>
              <a:off x="6120539" y="802379"/>
              <a:ext cx="49715" cy="46953"/>
            </a:xfrm>
            <a:custGeom>
              <a:avLst/>
              <a:gdLst>
                <a:gd name="T0" fmla="*/ 17 w 18"/>
                <a:gd name="T1" fmla="*/ 0 h 17"/>
                <a:gd name="T2" fmla="*/ 16 w 18"/>
                <a:gd name="T3" fmla="*/ 0 h 17"/>
                <a:gd name="T4" fmla="*/ 0 w 18"/>
                <a:gd name="T5" fmla="*/ 15 h 17"/>
                <a:gd name="T6" fmla="*/ 0 w 18"/>
                <a:gd name="T7" fmla="*/ 17 h 17"/>
                <a:gd name="T8" fmla="*/ 1 w 18"/>
                <a:gd name="T9" fmla="*/ 17 h 17"/>
                <a:gd name="T10" fmla="*/ 2 w 18"/>
                <a:gd name="T11" fmla="*/ 17 h 17"/>
                <a:gd name="T12" fmla="*/ 18 w 18"/>
                <a:gd name="T13" fmla="*/ 2 h 17"/>
                <a:gd name="T14" fmla="*/ 18 w 18"/>
                <a:gd name="T15" fmla="*/ 0 h 17"/>
                <a:gd name="T16" fmla="*/ 17 w 1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80"/>
            <p:cNvSpPr>
              <a:spLocks noEditPoints="1"/>
            </p:cNvSpPr>
            <p:nvPr/>
          </p:nvSpPr>
          <p:spPr bwMode="auto">
            <a:xfrm>
              <a:off x="6095681" y="718140"/>
              <a:ext cx="227861" cy="156051"/>
            </a:xfrm>
            <a:custGeom>
              <a:avLst/>
              <a:gdLst>
                <a:gd name="T0" fmla="*/ 80 w 83"/>
                <a:gd name="T1" fmla="*/ 3 h 57"/>
                <a:gd name="T2" fmla="*/ 73 w 83"/>
                <a:gd name="T3" fmla="*/ 0 h 57"/>
                <a:gd name="T4" fmla="*/ 10 w 83"/>
                <a:gd name="T5" fmla="*/ 0 h 57"/>
                <a:gd name="T6" fmla="*/ 3 w 83"/>
                <a:gd name="T7" fmla="*/ 3 h 57"/>
                <a:gd name="T8" fmla="*/ 0 w 83"/>
                <a:gd name="T9" fmla="*/ 11 h 57"/>
                <a:gd name="T10" fmla="*/ 0 w 83"/>
                <a:gd name="T11" fmla="*/ 47 h 57"/>
                <a:gd name="T12" fmla="*/ 10 w 83"/>
                <a:gd name="T13" fmla="*/ 57 h 57"/>
                <a:gd name="T14" fmla="*/ 73 w 83"/>
                <a:gd name="T15" fmla="*/ 57 h 57"/>
                <a:gd name="T16" fmla="*/ 83 w 83"/>
                <a:gd name="T17" fmla="*/ 47 h 57"/>
                <a:gd name="T18" fmla="*/ 83 w 83"/>
                <a:gd name="T19" fmla="*/ 11 h 57"/>
                <a:gd name="T20" fmla="*/ 80 w 83"/>
                <a:gd name="T21" fmla="*/ 3 h 57"/>
                <a:gd name="T22" fmla="*/ 41 w 83"/>
                <a:gd name="T23" fmla="*/ 32 h 57"/>
                <a:gd name="T24" fmla="*/ 11 w 83"/>
                <a:gd name="T25" fmla="*/ 7 h 57"/>
                <a:gd name="T26" fmla="*/ 72 w 83"/>
                <a:gd name="T27" fmla="*/ 7 h 57"/>
                <a:gd name="T28" fmla="*/ 41 w 83"/>
                <a:gd name="T29" fmla="*/ 32 h 57"/>
                <a:gd name="T30" fmla="*/ 76 w 83"/>
                <a:gd name="T31" fmla="*/ 47 h 57"/>
                <a:gd name="T32" fmla="*/ 73 w 83"/>
                <a:gd name="T33" fmla="*/ 51 h 57"/>
                <a:gd name="T34" fmla="*/ 10 w 83"/>
                <a:gd name="T35" fmla="*/ 51 h 57"/>
                <a:gd name="T36" fmla="*/ 6 w 83"/>
                <a:gd name="T37" fmla="*/ 47 h 57"/>
                <a:gd name="T38" fmla="*/ 6 w 83"/>
                <a:gd name="T39" fmla="*/ 11 h 57"/>
                <a:gd name="T40" fmla="*/ 39 w 83"/>
                <a:gd name="T41" fmla="*/ 38 h 57"/>
                <a:gd name="T42" fmla="*/ 41 w 83"/>
                <a:gd name="T43" fmla="*/ 39 h 57"/>
                <a:gd name="T44" fmla="*/ 44 w 83"/>
                <a:gd name="T45" fmla="*/ 38 h 57"/>
                <a:gd name="T46" fmla="*/ 76 w 83"/>
                <a:gd name="T47" fmla="*/ 11 h 57"/>
                <a:gd name="T48" fmla="*/ 76 w 83"/>
                <a:gd name="T4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57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2" y="4"/>
                    <a:pt x="0" y="7"/>
                    <a:pt x="0" y="1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3"/>
                    <a:pt x="4" y="57"/>
                    <a:pt x="10" y="57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8" y="57"/>
                    <a:pt x="83" y="53"/>
                    <a:pt x="83" y="47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7"/>
                    <a:pt x="81" y="4"/>
                    <a:pt x="80" y="3"/>
                  </a:cubicBezTo>
                  <a:close/>
                  <a:moveTo>
                    <a:pt x="41" y="32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72" y="7"/>
                    <a:pt x="72" y="7"/>
                    <a:pt x="72" y="7"/>
                  </a:cubicBezTo>
                  <a:lnTo>
                    <a:pt x="41" y="32"/>
                  </a:lnTo>
                  <a:close/>
                  <a:moveTo>
                    <a:pt x="76" y="47"/>
                  </a:moveTo>
                  <a:cubicBezTo>
                    <a:pt x="76" y="49"/>
                    <a:pt x="75" y="51"/>
                    <a:pt x="73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8" y="51"/>
                    <a:pt x="6" y="49"/>
                    <a:pt x="6" y="4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9"/>
                    <a:pt x="41" y="39"/>
                    <a:pt x="41" y="39"/>
                  </a:cubicBezTo>
                  <a:cubicBezTo>
                    <a:pt x="42" y="39"/>
                    <a:pt x="43" y="39"/>
                    <a:pt x="44" y="38"/>
                  </a:cubicBezTo>
                  <a:cubicBezTo>
                    <a:pt x="76" y="11"/>
                    <a:pt x="76" y="11"/>
                    <a:pt x="76" y="11"/>
                  </a:cubicBezTo>
                  <a:lnTo>
                    <a:pt x="76" y="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81"/>
            <p:cNvSpPr>
              <a:spLocks/>
            </p:cNvSpPr>
            <p:nvPr/>
          </p:nvSpPr>
          <p:spPr bwMode="auto">
            <a:xfrm>
              <a:off x="6248970" y="802379"/>
              <a:ext cx="49715" cy="46953"/>
            </a:xfrm>
            <a:custGeom>
              <a:avLst/>
              <a:gdLst>
                <a:gd name="T0" fmla="*/ 16 w 18"/>
                <a:gd name="T1" fmla="*/ 17 h 17"/>
                <a:gd name="T2" fmla="*/ 17 w 18"/>
                <a:gd name="T3" fmla="*/ 17 h 17"/>
                <a:gd name="T4" fmla="*/ 18 w 18"/>
                <a:gd name="T5" fmla="*/ 17 h 17"/>
                <a:gd name="T6" fmla="*/ 17 w 18"/>
                <a:gd name="T7" fmla="*/ 15 h 17"/>
                <a:gd name="T8" fmla="*/ 2 w 18"/>
                <a:gd name="T9" fmla="*/ 0 h 17"/>
                <a:gd name="T10" fmla="*/ 1 w 18"/>
                <a:gd name="T11" fmla="*/ 0 h 17"/>
                <a:gd name="T12" fmla="*/ 0 w 18"/>
                <a:gd name="T13" fmla="*/ 0 h 17"/>
                <a:gd name="T14" fmla="*/ 0 w 18"/>
                <a:gd name="T15" fmla="*/ 2 h 17"/>
                <a:gd name="T16" fmla="*/ 16 w 1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6" y="17"/>
                  </a:moveTo>
                  <a:cubicBezTo>
                    <a:pt x="16" y="17"/>
                    <a:pt x="16" y="17"/>
                    <a:pt x="17" y="17"/>
                  </a:cubicBezTo>
                  <a:cubicBezTo>
                    <a:pt x="17" y="17"/>
                    <a:pt x="17" y="17"/>
                    <a:pt x="18" y="17"/>
                  </a:cubicBezTo>
                  <a:cubicBezTo>
                    <a:pt x="18" y="16"/>
                    <a:pt x="18" y="15"/>
                    <a:pt x="17" y="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6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82"/>
            <p:cNvSpPr>
              <a:spLocks/>
            </p:cNvSpPr>
            <p:nvPr/>
          </p:nvSpPr>
          <p:spPr bwMode="auto">
            <a:xfrm>
              <a:off x="6334590" y="723664"/>
              <a:ext cx="142241" cy="142241"/>
            </a:xfrm>
            <a:custGeom>
              <a:avLst/>
              <a:gdLst>
                <a:gd name="T0" fmla="*/ 101 w 103"/>
                <a:gd name="T1" fmla="*/ 77 h 103"/>
                <a:gd name="T2" fmla="*/ 75 w 103"/>
                <a:gd name="T3" fmla="*/ 103 h 103"/>
                <a:gd name="T4" fmla="*/ 43 w 103"/>
                <a:gd name="T5" fmla="*/ 71 h 103"/>
                <a:gd name="T6" fmla="*/ 26 w 103"/>
                <a:gd name="T7" fmla="*/ 103 h 103"/>
                <a:gd name="T8" fmla="*/ 0 w 103"/>
                <a:gd name="T9" fmla="*/ 0 h 103"/>
                <a:gd name="T10" fmla="*/ 103 w 103"/>
                <a:gd name="T11" fmla="*/ 27 h 103"/>
                <a:gd name="T12" fmla="*/ 69 w 103"/>
                <a:gd name="T13" fmla="*/ 45 h 103"/>
                <a:gd name="T14" fmla="*/ 101 w 103"/>
                <a:gd name="T15" fmla="*/ 7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03">
                  <a:moveTo>
                    <a:pt x="101" y="77"/>
                  </a:moveTo>
                  <a:lnTo>
                    <a:pt x="75" y="103"/>
                  </a:lnTo>
                  <a:lnTo>
                    <a:pt x="43" y="71"/>
                  </a:lnTo>
                  <a:lnTo>
                    <a:pt x="26" y="103"/>
                  </a:lnTo>
                  <a:lnTo>
                    <a:pt x="0" y="0"/>
                  </a:lnTo>
                  <a:lnTo>
                    <a:pt x="103" y="27"/>
                  </a:lnTo>
                  <a:lnTo>
                    <a:pt x="69" y="45"/>
                  </a:lnTo>
                  <a:lnTo>
                    <a:pt x="101" y="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8311" y="1584829"/>
            <a:ext cx="1443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新建</a:t>
            </a:r>
            <a:r>
              <a:rPr 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</a:t>
            </a:r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删除</a:t>
            </a:r>
            <a:r>
              <a:rPr lang="en-US" sz="14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项目</a:t>
            </a:r>
            <a:endParaRPr 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67800" y="2802117"/>
            <a:ext cx="149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Group</a:t>
            </a:r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权限变更</a:t>
            </a:r>
            <a:endParaRPr 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左大括号 3"/>
          <p:cNvSpPr/>
          <p:nvPr/>
        </p:nvSpPr>
        <p:spPr>
          <a:xfrm rot="10800000">
            <a:off x="2423710" y="1777629"/>
            <a:ext cx="88135" cy="10285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2474968" y="2289975"/>
            <a:ext cx="1711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Wiki</a:t>
            </a:r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页面填写申请</a:t>
            </a:r>
            <a:endParaRPr 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3" name="Freeform 18"/>
          <p:cNvSpPr>
            <a:spLocks noEditPoints="1"/>
          </p:cNvSpPr>
          <p:nvPr/>
        </p:nvSpPr>
        <p:spPr bwMode="auto">
          <a:xfrm flipH="1">
            <a:off x="4939146" y="1424991"/>
            <a:ext cx="603504" cy="713232"/>
          </a:xfrm>
          <a:custGeom>
            <a:avLst/>
            <a:gdLst>
              <a:gd name="T0" fmla="*/ 453 w 633"/>
              <a:gd name="T1" fmla="*/ 483 h 679"/>
              <a:gd name="T2" fmla="*/ 408 w 633"/>
              <a:gd name="T3" fmla="*/ 435 h 679"/>
              <a:gd name="T4" fmla="*/ 440 w 633"/>
              <a:gd name="T5" fmla="*/ 461 h 679"/>
              <a:gd name="T6" fmla="*/ 401 w 633"/>
              <a:gd name="T7" fmla="*/ 34 h 679"/>
              <a:gd name="T8" fmla="*/ 319 w 633"/>
              <a:gd name="T9" fmla="*/ 3 h 679"/>
              <a:gd name="T10" fmla="*/ 112 w 633"/>
              <a:gd name="T11" fmla="*/ 244 h 679"/>
              <a:gd name="T12" fmla="*/ 190 w 633"/>
              <a:gd name="T13" fmla="*/ 459 h 679"/>
              <a:gd name="T14" fmla="*/ 226 w 633"/>
              <a:gd name="T15" fmla="*/ 430 h 679"/>
              <a:gd name="T16" fmla="*/ 180 w 633"/>
              <a:gd name="T17" fmla="*/ 483 h 679"/>
              <a:gd name="T18" fmla="*/ 3 w 633"/>
              <a:gd name="T19" fmla="*/ 616 h 679"/>
              <a:gd name="T20" fmla="*/ 24 w 633"/>
              <a:gd name="T21" fmla="*/ 679 h 679"/>
              <a:gd name="T22" fmla="*/ 319 w 633"/>
              <a:gd name="T23" fmla="*/ 679 h 679"/>
              <a:gd name="T24" fmla="*/ 610 w 633"/>
              <a:gd name="T25" fmla="*/ 679 h 679"/>
              <a:gd name="T26" fmla="*/ 631 w 633"/>
              <a:gd name="T27" fmla="*/ 616 h 679"/>
              <a:gd name="T28" fmla="*/ 453 w 633"/>
              <a:gd name="T29" fmla="*/ 483 h 679"/>
              <a:gd name="T30" fmla="*/ 189 w 633"/>
              <a:gd name="T31" fmla="*/ 332 h 679"/>
              <a:gd name="T32" fmla="*/ 173 w 633"/>
              <a:gd name="T33" fmla="*/ 325 h 679"/>
              <a:gd name="T34" fmla="*/ 319 w 633"/>
              <a:gd name="T35" fmla="*/ 191 h 679"/>
              <a:gd name="T36" fmla="*/ 354 w 633"/>
              <a:gd name="T37" fmla="*/ 159 h 679"/>
              <a:gd name="T38" fmla="*/ 319 w 633"/>
              <a:gd name="T39" fmla="*/ 211 h 679"/>
              <a:gd name="T40" fmla="*/ 219 w 633"/>
              <a:gd name="T41" fmla="*/ 314 h 679"/>
              <a:gd name="T42" fmla="*/ 319 w 633"/>
              <a:gd name="T43" fmla="*/ 279 h 679"/>
              <a:gd name="T44" fmla="*/ 413 w 633"/>
              <a:gd name="T45" fmla="*/ 192 h 679"/>
              <a:gd name="T46" fmla="*/ 464 w 633"/>
              <a:gd name="T47" fmla="*/ 321 h 679"/>
              <a:gd name="T48" fmla="*/ 444 w 633"/>
              <a:gd name="T49" fmla="*/ 332 h 679"/>
              <a:gd name="T50" fmla="*/ 319 w 633"/>
              <a:gd name="T51" fmla="*/ 431 h 679"/>
              <a:gd name="T52" fmla="*/ 317 w 633"/>
              <a:gd name="T53" fmla="*/ 431 h 679"/>
              <a:gd name="T54" fmla="*/ 189 w 633"/>
              <a:gd name="T55" fmla="*/ 332 h 679"/>
              <a:gd name="T56" fmla="*/ 319 w 633"/>
              <a:gd name="T57" fmla="*/ 640 h 679"/>
              <a:gd name="T58" fmla="*/ 83 w 633"/>
              <a:gd name="T59" fmla="*/ 540 h 679"/>
              <a:gd name="T60" fmla="*/ 197 w 633"/>
              <a:gd name="T61" fmla="*/ 501 h 679"/>
              <a:gd name="T62" fmla="*/ 248 w 633"/>
              <a:gd name="T63" fmla="*/ 433 h 679"/>
              <a:gd name="T64" fmla="*/ 317 w 633"/>
              <a:gd name="T65" fmla="*/ 451 h 679"/>
              <a:gd name="T66" fmla="*/ 319 w 633"/>
              <a:gd name="T67" fmla="*/ 451 h 679"/>
              <a:gd name="T68" fmla="*/ 385 w 633"/>
              <a:gd name="T69" fmla="*/ 433 h 679"/>
              <a:gd name="T70" fmla="*/ 432 w 633"/>
              <a:gd name="T71" fmla="*/ 501 h 679"/>
              <a:gd name="T72" fmla="*/ 555 w 633"/>
              <a:gd name="T73" fmla="*/ 543 h 679"/>
              <a:gd name="T74" fmla="*/ 319 w 633"/>
              <a:gd name="T75" fmla="*/ 640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3" h="679">
                <a:moveTo>
                  <a:pt x="453" y="483"/>
                </a:moveTo>
                <a:cubicBezTo>
                  <a:pt x="427" y="472"/>
                  <a:pt x="414" y="455"/>
                  <a:pt x="408" y="435"/>
                </a:cubicBezTo>
                <a:cubicBezTo>
                  <a:pt x="419" y="442"/>
                  <a:pt x="429" y="451"/>
                  <a:pt x="440" y="461"/>
                </a:cubicBezTo>
                <a:cubicBezTo>
                  <a:pt x="540" y="369"/>
                  <a:pt x="587" y="34"/>
                  <a:pt x="401" y="34"/>
                </a:cubicBezTo>
                <a:cubicBezTo>
                  <a:pt x="380" y="15"/>
                  <a:pt x="351" y="4"/>
                  <a:pt x="319" y="3"/>
                </a:cubicBezTo>
                <a:cubicBezTo>
                  <a:pt x="226" y="0"/>
                  <a:pt x="110" y="75"/>
                  <a:pt x="112" y="244"/>
                </a:cubicBezTo>
                <a:cubicBezTo>
                  <a:pt x="113" y="347"/>
                  <a:pt x="141" y="397"/>
                  <a:pt x="190" y="459"/>
                </a:cubicBezTo>
                <a:cubicBezTo>
                  <a:pt x="202" y="448"/>
                  <a:pt x="214" y="439"/>
                  <a:pt x="226" y="430"/>
                </a:cubicBezTo>
                <a:cubicBezTo>
                  <a:pt x="221" y="453"/>
                  <a:pt x="209" y="471"/>
                  <a:pt x="180" y="483"/>
                </a:cubicBezTo>
                <a:cubicBezTo>
                  <a:pt x="106" y="514"/>
                  <a:pt x="0" y="522"/>
                  <a:pt x="3" y="616"/>
                </a:cubicBezTo>
                <a:cubicBezTo>
                  <a:pt x="3" y="637"/>
                  <a:pt x="11" y="658"/>
                  <a:pt x="24" y="679"/>
                </a:cubicBezTo>
                <a:cubicBezTo>
                  <a:pt x="319" y="679"/>
                  <a:pt x="319" y="679"/>
                  <a:pt x="319" y="679"/>
                </a:cubicBezTo>
                <a:cubicBezTo>
                  <a:pt x="610" y="679"/>
                  <a:pt x="610" y="679"/>
                  <a:pt x="610" y="679"/>
                </a:cubicBezTo>
                <a:cubicBezTo>
                  <a:pt x="622" y="658"/>
                  <a:pt x="630" y="637"/>
                  <a:pt x="631" y="616"/>
                </a:cubicBezTo>
                <a:cubicBezTo>
                  <a:pt x="633" y="522"/>
                  <a:pt x="528" y="514"/>
                  <a:pt x="453" y="483"/>
                </a:cubicBezTo>
                <a:close/>
                <a:moveTo>
                  <a:pt x="189" y="332"/>
                </a:moveTo>
                <a:cubicBezTo>
                  <a:pt x="183" y="331"/>
                  <a:pt x="178" y="329"/>
                  <a:pt x="173" y="325"/>
                </a:cubicBezTo>
                <a:cubicBezTo>
                  <a:pt x="212" y="302"/>
                  <a:pt x="247" y="258"/>
                  <a:pt x="319" y="191"/>
                </a:cubicBezTo>
                <a:cubicBezTo>
                  <a:pt x="330" y="181"/>
                  <a:pt x="341" y="170"/>
                  <a:pt x="354" y="159"/>
                </a:cubicBezTo>
                <a:cubicBezTo>
                  <a:pt x="347" y="171"/>
                  <a:pt x="337" y="188"/>
                  <a:pt x="319" y="211"/>
                </a:cubicBezTo>
                <a:cubicBezTo>
                  <a:pt x="299" y="237"/>
                  <a:pt x="268" y="270"/>
                  <a:pt x="219" y="314"/>
                </a:cubicBezTo>
                <a:cubicBezTo>
                  <a:pt x="245" y="318"/>
                  <a:pt x="282" y="303"/>
                  <a:pt x="319" y="279"/>
                </a:cubicBezTo>
                <a:cubicBezTo>
                  <a:pt x="354" y="256"/>
                  <a:pt x="388" y="225"/>
                  <a:pt x="413" y="192"/>
                </a:cubicBezTo>
                <a:cubicBezTo>
                  <a:pt x="425" y="239"/>
                  <a:pt x="442" y="291"/>
                  <a:pt x="464" y="321"/>
                </a:cubicBezTo>
                <a:cubicBezTo>
                  <a:pt x="458" y="327"/>
                  <a:pt x="452" y="331"/>
                  <a:pt x="444" y="332"/>
                </a:cubicBezTo>
                <a:cubicBezTo>
                  <a:pt x="421" y="388"/>
                  <a:pt x="378" y="430"/>
                  <a:pt x="319" y="431"/>
                </a:cubicBezTo>
                <a:cubicBezTo>
                  <a:pt x="317" y="431"/>
                  <a:pt x="317" y="431"/>
                  <a:pt x="317" y="431"/>
                </a:cubicBezTo>
                <a:cubicBezTo>
                  <a:pt x="257" y="431"/>
                  <a:pt x="213" y="389"/>
                  <a:pt x="189" y="332"/>
                </a:cubicBezTo>
                <a:close/>
                <a:moveTo>
                  <a:pt x="319" y="640"/>
                </a:moveTo>
                <a:cubicBezTo>
                  <a:pt x="229" y="642"/>
                  <a:pt x="142" y="608"/>
                  <a:pt x="83" y="540"/>
                </a:cubicBezTo>
                <a:cubicBezTo>
                  <a:pt x="115" y="525"/>
                  <a:pt x="157" y="515"/>
                  <a:pt x="197" y="501"/>
                </a:cubicBezTo>
                <a:cubicBezTo>
                  <a:pt x="224" y="490"/>
                  <a:pt x="239" y="464"/>
                  <a:pt x="248" y="433"/>
                </a:cubicBezTo>
                <a:cubicBezTo>
                  <a:pt x="268" y="444"/>
                  <a:pt x="291" y="451"/>
                  <a:pt x="317" y="451"/>
                </a:cubicBezTo>
                <a:cubicBezTo>
                  <a:pt x="319" y="451"/>
                  <a:pt x="319" y="451"/>
                  <a:pt x="319" y="451"/>
                </a:cubicBezTo>
                <a:cubicBezTo>
                  <a:pt x="343" y="451"/>
                  <a:pt x="365" y="444"/>
                  <a:pt x="385" y="433"/>
                </a:cubicBezTo>
                <a:cubicBezTo>
                  <a:pt x="393" y="463"/>
                  <a:pt x="407" y="490"/>
                  <a:pt x="432" y="501"/>
                </a:cubicBezTo>
                <a:cubicBezTo>
                  <a:pt x="466" y="515"/>
                  <a:pt x="518" y="525"/>
                  <a:pt x="555" y="543"/>
                </a:cubicBezTo>
                <a:cubicBezTo>
                  <a:pt x="488" y="607"/>
                  <a:pt x="402" y="639"/>
                  <a:pt x="319" y="64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24" name="Freeform 6"/>
          <p:cNvSpPr>
            <a:spLocks noEditPoints="1"/>
          </p:cNvSpPr>
          <p:nvPr/>
        </p:nvSpPr>
        <p:spPr bwMode="auto">
          <a:xfrm>
            <a:off x="419957" y="1339210"/>
            <a:ext cx="685657" cy="799013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 dirty="0"/>
          </a:p>
        </p:txBody>
      </p:sp>
      <p:sp>
        <p:nvSpPr>
          <p:cNvPr id="25" name="Freeform 30"/>
          <p:cNvSpPr>
            <a:spLocks noEditPoints="1"/>
          </p:cNvSpPr>
          <p:nvPr/>
        </p:nvSpPr>
        <p:spPr bwMode="auto">
          <a:xfrm flipH="1">
            <a:off x="502110" y="2507899"/>
            <a:ext cx="603504" cy="713232"/>
          </a:xfrm>
          <a:custGeom>
            <a:avLst/>
            <a:gdLst>
              <a:gd name="T0" fmla="*/ 558 w 639"/>
              <a:gd name="T1" fmla="*/ 454 h 694"/>
              <a:gd name="T2" fmla="*/ 521 w 639"/>
              <a:gd name="T3" fmla="*/ 314 h 694"/>
              <a:gd name="T4" fmla="*/ 459 w 639"/>
              <a:gd name="T5" fmla="*/ 65 h 694"/>
              <a:gd name="T6" fmla="*/ 316 w 639"/>
              <a:gd name="T7" fmla="*/ 0 h 694"/>
              <a:gd name="T8" fmla="*/ 132 w 639"/>
              <a:gd name="T9" fmla="*/ 180 h 694"/>
              <a:gd name="T10" fmla="*/ 74 w 639"/>
              <a:gd name="T11" fmla="*/ 454 h 694"/>
              <a:gd name="T12" fmla="*/ 1 w 639"/>
              <a:gd name="T13" fmla="*/ 631 h 694"/>
              <a:gd name="T14" fmla="*/ 131 w 639"/>
              <a:gd name="T15" fmla="*/ 694 h 694"/>
              <a:gd name="T16" fmla="*/ 399 w 639"/>
              <a:gd name="T17" fmla="*/ 694 h 694"/>
              <a:gd name="T18" fmla="*/ 484 w 639"/>
              <a:gd name="T19" fmla="*/ 694 h 694"/>
              <a:gd name="T20" fmla="*/ 629 w 639"/>
              <a:gd name="T21" fmla="*/ 631 h 694"/>
              <a:gd name="T22" fmla="*/ 459 w 639"/>
              <a:gd name="T23" fmla="*/ 311 h 694"/>
              <a:gd name="T24" fmla="*/ 440 w 639"/>
              <a:gd name="T25" fmla="*/ 266 h 694"/>
              <a:gd name="T26" fmla="*/ 459 w 639"/>
              <a:gd name="T27" fmla="*/ 230 h 694"/>
              <a:gd name="T28" fmla="*/ 399 w 639"/>
              <a:gd name="T29" fmla="*/ 287 h 694"/>
              <a:gd name="T30" fmla="*/ 362 w 639"/>
              <a:gd name="T31" fmla="*/ 248 h 694"/>
              <a:gd name="T32" fmla="*/ 407 w 639"/>
              <a:gd name="T33" fmla="*/ 258 h 694"/>
              <a:gd name="T34" fmla="*/ 254 w 639"/>
              <a:gd name="T35" fmla="*/ 234 h 694"/>
              <a:gd name="T36" fmla="*/ 193 w 639"/>
              <a:gd name="T37" fmla="*/ 226 h 694"/>
              <a:gd name="T38" fmla="*/ 296 w 639"/>
              <a:gd name="T39" fmla="*/ 123 h 694"/>
              <a:gd name="T40" fmla="*/ 407 w 639"/>
              <a:gd name="T41" fmla="*/ 229 h 694"/>
              <a:gd name="T42" fmla="*/ 332 w 639"/>
              <a:gd name="T43" fmla="*/ 248 h 694"/>
              <a:gd name="T44" fmla="*/ 285 w 639"/>
              <a:gd name="T45" fmla="*/ 279 h 694"/>
              <a:gd name="T46" fmla="*/ 214 w 639"/>
              <a:gd name="T47" fmla="*/ 246 h 694"/>
              <a:gd name="T48" fmla="*/ 285 w 639"/>
              <a:gd name="T49" fmla="*/ 279 h 694"/>
              <a:gd name="T50" fmla="*/ 399 w 639"/>
              <a:gd name="T51" fmla="*/ 59 h 694"/>
              <a:gd name="T52" fmla="*/ 473 w 639"/>
              <a:gd name="T53" fmla="*/ 183 h 694"/>
              <a:gd name="T54" fmla="*/ 440 w 639"/>
              <a:gd name="T55" fmla="*/ 138 h 694"/>
              <a:gd name="T56" fmla="*/ 412 w 639"/>
              <a:gd name="T57" fmla="*/ 105 h 694"/>
              <a:gd name="T58" fmla="*/ 217 w 639"/>
              <a:gd name="T59" fmla="*/ 108 h 694"/>
              <a:gd name="T60" fmla="*/ 217 w 639"/>
              <a:gd name="T61" fmla="*/ 71 h 694"/>
              <a:gd name="T62" fmla="*/ 193 w 639"/>
              <a:gd name="T63" fmla="*/ 265 h 694"/>
              <a:gd name="T64" fmla="*/ 284 w 639"/>
              <a:gd name="T65" fmla="*/ 295 h 694"/>
              <a:gd name="T66" fmla="*/ 347 w 639"/>
              <a:gd name="T67" fmla="*/ 295 h 694"/>
              <a:gd name="T68" fmla="*/ 440 w 639"/>
              <a:gd name="T69" fmla="*/ 345 h 694"/>
              <a:gd name="T70" fmla="*/ 440 w 639"/>
              <a:gd name="T71" fmla="*/ 355 h 694"/>
              <a:gd name="T72" fmla="*/ 296 w 639"/>
              <a:gd name="T73" fmla="*/ 444 h 694"/>
              <a:gd name="T74" fmla="*/ 150 w 639"/>
              <a:gd name="T75" fmla="*/ 253 h 694"/>
              <a:gd name="T76" fmla="*/ 56 w 639"/>
              <a:gd name="T77" fmla="*/ 613 h 694"/>
              <a:gd name="T78" fmla="*/ 131 w 639"/>
              <a:gd name="T79" fmla="*/ 664 h 694"/>
              <a:gd name="T80" fmla="*/ 147 w 639"/>
              <a:gd name="T81" fmla="*/ 648 h 694"/>
              <a:gd name="T82" fmla="*/ 201 w 639"/>
              <a:gd name="T83" fmla="*/ 654 h 694"/>
              <a:gd name="T84" fmla="*/ 217 w 639"/>
              <a:gd name="T85" fmla="*/ 670 h 694"/>
              <a:gd name="T86" fmla="*/ 292 w 639"/>
              <a:gd name="T87" fmla="*/ 655 h 694"/>
              <a:gd name="T88" fmla="*/ 323 w 639"/>
              <a:gd name="T89" fmla="*/ 655 h 694"/>
              <a:gd name="T90" fmla="*/ 383 w 639"/>
              <a:gd name="T91" fmla="*/ 654 h 694"/>
              <a:gd name="T92" fmla="*/ 399 w 639"/>
              <a:gd name="T93" fmla="*/ 670 h 694"/>
              <a:gd name="T94" fmla="*/ 484 w 639"/>
              <a:gd name="T95" fmla="*/ 631 h 694"/>
              <a:gd name="T96" fmla="*/ 559 w 639"/>
              <a:gd name="T97" fmla="*/ 645 h 694"/>
              <a:gd name="T98" fmla="*/ 575 w 639"/>
              <a:gd name="T99" fmla="*/ 629 h 694"/>
              <a:gd name="T100" fmla="*/ 484 w 639"/>
              <a:gd name="T101" fmla="*/ 613 h 694"/>
              <a:gd name="T102" fmla="*/ 399 w 639"/>
              <a:gd name="T103" fmla="*/ 620 h 694"/>
              <a:gd name="T104" fmla="*/ 131 w 639"/>
              <a:gd name="T105" fmla="*/ 609 h 694"/>
              <a:gd name="T106" fmla="*/ 56 w 639"/>
              <a:gd name="T107" fmla="*/ 574 h 694"/>
              <a:gd name="T108" fmla="*/ 217 w 639"/>
              <a:gd name="T109" fmla="*/ 507 h 694"/>
              <a:gd name="T110" fmla="*/ 315 w 639"/>
              <a:gd name="T111" fmla="*/ 468 h 694"/>
              <a:gd name="T112" fmla="*/ 431 w 639"/>
              <a:gd name="T113" fmla="*/ 516 h 694"/>
              <a:gd name="T114" fmla="*/ 484 w 639"/>
              <a:gd name="T115" fmla="*/ 532 h 694"/>
              <a:gd name="T116" fmla="*/ 559 w 639"/>
              <a:gd name="T117" fmla="*/ 595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9" h="694">
                <a:moveTo>
                  <a:pt x="606" y="567"/>
                </a:moveTo>
                <a:cubicBezTo>
                  <a:pt x="639" y="498"/>
                  <a:pt x="576" y="496"/>
                  <a:pt x="559" y="475"/>
                </a:cubicBezTo>
                <a:cubicBezTo>
                  <a:pt x="555" y="470"/>
                  <a:pt x="554" y="463"/>
                  <a:pt x="558" y="454"/>
                </a:cubicBezTo>
                <a:cubicBezTo>
                  <a:pt x="559" y="453"/>
                  <a:pt x="559" y="452"/>
                  <a:pt x="559" y="451"/>
                </a:cubicBezTo>
                <a:cubicBezTo>
                  <a:pt x="577" y="411"/>
                  <a:pt x="571" y="389"/>
                  <a:pt x="559" y="374"/>
                </a:cubicBezTo>
                <a:cubicBezTo>
                  <a:pt x="539" y="350"/>
                  <a:pt x="501" y="346"/>
                  <a:pt x="521" y="314"/>
                </a:cubicBezTo>
                <a:cubicBezTo>
                  <a:pt x="559" y="255"/>
                  <a:pt x="506" y="227"/>
                  <a:pt x="500" y="180"/>
                </a:cubicBezTo>
                <a:cubicBezTo>
                  <a:pt x="497" y="156"/>
                  <a:pt x="492" y="133"/>
                  <a:pt x="484" y="112"/>
                </a:cubicBezTo>
                <a:cubicBezTo>
                  <a:pt x="478" y="95"/>
                  <a:pt x="470" y="79"/>
                  <a:pt x="459" y="65"/>
                </a:cubicBezTo>
                <a:cubicBezTo>
                  <a:pt x="454" y="57"/>
                  <a:pt x="447" y="49"/>
                  <a:pt x="440" y="42"/>
                </a:cubicBezTo>
                <a:cubicBezTo>
                  <a:pt x="428" y="32"/>
                  <a:pt x="414" y="23"/>
                  <a:pt x="399" y="16"/>
                </a:cubicBezTo>
                <a:cubicBezTo>
                  <a:pt x="376" y="5"/>
                  <a:pt x="349" y="0"/>
                  <a:pt x="316" y="0"/>
                </a:cubicBezTo>
                <a:cubicBezTo>
                  <a:pt x="309" y="0"/>
                  <a:pt x="302" y="0"/>
                  <a:pt x="296" y="1"/>
                </a:cubicBezTo>
                <a:cubicBezTo>
                  <a:pt x="264" y="3"/>
                  <a:pt x="238" y="11"/>
                  <a:pt x="217" y="24"/>
                </a:cubicBezTo>
                <a:cubicBezTo>
                  <a:pt x="165" y="55"/>
                  <a:pt x="141" y="113"/>
                  <a:pt x="132" y="180"/>
                </a:cubicBezTo>
                <a:cubicBezTo>
                  <a:pt x="132" y="183"/>
                  <a:pt x="132" y="185"/>
                  <a:pt x="131" y="187"/>
                </a:cubicBezTo>
                <a:cubicBezTo>
                  <a:pt x="122" y="229"/>
                  <a:pt x="75" y="258"/>
                  <a:pt x="111" y="314"/>
                </a:cubicBezTo>
                <a:cubicBezTo>
                  <a:pt x="144" y="366"/>
                  <a:pt x="24" y="345"/>
                  <a:pt x="74" y="454"/>
                </a:cubicBezTo>
                <a:cubicBezTo>
                  <a:pt x="82" y="471"/>
                  <a:pt x="71" y="479"/>
                  <a:pt x="56" y="488"/>
                </a:cubicBezTo>
                <a:cubicBezTo>
                  <a:pt x="33" y="500"/>
                  <a:pt x="1" y="513"/>
                  <a:pt x="26" y="565"/>
                </a:cubicBezTo>
                <a:cubicBezTo>
                  <a:pt x="10" y="581"/>
                  <a:pt x="0" y="602"/>
                  <a:pt x="1" y="631"/>
                </a:cubicBezTo>
                <a:cubicBezTo>
                  <a:pt x="2" y="652"/>
                  <a:pt x="10" y="673"/>
                  <a:pt x="22" y="694"/>
                </a:cubicBezTo>
                <a:cubicBezTo>
                  <a:pt x="56" y="694"/>
                  <a:pt x="56" y="694"/>
                  <a:pt x="56" y="694"/>
                </a:cubicBezTo>
                <a:cubicBezTo>
                  <a:pt x="131" y="694"/>
                  <a:pt x="131" y="694"/>
                  <a:pt x="131" y="694"/>
                </a:cubicBezTo>
                <a:cubicBezTo>
                  <a:pt x="217" y="694"/>
                  <a:pt x="217" y="694"/>
                  <a:pt x="217" y="694"/>
                </a:cubicBezTo>
                <a:cubicBezTo>
                  <a:pt x="296" y="694"/>
                  <a:pt x="296" y="694"/>
                  <a:pt x="296" y="694"/>
                </a:cubicBezTo>
                <a:cubicBezTo>
                  <a:pt x="399" y="694"/>
                  <a:pt x="399" y="694"/>
                  <a:pt x="399" y="694"/>
                </a:cubicBezTo>
                <a:cubicBezTo>
                  <a:pt x="440" y="694"/>
                  <a:pt x="440" y="694"/>
                  <a:pt x="440" y="694"/>
                </a:cubicBezTo>
                <a:cubicBezTo>
                  <a:pt x="459" y="694"/>
                  <a:pt x="459" y="694"/>
                  <a:pt x="459" y="694"/>
                </a:cubicBezTo>
                <a:cubicBezTo>
                  <a:pt x="484" y="694"/>
                  <a:pt x="484" y="694"/>
                  <a:pt x="484" y="694"/>
                </a:cubicBezTo>
                <a:cubicBezTo>
                  <a:pt x="559" y="694"/>
                  <a:pt x="559" y="694"/>
                  <a:pt x="559" y="694"/>
                </a:cubicBezTo>
                <a:cubicBezTo>
                  <a:pt x="608" y="694"/>
                  <a:pt x="608" y="694"/>
                  <a:pt x="608" y="694"/>
                </a:cubicBezTo>
                <a:cubicBezTo>
                  <a:pt x="621" y="673"/>
                  <a:pt x="629" y="652"/>
                  <a:pt x="629" y="631"/>
                </a:cubicBezTo>
                <a:cubicBezTo>
                  <a:pt x="630" y="603"/>
                  <a:pt x="621" y="582"/>
                  <a:pt x="606" y="567"/>
                </a:cubicBezTo>
                <a:close/>
                <a:moveTo>
                  <a:pt x="473" y="320"/>
                </a:moveTo>
                <a:cubicBezTo>
                  <a:pt x="469" y="316"/>
                  <a:pt x="464" y="313"/>
                  <a:pt x="459" y="311"/>
                </a:cubicBezTo>
                <a:cubicBezTo>
                  <a:pt x="456" y="310"/>
                  <a:pt x="453" y="309"/>
                  <a:pt x="450" y="309"/>
                </a:cubicBezTo>
                <a:cubicBezTo>
                  <a:pt x="445" y="309"/>
                  <a:pt x="442" y="307"/>
                  <a:pt x="440" y="304"/>
                </a:cubicBezTo>
                <a:cubicBezTo>
                  <a:pt x="434" y="297"/>
                  <a:pt x="436" y="282"/>
                  <a:pt x="440" y="266"/>
                </a:cubicBezTo>
                <a:cubicBezTo>
                  <a:pt x="440" y="263"/>
                  <a:pt x="440" y="263"/>
                  <a:pt x="440" y="263"/>
                </a:cubicBezTo>
                <a:cubicBezTo>
                  <a:pt x="442" y="260"/>
                  <a:pt x="444" y="253"/>
                  <a:pt x="447" y="245"/>
                </a:cubicBezTo>
                <a:cubicBezTo>
                  <a:pt x="450" y="237"/>
                  <a:pt x="455" y="232"/>
                  <a:pt x="459" y="230"/>
                </a:cubicBezTo>
                <a:cubicBezTo>
                  <a:pt x="468" y="227"/>
                  <a:pt x="477" y="236"/>
                  <a:pt x="481" y="254"/>
                </a:cubicBezTo>
                <a:cubicBezTo>
                  <a:pt x="485" y="275"/>
                  <a:pt x="482" y="301"/>
                  <a:pt x="473" y="320"/>
                </a:cubicBezTo>
                <a:close/>
                <a:moveTo>
                  <a:pt x="399" y="287"/>
                </a:moveTo>
                <a:cubicBezTo>
                  <a:pt x="393" y="291"/>
                  <a:pt x="386" y="293"/>
                  <a:pt x="379" y="293"/>
                </a:cubicBezTo>
                <a:cubicBezTo>
                  <a:pt x="366" y="294"/>
                  <a:pt x="353" y="288"/>
                  <a:pt x="345" y="279"/>
                </a:cubicBezTo>
                <a:cubicBezTo>
                  <a:pt x="333" y="266"/>
                  <a:pt x="339" y="255"/>
                  <a:pt x="362" y="248"/>
                </a:cubicBezTo>
                <a:cubicBezTo>
                  <a:pt x="368" y="246"/>
                  <a:pt x="374" y="245"/>
                  <a:pt x="379" y="244"/>
                </a:cubicBezTo>
                <a:cubicBezTo>
                  <a:pt x="392" y="243"/>
                  <a:pt x="403" y="243"/>
                  <a:pt x="410" y="244"/>
                </a:cubicBezTo>
                <a:cubicBezTo>
                  <a:pt x="410" y="248"/>
                  <a:pt x="409" y="253"/>
                  <a:pt x="407" y="258"/>
                </a:cubicBezTo>
                <a:cubicBezTo>
                  <a:pt x="403" y="268"/>
                  <a:pt x="402" y="277"/>
                  <a:pt x="401" y="286"/>
                </a:cubicBezTo>
                <a:cubicBezTo>
                  <a:pt x="401" y="286"/>
                  <a:pt x="400" y="287"/>
                  <a:pt x="399" y="287"/>
                </a:cubicBezTo>
                <a:close/>
                <a:moveTo>
                  <a:pt x="254" y="234"/>
                </a:moveTo>
                <a:cubicBezTo>
                  <a:pt x="251" y="233"/>
                  <a:pt x="251" y="233"/>
                  <a:pt x="251" y="233"/>
                </a:cubicBezTo>
                <a:cubicBezTo>
                  <a:pt x="233" y="229"/>
                  <a:pt x="208" y="226"/>
                  <a:pt x="193" y="229"/>
                </a:cubicBezTo>
                <a:cubicBezTo>
                  <a:pt x="193" y="228"/>
                  <a:pt x="193" y="227"/>
                  <a:pt x="193" y="226"/>
                </a:cubicBezTo>
                <a:cubicBezTo>
                  <a:pt x="194" y="196"/>
                  <a:pt x="203" y="171"/>
                  <a:pt x="217" y="152"/>
                </a:cubicBezTo>
                <a:cubicBezTo>
                  <a:pt x="222" y="144"/>
                  <a:pt x="229" y="137"/>
                  <a:pt x="236" y="131"/>
                </a:cubicBezTo>
                <a:cubicBezTo>
                  <a:pt x="257" y="123"/>
                  <a:pt x="277" y="121"/>
                  <a:pt x="296" y="123"/>
                </a:cubicBezTo>
                <a:cubicBezTo>
                  <a:pt x="337" y="128"/>
                  <a:pt x="367" y="154"/>
                  <a:pt x="361" y="178"/>
                </a:cubicBezTo>
                <a:cubicBezTo>
                  <a:pt x="347" y="236"/>
                  <a:pt x="380" y="224"/>
                  <a:pt x="399" y="226"/>
                </a:cubicBezTo>
                <a:cubicBezTo>
                  <a:pt x="402" y="226"/>
                  <a:pt x="405" y="227"/>
                  <a:pt x="407" y="229"/>
                </a:cubicBezTo>
                <a:cubicBezTo>
                  <a:pt x="397" y="229"/>
                  <a:pt x="388" y="231"/>
                  <a:pt x="379" y="233"/>
                </a:cubicBezTo>
                <a:cubicBezTo>
                  <a:pt x="377" y="234"/>
                  <a:pt x="377" y="234"/>
                  <a:pt x="377" y="234"/>
                </a:cubicBezTo>
                <a:cubicBezTo>
                  <a:pt x="361" y="237"/>
                  <a:pt x="346" y="245"/>
                  <a:pt x="332" y="248"/>
                </a:cubicBezTo>
                <a:cubicBezTo>
                  <a:pt x="320" y="251"/>
                  <a:pt x="308" y="251"/>
                  <a:pt x="296" y="247"/>
                </a:cubicBezTo>
                <a:cubicBezTo>
                  <a:pt x="282" y="244"/>
                  <a:pt x="269" y="237"/>
                  <a:pt x="254" y="234"/>
                </a:cubicBezTo>
                <a:close/>
                <a:moveTo>
                  <a:pt x="285" y="279"/>
                </a:moveTo>
                <a:cubicBezTo>
                  <a:pt x="278" y="288"/>
                  <a:pt x="265" y="294"/>
                  <a:pt x="251" y="293"/>
                </a:cubicBezTo>
                <a:cubicBezTo>
                  <a:pt x="244" y="293"/>
                  <a:pt x="238" y="291"/>
                  <a:pt x="231" y="287"/>
                </a:cubicBezTo>
                <a:cubicBezTo>
                  <a:pt x="212" y="275"/>
                  <a:pt x="207" y="251"/>
                  <a:pt x="214" y="246"/>
                </a:cubicBezTo>
                <a:cubicBezTo>
                  <a:pt x="219" y="243"/>
                  <a:pt x="234" y="242"/>
                  <a:pt x="251" y="244"/>
                </a:cubicBezTo>
                <a:cubicBezTo>
                  <a:pt x="257" y="245"/>
                  <a:pt x="263" y="246"/>
                  <a:pt x="268" y="248"/>
                </a:cubicBezTo>
                <a:cubicBezTo>
                  <a:pt x="291" y="255"/>
                  <a:pt x="297" y="266"/>
                  <a:pt x="285" y="279"/>
                </a:cubicBezTo>
                <a:close/>
                <a:moveTo>
                  <a:pt x="217" y="71"/>
                </a:moveTo>
                <a:cubicBezTo>
                  <a:pt x="240" y="50"/>
                  <a:pt x="267" y="38"/>
                  <a:pt x="296" y="34"/>
                </a:cubicBezTo>
                <a:cubicBezTo>
                  <a:pt x="331" y="30"/>
                  <a:pt x="368" y="38"/>
                  <a:pt x="399" y="59"/>
                </a:cubicBezTo>
                <a:cubicBezTo>
                  <a:pt x="414" y="70"/>
                  <a:pt x="428" y="83"/>
                  <a:pt x="440" y="100"/>
                </a:cubicBezTo>
                <a:cubicBezTo>
                  <a:pt x="447" y="110"/>
                  <a:pt x="454" y="122"/>
                  <a:pt x="459" y="136"/>
                </a:cubicBezTo>
                <a:cubicBezTo>
                  <a:pt x="465" y="150"/>
                  <a:pt x="470" y="166"/>
                  <a:pt x="473" y="183"/>
                </a:cubicBezTo>
                <a:cubicBezTo>
                  <a:pt x="469" y="176"/>
                  <a:pt x="465" y="170"/>
                  <a:pt x="460" y="164"/>
                </a:cubicBezTo>
                <a:cubicBezTo>
                  <a:pt x="460" y="163"/>
                  <a:pt x="460" y="163"/>
                  <a:pt x="459" y="162"/>
                </a:cubicBezTo>
                <a:cubicBezTo>
                  <a:pt x="456" y="149"/>
                  <a:pt x="448" y="143"/>
                  <a:pt x="440" y="138"/>
                </a:cubicBezTo>
                <a:cubicBezTo>
                  <a:pt x="437" y="137"/>
                  <a:pt x="435" y="135"/>
                  <a:pt x="432" y="134"/>
                </a:cubicBezTo>
                <a:cubicBezTo>
                  <a:pt x="427" y="129"/>
                  <a:pt x="421" y="125"/>
                  <a:pt x="416" y="121"/>
                </a:cubicBezTo>
                <a:cubicBezTo>
                  <a:pt x="413" y="117"/>
                  <a:pt x="412" y="112"/>
                  <a:pt x="412" y="105"/>
                </a:cubicBezTo>
                <a:cubicBezTo>
                  <a:pt x="412" y="92"/>
                  <a:pt x="407" y="81"/>
                  <a:pt x="399" y="72"/>
                </a:cubicBezTo>
                <a:cubicBezTo>
                  <a:pt x="379" y="51"/>
                  <a:pt x="338" y="42"/>
                  <a:pt x="296" y="55"/>
                </a:cubicBezTo>
                <a:cubicBezTo>
                  <a:pt x="269" y="63"/>
                  <a:pt x="241" y="80"/>
                  <a:pt x="217" y="108"/>
                </a:cubicBezTo>
                <a:cubicBezTo>
                  <a:pt x="210" y="116"/>
                  <a:pt x="204" y="124"/>
                  <a:pt x="198" y="133"/>
                </a:cubicBezTo>
                <a:cubicBezTo>
                  <a:pt x="183" y="147"/>
                  <a:pt x="169" y="163"/>
                  <a:pt x="157" y="183"/>
                </a:cubicBezTo>
                <a:cubicBezTo>
                  <a:pt x="166" y="133"/>
                  <a:pt x="188" y="96"/>
                  <a:pt x="217" y="71"/>
                </a:cubicBezTo>
                <a:close/>
                <a:moveTo>
                  <a:pt x="150" y="253"/>
                </a:moveTo>
                <a:cubicBezTo>
                  <a:pt x="156" y="224"/>
                  <a:pt x="171" y="219"/>
                  <a:pt x="184" y="245"/>
                </a:cubicBezTo>
                <a:cubicBezTo>
                  <a:pt x="189" y="256"/>
                  <a:pt x="192" y="265"/>
                  <a:pt x="193" y="265"/>
                </a:cubicBezTo>
                <a:cubicBezTo>
                  <a:pt x="199" y="274"/>
                  <a:pt x="207" y="283"/>
                  <a:pt x="218" y="291"/>
                </a:cubicBezTo>
                <a:cubicBezTo>
                  <a:pt x="228" y="299"/>
                  <a:pt x="240" y="303"/>
                  <a:pt x="251" y="303"/>
                </a:cubicBezTo>
                <a:cubicBezTo>
                  <a:pt x="263" y="304"/>
                  <a:pt x="274" y="301"/>
                  <a:pt x="284" y="295"/>
                </a:cubicBezTo>
                <a:cubicBezTo>
                  <a:pt x="294" y="289"/>
                  <a:pt x="300" y="277"/>
                  <a:pt x="306" y="270"/>
                </a:cubicBezTo>
                <a:cubicBezTo>
                  <a:pt x="312" y="262"/>
                  <a:pt x="319" y="262"/>
                  <a:pt x="325" y="270"/>
                </a:cubicBezTo>
                <a:cubicBezTo>
                  <a:pt x="330" y="277"/>
                  <a:pt x="336" y="289"/>
                  <a:pt x="347" y="295"/>
                </a:cubicBezTo>
                <a:cubicBezTo>
                  <a:pt x="356" y="301"/>
                  <a:pt x="368" y="304"/>
                  <a:pt x="379" y="303"/>
                </a:cubicBezTo>
                <a:cubicBezTo>
                  <a:pt x="387" y="303"/>
                  <a:pt x="395" y="301"/>
                  <a:pt x="402" y="297"/>
                </a:cubicBezTo>
                <a:cubicBezTo>
                  <a:pt x="406" y="325"/>
                  <a:pt x="424" y="343"/>
                  <a:pt x="440" y="345"/>
                </a:cubicBezTo>
                <a:cubicBezTo>
                  <a:pt x="441" y="346"/>
                  <a:pt x="442" y="346"/>
                  <a:pt x="443" y="346"/>
                </a:cubicBezTo>
                <a:cubicBezTo>
                  <a:pt x="443" y="346"/>
                  <a:pt x="443" y="347"/>
                  <a:pt x="443" y="347"/>
                </a:cubicBezTo>
                <a:cubicBezTo>
                  <a:pt x="442" y="350"/>
                  <a:pt x="441" y="352"/>
                  <a:pt x="440" y="355"/>
                </a:cubicBezTo>
                <a:cubicBezTo>
                  <a:pt x="429" y="377"/>
                  <a:pt x="416" y="397"/>
                  <a:pt x="399" y="412"/>
                </a:cubicBezTo>
                <a:cubicBezTo>
                  <a:pt x="376" y="433"/>
                  <a:pt x="348" y="446"/>
                  <a:pt x="315" y="446"/>
                </a:cubicBezTo>
                <a:cubicBezTo>
                  <a:pt x="308" y="446"/>
                  <a:pt x="302" y="445"/>
                  <a:pt x="296" y="444"/>
                </a:cubicBezTo>
                <a:cubicBezTo>
                  <a:pt x="264" y="439"/>
                  <a:pt x="237" y="421"/>
                  <a:pt x="217" y="396"/>
                </a:cubicBezTo>
                <a:cubicBezTo>
                  <a:pt x="205" y="382"/>
                  <a:pt x="195" y="365"/>
                  <a:pt x="187" y="347"/>
                </a:cubicBezTo>
                <a:cubicBezTo>
                  <a:pt x="157" y="342"/>
                  <a:pt x="142" y="291"/>
                  <a:pt x="150" y="253"/>
                </a:cubicBezTo>
                <a:close/>
                <a:moveTo>
                  <a:pt x="56" y="645"/>
                </a:moveTo>
                <a:cubicBezTo>
                  <a:pt x="48" y="645"/>
                  <a:pt x="41" y="638"/>
                  <a:pt x="41" y="629"/>
                </a:cubicBezTo>
                <a:cubicBezTo>
                  <a:pt x="41" y="620"/>
                  <a:pt x="48" y="613"/>
                  <a:pt x="56" y="613"/>
                </a:cubicBezTo>
                <a:cubicBezTo>
                  <a:pt x="65" y="613"/>
                  <a:pt x="72" y="620"/>
                  <a:pt x="72" y="629"/>
                </a:cubicBezTo>
                <a:cubicBezTo>
                  <a:pt x="72" y="638"/>
                  <a:pt x="65" y="645"/>
                  <a:pt x="56" y="645"/>
                </a:cubicBezTo>
                <a:close/>
                <a:moveTo>
                  <a:pt x="131" y="664"/>
                </a:moveTo>
                <a:cubicBezTo>
                  <a:pt x="123" y="664"/>
                  <a:pt x="116" y="657"/>
                  <a:pt x="116" y="648"/>
                </a:cubicBezTo>
                <a:cubicBezTo>
                  <a:pt x="116" y="639"/>
                  <a:pt x="123" y="631"/>
                  <a:pt x="131" y="631"/>
                </a:cubicBezTo>
                <a:cubicBezTo>
                  <a:pt x="140" y="631"/>
                  <a:pt x="147" y="639"/>
                  <a:pt x="147" y="648"/>
                </a:cubicBezTo>
                <a:cubicBezTo>
                  <a:pt x="147" y="657"/>
                  <a:pt x="140" y="664"/>
                  <a:pt x="131" y="664"/>
                </a:cubicBezTo>
                <a:close/>
                <a:moveTo>
                  <a:pt x="217" y="670"/>
                </a:moveTo>
                <a:cubicBezTo>
                  <a:pt x="208" y="670"/>
                  <a:pt x="201" y="663"/>
                  <a:pt x="201" y="654"/>
                </a:cubicBezTo>
                <a:cubicBezTo>
                  <a:pt x="201" y="645"/>
                  <a:pt x="208" y="638"/>
                  <a:pt x="217" y="638"/>
                </a:cubicBezTo>
                <a:cubicBezTo>
                  <a:pt x="225" y="638"/>
                  <a:pt x="232" y="645"/>
                  <a:pt x="232" y="654"/>
                </a:cubicBezTo>
                <a:cubicBezTo>
                  <a:pt x="232" y="663"/>
                  <a:pt x="225" y="670"/>
                  <a:pt x="217" y="670"/>
                </a:cubicBezTo>
                <a:close/>
                <a:moveTo>
                  <a:pt x="308" y="672"/>
                </a:moveTo>
                <a:cubicBezTo>
                  <a:pt x="303" y="672"/>
                  <a:pt x="298" y="669"/>
                  <a:pt x="296" y="665"/>
                </a:cubicBezTo>
                <a:cubicBezTo>
                  <a:pt x="294" y="663"/>
                  <a:pt x="292" y="659"/>
                  <a:pt x="292" y="655"/>
                </a:cubicBezTo>
                <a:cubicBezTo>
                  <a:pt x="292" y="652"/>
                  <a:pt x="294" y="648"/>
                  <a:pt x="296" y="645"/>
                </a:cubicBezTo>
                <a:cubicBezTo>
                  <a:pt x="298" y="642"/>
                  <a:pt x="303" y="639"/>
                  <a:pt x="308" y="639"/>
                </a:cubicBezTo>
                <a:cubicBezTo>
                  <a:pt x="316" y="639"/>
                  <a:pt x="323" y="646"/>
                  <a:pt x="323" y="655"/>
                </a:cubicBezTo>
                <a:cubicBezTo>
                  <a:pt x="323" y="664"/>
                  <a:pt x="316" y="672"/>
                  <a:pt x="308" y="672"/>
                </a:cubicBezTo>
                <a:close/>
                <a:moveTo>
                  <a:pt x="399" y="670"/>
                </a:moveTo>
                <a:cubicBezTo>
                  <a:pt x="390" y="670"/>
                  <a:pt x="383" y="663"/>
                  <a:pt x="383" y="654"/>
                </a:cubicBezTo>
                <a:cubicBezTo>
                  <a:pt x="383" y="645"/>
                  <a:pt x="390" y="638"/>
                  <a:pt x="399" y="638"/>
                </a:cubicBezTo>
                <a:cubicBezTo>
                  <a:pt x="407" y="638"/>
                  <a:pt x="414" y="645"/>
                  <a:pt x="414" y="654"/>
                </a:cubicBezTo>
                <a:cubicBezTo>
                  <a:pt x="414" y="663"/>
                  <a:pt x="407" y="670"/>
                  <a:pt x="399" y="670"/>
                </a:cubicBezTo>
                <a:close/>
                <a:moveTo>
                  <a:pt x="484" y="664"/>
                </a:moveTo>
                <a:cubicBezTo>
                  <a:pt x="476" y="664"/>
                  <a:pt x="469" y="657"/>
                  <a:pt x="469" y="648"/>
                </a:cubicBezTo>
                <a:cubicBezTo>
                  <a:pt x="469" y="639"/>
                  <a:pt x="476" y="631"/>
                  <a:pt x="484" y="631"/>
                </a:cubicBezTo>
                <a:cubicBezTo>
                  <a:pt x="493" y="631"/>
                  <a:pt x="500" y="639"/>
                  <a:pt x="500" y="648"/>
                </a:cubicBezTo>
                <a:cubicBezTo>
                  <a:pt x="500" y="657"/>
                  <a:pt x="493" y="664"/>
                  <a:pt x="484" y="664"/>
                </a:cubicBezTo>
                <a:close/>
                <a:moveTo>
                  <a:pt x="559" y="645"/>
                </a:moveTo>
                <a:cubicBezTo>
                  <a:pt x="551" y="645"/>
                  <a:pt x="544" y="638"/>
                  <a:pt x="544" y="629"/>
                </a:cubicBezTo>
                <a:cubicBezTo>
                  <a:pt x="544" y="620"/>
                  <a:pt x="551" y="613"/>
                  <a:pt x="559" y="613"/>
                </a:cubicBezTo>
                <a:cubicBezTo>
                  <a:pt x="568" y="613"/>
                  <a:pt x="575" y="620"/>
                  <a:pt x="575" y="629"/>
                </a:cubicBezTo>
                <a:cubicBezTo>
                  <a:pt x="575" y="638"/>
                  <a:pt x="568" y="645"/>
                  <a:pt x="559" y="645"/>
                </a:cubicBezTo>
                <a:close/>
                <a:moveTo>
                  <a:pt x="559" y="595"/>
                </a:moveTo>
                <a:cubicBezTo>
                  <a:pt x="543" y="603"/>
                  <a:pt x="517" y="609"/>
                  <a:pt x="484" y="613"/>
                </a:cubicBezTo>
                <a:cubicBezTo>
                  <a:pt x="476" y="614"/>
                  <a:pt x="468" y="615"/>
                  <a:pt x="459" y="616"/>
                </a:cubicBezTo>
                <a:cubicBezTo>
                  <a:pt x="453" y="616"/>
                  <a:pt x="446" y="617"/>
                  <a:pt x="440" y="617"/>
                </a:cubicBezTo>
                <a:cubicBezTo>
                  <a:pt x="427" y="618"/>
                  <a:pt x="413" y="619"/>
                  <a:pt x="399" y="620"/>
                </a:cubicBezTo>
                <a:cubicBezTo>
                  <a:pt x="366" y="621"/>
                  <a:pt x="330" y="622"/>
                  <a:pt x="296" y="621"/>
                </a:cubicBezTo>
                <a:cubicBezTo>
                  <a:pt x="269" y="621"/>
                  <a:pt x="242" y="620"/>
                  <a:pt x="217" y="618"/>
                </a:cubicBezTo>
                <a:cubicBezTo>
                  <a:pt x="185" y="616"/>
                  <a:pt x="156" y="613"/>
                  <a:pt x="131" y="609"/>
                </a:cubicBezTo>
                <a:cubicBezTo>
                  <a:pt x="91" y="602"/>
                  <a:pt x="63" y="594"/>
                  <a:pt x="56" y="583"/>
                </a:cubicBezTo>
                <a:cubicBezTo>
                  <a:pt x="55" y="580"/>
                  <a:pt x="54" y="578"/>
                  <a:pt x="55" y="575"/>
                </a:cubicBezTo>
                <a:cubicBezTo>
                  <a:pt x="56" y="574"/>
                  <a:pt x="56" y="574"/>
                  <a:pt x="56" y="574"/>
                </a:cubicBezTo>
                <a:cubicBezTo>
                  <a:pt x="74" y="556"/>
                  <a:pt x="101" y="546"/>
                  <a:pt x="131" y="537"/>
                </a:cubicBezTo>
                <a:cubicBezTo>
                  <a:pt x="153" y="530"/>
                  <a:pt x="177" y="524"/>
                  <a:pt x="200" y="516"/>
                </a:cubicBezTo>
                <a:cubicBezTo>
                  <a:pt x="206" y="513"/>
                  <a:pt x="212" y="510"/>
                  <a:pt x="217" y="507"/>
                </a:cubicBezTo>
                <a:cubicBezTo>
                  <a:pt x="236" y="492"/>
                  <a:pt x="240" y="471"/>
                  <a:pt x="240" y="446"/>
                </a:cubicBezTo>
                <a:cubicBezTo>
                  <a:pt x="256" y="457"/>
                  <a:pt x="275" y="464"/>
                  <a:pt x="296" y="467"/>
                </a:cubicBezTo>
                <a:cubicBezTo>
                  <a:pt x="302" y="468"/>
                  <a:pt x="308" y="468"/>
                  <a:pt x="315" y="468"/>
                </a:cubicBezTo>
                <a:cubicBezTo>
                  <a:pt x="343" y="468"/>
                  <a:pt x="369" y="460"/>
                  <a:pt x="391" y="446"/>
                </a:cubicBezTo>
                <a:cubicBezTo>
                  <a:pt x="390" y="462"/>
                  <a:pt x="392" y="478"/>
                  <a:pt x="399" y="490"/>
                </a:cubicBezTo>
                <a:cubicBezTo>
                  <a:pt x="405" y="501"/>
                  <a:pt x="415" y="510"/>
                  <a:pt x="431" y="516"/>
                </a:cubicBezTo>
                <a:cubicBezTo>
                  <a:pt x="434" y="517"/>
                  <a:pt x="437" y="518"/>
                  <a:pt x="440" y="519"/>
                </a:cubicBezTo>
                <a:cubicBezTo>
                  <a:pt x="446" y="521"/>
                  <a:pt x="453" y="523"/>
                  <a:pt x="459" y="525"/>
                </a:cubicBezTo>
                <a:cubicBezTo>
                  <a:pt x="468" y="528"/>
                  <a:pt x="476" y="530"/>
                  <a:pt x="484" y="532"/>
                </a:cubicBezTo>
                <a:cubicBezTo>
                  <a:pt x="513" y="541"/>
                  <a:pt x="539" y="548"/>
                  <a:pt x="559" y="562"/>
                </a:cubicBezTo>
                <a:cubicBezTo>
                  <a:pt x="565" y="566"/>
                  <a:pt x="571" y="570"/>
                  <a:pt x="575" y="575"/>
                </a:cubicBezTo>
                <a:cubicBezTo>
                  <a:pt x="577" y="583"/>
                  <a:pt x="571" y="590"/>
                  <a:pt x="559" y="59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27" name="文本框 26"/>
          <p:cNvSpPr txBox="1"/>
          <p:nvPr/>
        </p:nvSpPr>
        <p:spPr>
          <a:xfrm>
            <a:off x="4871055" y="2289975"/>
            <a:ext cx="114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新建项目</a:t>
            </a:r>
            <a:endParaRPr lang="en-US" altLang="zh-CN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修改权限</a:t>
            </a:r>
            <a:endParaRPr 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888061" y="1535517"/>
            <a:ext cx="924035" cy="635000"/>
            <a:chOff x="10056813" y="1708150"/>
            <a:chExt cx="1098551" cy="760413"/>
          </a:xfrm>
          <a:solidFill>
            <a:srgbClr val="ED5F4A"/>
          </a:solidFill>
        </p:grpSpPr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10056813" y="1833563"/>
              <a:ext cx="781050" cy="635000"/>
            </a:xfrm>
            <a:custGeom>
              <a:avLst/>
              <a:gdLst>
                <a:gd name="T0" fmla="*/ 189 w 206"/>
                <a:gd name="T1" fmla="*/ 0 h 167"/>
                <a:gd name="T2" fmla="*/ 16 w 206"/>
                <a:gd name="T3" fmla="*/ 0 h 167"/>
                <a:gd name="T4" fmla="*/ 0 w 206"/>
                <a:gd name="T5" fmla="*/ 17 h 167"/>
                <a:gd name="T6" fmla="*/ 0 w 206"/>
                <a:gd name="T7" fmla="*/ 101 h 167"/>
                <a:gd name="T8" fmla="*/ 16 w 206"/>
                <a:gd name="T9" fmla="*/ 118 h 167"/>
                <a:gd name="T10" fmla="*/ 31 w 206"/>
                <a:gd name="T11" fmla="*/ 118 h 167"/>
                <a:gd name="T12" fmla="*/ 31 w 206"/>
                <a:gd name="T13" fmla="*/ 167 h 167"/>
                <a:gd name="T14" fmla="*/ 89 w 206"/>
                <a:gd name="T15" fmla="*/ 118 h 167"/>
                <a:gd name="T16" fmla="*/ 189 w 206"/>
                <a:gd name="T17" fmla="*/ 118 h 167"/>
                <a:gd name="T18" fmla="*/ 206 w 206"/>
                <a:gd name="T19" fmla="*/ 101 h 167"/>
                <a:gd name="T20" fmla="*/ 206 w 206"/>
                <a:gd name="T21" fmla="*/ 17 h 167"/>
                <a:gd name="T22" fmla="*/ 189 w 206"/>
                <a:gd name="T23" fmla="*/ 0 h 167"/>
                <a:gd name="T24" fmla="*/ 50 w 206"/>
                <a:gd name="T25" fmla="*/ 76 h 167"/>
                <a:gd name="T26" fmla="*/ 34 w 206"/>
                <a:gd name="T27" fmla="*/ 60 h 167"/>
                <a:gd name="T28" fmla="*/ 50 w 206"/>
                <a:gd name="T29" fmla="*/ 44 h 167"/>
                <a:gd name="T30" fmla="*/ 66 w 206"/>
                <a:gd name="T31" fmla="*/ 60 h 167"/>
                <a:gd name="T32" fmla="*/ 50 w 206"/>
                <a:gd name="T33" fmla="*/ 76 h 167"/>
                <a:gd name="T34" fmla="*/ 103 w 206"/>
                <a:gd name="T35" fmla="*/ 76 h 167"/>
                <a:gd name="T36" fmla="*/ 88 w 206"/>
                <a:gd name="T37" fmla="*/ 60 h 167"/>
                <a:gd name="T38" fmla="*/ 103 w 206"/>
                <a:gd name="T39" fmla="*/ 44 h 167"/>
                <a:gd name="T40" fmla="*/ 119 w 206"/>
                <a:gd name="T41" fmla="*/ 60 h 167"/>
                <a:gd name="T42" fmla="*/ 103 w 206"/>
                <a:gd name="T43" fmla="*/ 76 h 167"/>
                <a:gd name="T44" fmla="*/ 157 w 206"/>
                <a:gd name="T45" fmla="*/ 76 h 167"/>
                <a:gd name="T46" fmla="*/ 142 w 206"/>
                <a:gd name="T47" fmla="*/ 66 h 167"/>
                <a:gd name="T48" fmla="*/ 141 w 206"/>
                <a:gd name="T49" fmla="*/ 60 h 167"/>
                <a:gd name="T50" fmla="*/ 142 w 206"/>
                <a:gd name="T51" fmla="*/ 54 h 167"/>
                <a:gd name="T52" fmla="*/ 142 w 206"/>
                <a:gd name="T53" fmla="*/ 54 h 167"/>
                <a:gd name="T54" fmla="*/ 146 w 206"/>
                <a:gd name="T55" fmla="*/ 49 h 167"/>
                <a:gd name="T56" fmla="*/ 146 w 206"/>
                <a:gd name="T57" fmla="*/ 49 h 167"/>
                <a:gd name="T58" fmla="*/ 151 w 206"/>
                <a:gd name="T59" fmla="*/ 45 h 167"/>
                <a:gd name="T60" fmla="*/ 151 w 206"/>
                <a:gd name="T61" fmla="*/ 46 h 167"/>
                <a:gd name="T62" fmla="*/ 157 w 206"/>
                <a:gd name="T63" fmla="*/ 44 h 167"/>
                <a:gd name="T64" fmla="*/ 173 w 206"/>
                <a:gd name="T65" fmla="*/ 60 h 167"/>
                <a:gd name="T66" fmla="*/ 157 w 206"/>
                <a:gd name="T67" fmla="*/ 7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6" h="167">
                  <a:moveTo>
                    <a:pt x="18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0"/>
                    <a:pt x="7" y="118"/>
                    <a:pt x="16" y="118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89" y="118"/>
                    <a:pt x="89" y="118"/>
                    <a:pt x="89" y="118"/>
                  </a:cubicBezTo>
                  <a:cubicBezTo>
                    <a:pt x="189" y="118"/>
                    <a:pt x="189" y="118"/>
                    <a:pt x="189" y="118"/>
                  </a:cubicBezTo>
                  <a:cubicBezTo>
                    <a:pt x="198" y="118"/>
                    <a:pt x="206" y="110"/>
                    <a:pt x="206" y="101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6" y="8"/>
                    <a:pt x="198" y="0"/>
                    <a:pt x="189" y="0"/>
                  </a:cubicBezTo>
                  <a:close/>
                  <a:moveTo>
                    <a:pt x="50" y="76"/>
                  </a:moveTo>
                  <a:cubicBezTo>
                    <a:pt x="41" y="76"/>
                    <a:pt x="34" y="69"/>
                    <a:pt x="34" y="60"/>
                  </a:cubicBezTo>
                  <a:cubicBezTo>
                    <a:pt x="34" y="51"/>
                    <a:pt x="41" y="44"/>
                    <a:pt x="50" y="44"/>
                  </a:cubicBezTo>
                  <a:cubicBezTo>
                    <a:pt x="59" y="44"/>
                    <a:pt x="66" y="51"/>
                    <a:pt x="66" y="60"/>
                  </a:cubicBezTo>
                  <a:cubicBezTo>
                    <a:pt x="66" y="69"/>
                    <a:pt x="59" y="76"/>
                    <a:pt x="50" y="76"/>
                  </a:cubicBezTo>
                  <a:close/>
                  <a:moveTo>
                    <a:pt x="103" y="76"/>
                  </a:moveTo>
                  <a:cubicBezTo>
                    <a:pt x="95" y="76"/>
                    <a:pt x="88" y="69"/>
                    <a:pt x="88" y="60"/>
                  </a:cubicBezTo>
                  <a:cubicBezTo>
                    <a:pt x="88" y="51"/>
                    <a:pt x="95" y="44"/>
                    <a:pt x="103" y="44"/>
                  </a:cubicBezTo>
                  <a:cubicBezTo>
                    <a:pt x="112" y="44"/>
                    <a:pt x="119" y="51"/>
                    <a:pt x="119" y="60"/>
                  </a:cubicBezTo>
                  <a:cubicBezTo>
                    <a:pt x="119" y="69"/>
                    <a:pt x="112" y="76"/>
                    <a:pt x="103" y="76"/>
                  </a:cubicBezTo>
                  <a:close/>
                  <a:moveTo>
                    <a:pt x="157" y="76"/>
                  </a:moveTo>
                  <a:cubicBezTo>
                    <a:pt x="150" y="76"/>
                    <a:pt x="145" y="72"/>
                    <a:pt x="142" y="66"/>
                  </a:cubicBezTo>
                  <a:cubicBezTo>
                    <a:pt x="141" y="64"/>
                    <a:pt x="141" y="62"/>
                    <a:pt x="141" y="60"/>
                  </a:cubicBezTo>
                  <a:cubicBezTo>
                    <a:pt x="141" y="58"/>
                    <a:pt x="142" y="56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3" y="52"/>
                    <a:pt x="144" y="50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7"/>
                    <a:pt x="149" y="46"/>
                    <a:pt x="151" y="45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3" y="45"/>
                    <a:pt x="155" y="44"/>
                    <a:pt x="157" y="44"/>
                  </a:cubicBezTo>
                  <a:cubicBezTo>
                    <a:pt x="166" y="44"/>
                    <a:pt x="173" y="51"/>
                    <a:pt x="173" y="60"/>
                  </a:cubicBezTo>
                  <a:cubicBezTo>
                    <a:pt x="173" y="69"/>
                    <a:pt x="166" y="76"/>
                    <a:pt x="15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10614026" y="1708150"/>
              <a:ext cx="541338" cy="441325"/>
            </a:xfrm>
            <a:custGeom>
              <a:avLst/>
              <a:gdLst>
                <a:gd name="T0" fmla="*/ 132 w 143"/>
                <a:gd name="T1" fmla="*/ 0 h 116"/>
                <a:gd name="T2" fmla="*/ 11 w 143"/>
                <a:gd name="T3" fmla="*/ 0 h 116"/>
                <a:gd name="T4" fmla="*/ 0 w 143"/>
                <a:gd name="T5" fmla="*/ 12 h 116"/>
                <a:gd name="T6" fmla="*/ 0 w 143"/>
                <a:gd name="T7" fmla="*/ 29 h 116"/>
                <a:gd name="T8" fmla="*/ 42 w 143"/>
                <a:gd name="T9" fmla="*/ 29 h 116"/>
                <a:gd name="T10" fmla="*/ 63 w 143"/>
                <a:gd name="T11" fmla="*/ 50 h 116"/>
                <a:gd name="T12" fmla="*/ 63 w 143"/>
                <a:gd name="T13" fmla="*/ 82 h 116"/>
                <a:gd name="T14" fmla="*/ 81 w 143"/>
                <a:gd name="T15" fmla="*/ 82 h 116"/>
                <a:gd name="T16" fmla="*/ 121 w 143"/>
                <a:gd name="T17" fmla="*/ 116 h 116"/>
                <a:gd name="T18" fmla="*/ 121 w 143"/>
                <a:gd name="T19" fmla="*/ 82 h 116"/>
                <a:gd name="T20" fmla="*/ 132 w 143"/>
                <a:gd name="T21" fmla="*/ 82 h 116"/>
                <a:gd name="T22" fmla="*/ 143 w 143"/>
                <a:gd name="T23" fmla="*/ 70 h 116"/>
                <a:gd name="T24" fmla="*/ 143 w 143"/>
                <a:gd name="T25" fmla="*/ 12 h 116"/>
                <a:gd name="T26" fmla="*/ 132 w 143"/>
                <a:gd name="T2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" h="116">
                  <a:moveTo>
                    <a:pt x="1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54" y="29"/>
                    <a:pt x="63" y="38"/>
                    <a:pt x="63" y="50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81" y="82"/>
                    <a:pt x="81" y="82"/>
                    <a:pt x="81" y="82"/>
                  </a:cubicBezTo>
                  <a:cubicBezTo>
                    <a:pt x="121" y="116"/>
                    <a:pt x="121" y="116"/>
                    <a:pt x="121" y="116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8" y="82"/>
                    <a:pt x="143" y="76"/>
                    <a:pt x="143" y="70"/>
                  </a:cubicBezTo>
                  <a:cubicBezTo>
                    <a:pt x="143" y="12"/>
                    <a:pt x="143" y="12"/>
                    <a:pt x="143" y="12"/>
                  </a:cubicBezTo>
                  <a:cubicBezTo>
                    <a:pt x="143" y="5"/>
                    <a:pt x="138" y="0"/>
                    <a:pt x="1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824193" y="2288486"/>
            <a:ext cx="131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通知相关人员</a:t>
            </a:r>
            <a:endParaRPr 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0553" y="3807476"/>
            <a:ext cx="6130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Project权限变更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，可直接联系各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project owner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处理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29286" y="3807476"/>
            <a:ext cx="612032" cy="421139"/>
            <a:chOff x="138113" y="5329238"/>
            <a:chExt cx="1160462" cy="798513"/>
          </a:xfrm>
        </p:grpSpPr>
        <p:sp>
          <p:nvSpPr>
            <p:cNvPr id="35" name="Freeform 154"/>
            <p:cNvSpPr>
              <a:spLocks/>
            </p:cNvSpPr>
            <p:nvPr/>
          </p:nvSpPr>
          <p:spPr bwMode="auto">
            <a:xfrm>
              <a:off x="525463" y="5362575"/>
              <a:ext cx="739775" cy="715963"/>
            </a:xfrm>
            <a:custGeom>
              <a:avLst/>
              <a:gdLst>
                <a:gd name="T0" fmla="*/ 0 w 466"/>
                <a:gd name="T1" fmla="*/ 451 h 451"/>
                <a:gd name="T2" fmla="*/ 466 w 466"/>
                <a:gd name="T3" fmla="*/ 0 h 451"/>
                <a:gd name="T4" fmla="*/ 35 w 466"/>
                <a:gd name="T5" fmla="*/ 286 h 451"/>
                <a:gd name="T6" fmla="*/ 0 w 466"/>
                <a:gd name="T7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451">
                  <a:moveTo>
                    <a:pt x="0" y="451"/>
                  </a:moveTo>
                  <a:lnTo>
                    <a:pt x="466" y="0"/>
                  </a:lnTo>
                  <a:lnTo>
                    <a:pt x="35" y="286"/>
                  </a:lnTo>
                  <a:lnTo>
                    <a:pt x="0" y="451"/>
                  </a:lnTo>
                  <a:close/>
                </a:path>
              </a:pathLst>
            </a:custGeom>
            <a:solidFill>
              <a:srgbClr val="ED6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155"/>
            <p:cNvSpPr>
              <a:spLocks/>
            </p:cNvSpPr>
            <p:nvPr/>
          </p:nvSpPr>
          <p:spPr bwMode="auto">
            <a:xfrm>
              <a:off x="595313" y="5335588"/>
              <a:ext cx="703262" cy="792163"/>
            </a:xfrm>
            <a:custGeom>
              <a:avLst/>
              <a:gdLst>
                <a:gd name="T0" fmla="*/ 208 w 211"/>
                <a:gd name="T1" fmla="*/ 0 h 237"/>
                <a:gd name="T2" fmla="*/ 208 w 211"/>
                <a:gd name="T3" fmla="*/ 0 h 237"/>
                <a:gd name="T4" fmla="*/ 208 w 211"/>
                <a:gd name="T5" fmla="*/ 0 h 237"/>
                <a:gd name="T6" fmla="*/ 208 w 211"/>
                <a:gd name="T7" fmla="*/ 0 h 237"/>
                <a:gd name="T8" fmla="*/ 208 w 211"/>
                <a:gd name="T9" fmla="*/ 0 h 237"/>
                <a:gd name="T10" fmla="*/ 0 w 211"/>
                <a:gd name="T11" fmla="*/ 157 h 237"/>
                <a:gd name="T12" fmla="*/ 110 w 211"/>
                <a:gd name="T13" fmla="*/ 236 h 237"/>
                <a:gd name="T14" fmla="*/ 114 w 211"/>
                <a:gd name="T15" fmla="*/ 235 h 237"/>
                <a:gd name="T16" fmla="*/ 208 w 211"/>
                <a:gd name="T1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7">
                  <a:moveTo>
                    <a:pt x="208" y="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93" y="78"/>
                    <a:pt x="0" y="157"/>
                    <a:pt x="0" y="157"/>
                  </a:cubicBezTo>
                  <a:cubicBezTo>
                    <a:pt x="110" y="236"/>
                    <a:pt x="110" y="236"/>
                    <a:pt x="110" y="236"/>
                  </a:cubicBezTo>
                  <a:cubicBezTo>
                    <a:pt x="112" y="237"/>
                    <a:pt x="113" y="237"/>
                    <a:pt x="114" y="235"/>
                  </a:cubicBezTo>
                  <a:cubicBezTo>
                    <a:pt x="114" y="235"/>
                    <a:pt x="211" y="2"/>
                    <a:pt x="208" y="0"/>
                  </a:cubicBezTo>
                  <a:close/>
                </a:path>
              </a:pathLst>
            </a:custGeom>
            <a:solidFill>
              <a:srgbClr val="4ED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156"/>
            <p:cNvSpPr>
              <a:spLocks/>
            </p:cNvSpPr>
            <p:nvPr/>
          </p:nvSpPr>
          <p:spPr bwMode="auto">
            <a:xfrm>
              <a:off x="138113" y="5329238"/>
              <a:ext cx="1150937" cy="431800"/>
            </a:xfrm>
            <a:custGeom>
              <a:avLst/>
              <a:gdLst>
                <a:gd name="T0" fmla="*/ 345 w 345"/>
                <a:gd name="T1" fmla="*/ 2 h 129"/>
                <a:gd name="T2" fmla="*/ 345 w 345"/>
                <a:gd name="T3" fmla="*/ 2 h 129"/>
                <a:gd name="T4" fmla="*/ 345 w 345"/>
                <a:gd name="T5" fmla="*/ 2 h 129"/>
                <a:gd name="T6" fmla="*/ 345 w 345"/>
                <a:gd name="T7" fmla="*/ 2 h 129"/>
                <a:gd name="T8" fmla="*/ 345 w 345"/>
                <a:gd name="T9" fmla="*/ 2 h 129"/>
                <a:gd name="T10" fmla="*/ 345 w 345"/>
                <a:gd name="T11" fmla="*/ 2 h 129"/>
                <a:gd name="T12" fmla="*/ 3 w 345"/>
                <a:gd name="T13" fmla="*/ 101 h 129"/>
                <a:gd name="T14" fmla="*/ 2 w 345"/>
                <a:gd name="T15" fmla="*/ 103 h 129"/>
                <a:gd name="T16" fmla="*/ 81 w 345"/>
                <a:gd name="T17" fmla="*/ 123 h 129"/>
                <a:gd name="T18" fmla="*/ 91 w 345"/>
                <a:gd name="T19" fmla="*/ 129 h 129"/>
                <a:gd name="T20" fmla="*/ 345 w 345"/>
                <a:gd name="T21" fmla="*/ 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5" h="129">
                  <a:moveTo>
                    <a:pt x="345" y="2"/>
                  </a:moveTo>
                  <a:cubicBezTo>
                    <a:pt x="345" y="2"/>
                    <a:pt x="345" y="2"/>
                    <a:pt x="345" y="2"/>
                  </a:cubicBezTo>
                  <a:cubicBezTo>
                    <a:pt x="345" y="2"/>
                    <a:pt x="345" y="2"/>
                    <a:pt x="345" y="2"/>
                  </a:cubicBezTo>
                  <a:cubicBezTo>
                    <a:pt x="345" y="2"/>
                    <a:pt x="345" y="2"/>
                    <a:pt x="345" y="2"/>
                  </a:cubicBezTo>
                  <a:cubicBezTo>
                    <a:pt x="345" y="2"/>
                    <a:pt x="345" y="2"/>
                    <a:pt x="345" y="2"/>
                  </a:cubicBezTo>
                  <a:cubicBezTo>
                    <a:pt x="345" y="2"/>
                    <a:pt x="345" y="2"/>
                    <a:pt x="345" y="2"/>
                  </a:cubicBezTo>
                  <a:cubicBezTo>
                    <a:pt x="343" y="0"/>
                    <a:pt x="3" y="101"/>
                    <a:pt x="3" y="101"/>
                  </a:cubicBezTo>
                  <a:cubicBezTo>
                    <a:pt x="1" y="101"/>
                    <a:pt x="0" y="103"/>
                    <a:pt x="2" y="10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91" y="129"/>
                    <a:pt x="91" y="129"/>
                    <a:pt x="91" y="129"/>
                  </a:cubicBezTo>
                  <a:lnTo>
                    <a:pt x="345" y="2"/>
                  </a:lnTo>
                  <a:close/>
                </a:path>
              </a:pathLst>
            </a:custGeom>
            <a:solidFill>
              <a:srgbClr val="3BBF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157"/>
            <p:cNvSpPr>
              <a:spLocks/>
            </p:cNvSpPr>
            <p:nvPr/>
          </p:nvSpPr>
          <p:spPr bwMode="auto">
            <a:xfrm>
              <a:off x="407988" y="5335588"/>
              <a:ext cx="881062" cy="742950"/>
            </a:xfrm>
            <a:custGeom>
              <a:avLst/>
              <a:gdLst>
                <a:gd name="T0" fmla="*/ 0 w 555"/>
                <a:gd name="T1" fmla="*/ 255 h 468"/>
                <a:gd name="T2" fmla="*/ 74 w 555"/>
                <a:gd name="T3" fmla="*/ 468 h 468"/>
                <a:gd name="T4" fmla="*/ 118 w 555"/>
                <a:gd name="T5" fmla="*/ 333 h 468"/>
                <a:gd name="T6" fmla="*/ 555 w 555"/>
                <a:gd name="T7" fmla="*/ 0 h 468"/>
                <a:gd name="T8" fmla="*/ 0 w 555"/>
                <a:gd name="T9" fmla="*/ 255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468">
                  <a:moveTo>
                    <a:pt x="0" y="255"/>
                  </a:moveTo>
                  <a:lnTo>
                    <a:pt x="74" y="468"/>
                  </a:lnTo>
                  <a:lnTo>
                    <a:pt x="118" y="333"/>
                  </a:lnTo>
                  <a:lnTo>
                    <a:pt x="555" y="0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2AB0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8" name="直接连接符 7"/>
          <p:cNvCxnSpPr>
            <a:cxnSpLocks/>
          </p:cNvCxnSpPr>
          <p:nvPr/>
        </p:nvCxnSpPr>
        <p:spPr>
          <a:xfrm>
            <a:off x="4296578" y="1068636"/>
            <a:ext cx="0" cy="263303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cxnSpLocks/>
          </p:cNvCxnSpPr>
          <p:nvPr/>
        </p:nvCxnSpPr>
        <p:spPr>
          <a:xfrm>
            <a:off x="6211677" y="1068636"/>
            <a:ext cx="0" cy="26330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627683" y="844781"/>
            <a:ext cx="939247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开发人员</a:t>
            </a:r>
            <a:endParaRPr lang="en-US" sz="1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758492" y="843292"/>
            <a:ext cx="961857" cy="307777"/>
          </a:xfrm>
          <a:prstGeom prst="rect">
            <a:avLst/>
          </a:prstGeom>
          <a:solidFill>
            <a:srgbClr val="FF6969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Git</a:t>
            </a:r>
            <a:r>
              <a:rPr lang="zh-CN" altLang="en-US" sz="1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管理员</a:t>
            </a:r>
            <a:endParaRPr lang="en-US" sz="1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4121107" y="2289975"/>
            <a:ext cx="539028" cy="15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箭头: 右 27"/>
          <p:cNvSpPr/>
          <p:nvPr/>
        </p:nvSpPr>
        <p:spPr>
          <a:xfrm>
            <a:off x="6015210" y="2288487"/>
            <a:ext cx="539028" cy="15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8140" y="1987550"/>
            <a:ext cx="3709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执行计划</a:t>
            </a: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150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5176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仓库信息收集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0525" y="1111419"/>
            <a:ext cx="60978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仓库列表申报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</a:t>
            </a:r>
            <a:r>
              <a:rPr lang="en-US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完成信息收集</a:t>
            </a:r>
            <a:endParaRPr 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各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FT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梳理各自仓库信息，并根据模板填写完成仓库申报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en-US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截止时间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endParaRPr 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en-US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负责人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endParaRPr 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en-US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文档模板位置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endParaRPr 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7008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完善指导文档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0525" y="1127369"/>
            <a:ext cx="60978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完善</a:t>
            </a:r>
            <a:r>
              <a:rPr lang="en-US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Gitflow指导文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档</a:t>
            </a:r>
            <a:endParaRPr 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包含</a:t>
            </a:r>
            <a:r>
              <a:rPr lang="en-US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各场景下灵活使用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（</a:t>
            </a:r>
            <a:r>
              <a:rPr 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多release共存、回滚、项目取消等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</a:t>
            </a:r>
            <a:endParaRPr lang="en-US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en-US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截止时间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endParaRPr 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en-US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负责人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endParaRPr 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指导文档位置：</a:t>
            </a:r>
            <a:endParaRPr 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73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权限调整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0525" y="1138580"/>
            <a:ext cx="609783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/>
              <a:t>按照申报信息完成权限</a:t>
            </a:r>
            <a:r>
              <a:rPr lang="zh-CN" altLang="en-US" sz="2000" dirty="0"/>
              <a:t>调整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包括</a:t>
            </a:r>
            <a:r>
              <a:rPr lang="en-US" sz="1600" dirty="0" err="1"/>
              <a:t>分组</a:t>
            </a:r>
            <a:r>
              <a:rPr lang="zh-CN" altLang="en-US" sz="1600" dirty="0"/>
              <a:t>调整</a:t>
            </a:r>
            <a:r>
              <a:rPr lang="en-US" sz="1600" dirty="0"/>
              <a:t>，</a:t>
            </a:r>
            <a:r>
              <a:rPr lang="en-US" sz="1600" dirty="0" err="1"/>
              <a:t>分支</a:t>
            </a:r>
            <a:r>
              <a:rPr lang="zh-CN" altLang="en-US" sz="1600" dirty="0"/>
              <a:t>规范（分支创建与保护）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提供客户端更改remote</a:t>
            </a:r>
            <a:r>
              <a:rPr lang="en-US" sz="1600" dirty="0"/>
              <a:t> </a:t>
            </a:r>
            <a:r>
              <a:rPr lang="en-US" sz="1600" dirty="0" err="1"/>
              <a:t>repo更改路径文档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 	</a:t>
            </a:r>
            <a:r>
              <a:rPr lang="en-US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截止时间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endParaRPr 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en-US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负责人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endParaRPr 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62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实施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&amp;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跟踪</a:t>
            </a:r>
          </a:p>
          <a:p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0525" y="1138665"/>
            <a:ext cx="609783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 err="1"/>
              <a:t>Gitflow</a:t>
            </a:r>
            <a:r>
              <a:rPr lang="zh-CN" altLang="en-US" sz="2000" dirty="0"/>
              <a:t>实施与跟踪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技术团队执行</a:t>
            </a:r>
            <a:r>
              <a:rPr lang="en-US" altLang="zh-CN" sz="1600" dirty="0" err="1"/>
              <a:t>Gitflow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完成项目开发，support机制</a:t>
            </a:r>
            <a:r>
              <a:rPr lang="en-US" sz="1600" dirty="0"/>
              <a:t>,</a:t>
            </a:r>
            <a:r>
              <a:rPr lang="zh-CN" altLang="en-US" sz="1600" dirty="0"/>
              <a:t>提供</a:t>
            </a:r>
            <a:r>
              <a:rPr lang="en-US" sz="1600" dirty="0" err="1"/>
              <a:t>新旧项目过渡方案</a:t>
            </a:r>
            <a:r>
              <a:rPr lang="en-US" sz="1600" dirty="0"/>
              <a:t> 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en-US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截止时间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endParaRPr 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en-US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负责人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endParaRPr 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4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-6985" y="-6350"/>
            <a:ext cx="2212975" cy="5156200"/>
          </a:xfrm>
          <a:prstGeom prst="rect">
            <a:avLst/>
          </a:prstGeom>
          <a:gradFill>
            <a:gsLst>
              <a:gs pos="0">
                <a:srgbClr val="EE3F44"/>
              </a:gs>
              <a:gs pos="100000">
                <a:srgbClr val="FF3300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3770" y="1050925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pc="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Gitflow</a:t>
            </a:r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简介</a:t>
            </a:r>
            <a:endParaRPr lang="en-US" altLang="zh-CN" sz="1200" spc="5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560" y="2682240"/>
            <a:ext cx="1365885" cy="27622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CONTENTS</a:t>
            </a:r>
          </a:p>
        </p:txBody>
      </p:sp>
      <p:sp>
        <p:nvSpPr>
          <p:cNvPr id="20" name="矩形 19"/>
          <p:cNvSpPr/>
          <p:nvPr/>
        </p:nvSpPr>
        <p:spPr>
          <a:xfrm>
            <a:off x="375285" y="1985645"/>
            <a:ext cx="1407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目录</a:t>
            </a: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70" y="74295"/>
            <a:ext cx="927100" cy="666115"/>
          </a:xfrm>
          <a:prstGeom prst="rect">
            <a:avLst/>
          </a:prstGeom>
        </p:spPr>
      </p:pic>
      <p:pic>
        <p:nvPicPr>
          <p:cNvPr id="24" name="图片 23" descr="一级辅助图形"/>
          <p:cNvPicPr>
            <a:picLocks noChangeAspect="1"/>
          </p:cNvPicPr>
          <p:nvPr/>
        </p:nvPicPr>
        <p:blipFill>
          <a:blip r:embed="rId3"/>
          <a:srcRect l="12797" r="30552" b="31269"/>
          <a:stretch>
            <a:fillRect/>
          </a:stretch>
        </p:blipFill>
        <p:spPr>
          <a:xfrm flipH="1">
            <a:off x="6999605" y="4258945"/>
            <a:ext cx="2154555" cy="88773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175635" y="1118235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36900" y="1076325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1</a:t>
            </a:r>
          </a:p>
        </p:txBody>
      </p:sp>
      <p:sp>
        <p:nvSpPr>
          <p:cNvPr id="33" name="矩形 32"/>
          <p:cNvSpPr/>
          <p:nvPr/>
        </p:nvSpPr>
        <p:spPr>
          <a:xfrm>
            <a:off x="3317240" y="1263015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3770" y="1905635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pc="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Gitflow</a:t>
            </a:r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使用</a:t>
            </a:r>
            <a:endParaRPr lang="en-US" altLang="zh-CN" sz="1200" spc="5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635" y="1972945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36900" y="1931035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2</a:t>
            </a:r>
          </a:p>
        </p:txBody>
      </p:sp>
      <p:sp>
        <p:nvSpPr>
          <p:cNvPr id="7" name="矩形 6"/>
          <p:cNvSpPr/>
          <p:nvPr/>
        </p:nvSpPr>
        <p:spPr>
          <a:xfrm>
            <a:off x="3317240" y="2117725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3770" y="2752090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pc="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Git</a:t>
            </a:r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管理制度</a:t>
            </a:r>
            <a:endParaRPr lang="en-US" altLang="zh-CN" sz="1200" spc="5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5635" y="2819400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36900" y="2777490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3</a:t>
            </a:r>
          </a:p>
        </p:txBody>
      </p:sp>
      <p:sp>
        <p:nvSpPr>
          <p:cNvPr id="12" name="矩形 11"/>
          <p:cNvSpPr/>
          <p:nvPr/>
        </p:nvSpPr>
        <p:spPr>
          <a:xfrm>
            <a:off x="3317240" y="2964180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3770" y="3606800"/>
            <a:ext cx="5274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执行计划</a:t>
            </a:r>
            <a:endParaRPr lang="en-US" altLang="zh-CN" sz="1200" spc="5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dobe 黑体 Std R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75635" y="3674110"/>
            <a:ext cx="189865" cy="189865"/>
          </a:xfrm>
          <a:prstGeom prst="rect">
            <a:avLst/>
          </a:prstGeom>
          <a:solidFill>
            <a:srgbClr val="EE3F44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60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36900" y="3632200"/>
            <a:ext cx="2184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  <a:sym typeface="+mn-ea"/>
              </a:rPr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3317240" y="3818890"/>
            <a:ext cx="86360" cy="86360"/>
          </a:xfrm>
          <a:prstGeom prst="rect">
            <a:avLst/>
          </a:prstGeom>
          <a:solidFill>
            <a:srgbClr val="DBDBDB">
              <a:alpha val="85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-1270"/>
            <a:ext cx="9160510" cy="5153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8140" y="1987550"/>
            <a:ext cx="3709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Gitflow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简介</a:t>
            </a: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150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2785259" y="2928943"/>
            <a:ext cx="3572693" cy="7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00"/>
          <p:cNvGrpSpPr/>
          <p:nvPr/>
        </p:nvGrpSpPr>
        <p:grpSpPr>
          <a:xfrm>
            <a:off x="3993750" y="2774961"/>
            <a:ext cx="1149754" cy="85726"/>
            <a:chOff x="3993750" y="2774961"/>
            <a:chExt cx="1149754" cy="85726"/>
          </a:xfrm>
        </p:grpSpPr>
        <p:cxnSp>
          <p:nvCxnSpPr>
            <p:cNvPr id="11" name="Straight Connector 48"/>
            <p:cNvCxnSpPr>
              <a:stCxn id="22" idx="3"/>
              <a:endCxn id="69" idx="1"/>
            </p:cNvCxnSpPr>
            <p:nvPr/>
          </p:nvCxnSpPr>
          <p:spPr>
            <a:xfrm>
              <a:off x="3993750" y="2818394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51"/>
            <p:cNvSpPr/>
            <p:nvPr/>
          </p:nvSpPr>
          <p:spPr>
            <a:xfrm>
              <a:off x="4529137" y="2774961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3" name="Group 99"/>
          <p:cNvGrpSpPr/>
          <p:nvPr/>
        </p:nvGrpSpPr>
        <p:grpSpPr>
          <a:xfrm>
            <a:off x="3993750" y="1708161"/>
            <a:ext cx="1149754" cy="85726"/>
            <a:chOff x="3993750" y="1708160"/>
            <a:chExt cx="1149754" cy="85726"/>
          </a:xfrm>
        </p:grpSpPr>
        <p:cxnSp>
          <p:nvCxnSpPr>
            <p:cNvPr id="14" name="Straight Connector 45"/>
            <p:cNvCxnSpPr>
              <a:stCxn id="29" idx="3"/>
              <a:endCxn id="53" idx="1"/>
            </p:cNvCxnSpPr>
            <p:nvPr/>
          </p:nvCxnSpPr>
          <p:spPr>
            <a:xfrm>
              <a:off x="3993750" y="1746824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52"/>
            <p:cNvSpPr/>
            <p:nvPr/>
          </p:nvSpPr>
          <p:spPr>
            <a:xfrm>
              <a:off x="4529137" y="17081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6" name="Group 101"/>
          <p:cNvGrpSpPr/>
          <p:nvPr/>
        </p:nvGrpSpPr>
        <p:grpSpPr>
          <a:xfrm>
            <a:off x="3993750" y="3917961"/>
            <a:ext cx="1149754" cy="85726"/>
            <a:chOff x="3993750" y="3917960"/>
            <a:chExt cx="1149754" cy="85726"/>
          </a:xfrm>
        </p:grpSpPr>
        <p:cxnSp>
          <p:nvCxnSpPr>
            <p:cNvPr id="17" name="Straight Connector 50"/>
            <p:cNvCxnSpPr>
              <a:stCxn id="43" idx="3"/>
              <a:endCxn id="36" idx="1"/>
            </p:cNvCxnSpPr>
            <p:nvPr/>
          </p:nvCxnSpPr>
          <p:spPr>
            <a:xfrm>
              <a:off x="3993750" y="3961402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9" name="Group 95"/>
          <p:cNvGrpSpPr/>
          <p:nvPr/>
        </p:nvGrpSpPr>
        <p:grpSpPr>
          <a:xfrm>
            <a:off x="1701611" y="2500313"/>
            <a:ext cx="2292140" cy="636165"/>
            <a:chOff x="1701610" y="2500312"/>
            <a:chExt cx="2292140" cy="636164"/>
          </a:xfrm>
        </p:grpSpPr>
        <p:sp>
          <p:nvSpPr>
            <p:cNvPr id="25" name="Rectangle 32"/>
            <p:cNvSpPr/>
            <p:nvPr/>
          </p:nvSpPr>
          <p:spPr>
            <a:xfrm>
              <a:off x="1701610" y="2660231"/>
              <a:ext cx="1261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Open Sans" pitchFamily="34" charset="0"/>
                </a:rPr>
                <a:t>快速廉价的分支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endParaRPr>
            </a:p>
          </p:txBody>
        </p:sp>
        <p:sp>
          <p:nvSpPr>
            <p:cNvPr id="22" name="Rectangle 22"/>
            <p:cNvSpPr/>
            <p:nvPr/>
          </p:nvSpPr>
          <p:spPr>
            <a:xfrm>
              <a:off x="3357554" y="2500312"/>
              <a:ext cx="636196" cy="636164"/>
            </a:xfrm>
            <a:prstGeom prst="rect">
              <a:avLst/>
            </a:prstGeom>
            <a:solidFill>
              <a:srgbClr val="34BA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6" name="Group 93"/>
          <p:cNvGrpSpPr/>
          <p:nvPr/>
        </p:nvGrpSpPr>
        <p:grpSpPr>
          <a:xfrm>
            <a:off x="1701548" y="1428744"/>
            <a:ext cx="2292203" cy="1562262"/>
            <a:chOff x="1701547" y="1428742"/>
            <a:chExt cx="2292203" cy="1562260"/>
          </a:xfrm>
        </p:grpSpPr>
        <p:sp>
          <p:nvSpPr>
            <p:cNvPr id="32" name="Rectangle 30"/>
            <p:cNvSpPr/>
            <p:nvPr/>
          </p:nvSpPr>
          <p:spPr>
            <a:xfrm>
              <a:off x="1701547" y="1588660"/>
              <a:ext cx="1261949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Open Sans" pitchFamily="34" charset="0"/>
                </a:rPr>
                <a:t>分布式多人协作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endParaRPr>
            </a:p>
            <a:p>
              <a:pPr algn="r"/>
              <a:endParaRPr lang="en-US" sz="12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endParaRPr>
            </a:p>
          </p:txBody>
        </p:sp>
        <p:grpSp>
          <p:nvGrpSpPr>
            <p:cNvPr id="28" name="Group 83"/>
            <p:cNvGrpSpPr/>
            <p:nvPr/>
          </p:nvGrpSpPr>
          <p:grpSpPr>
            <a:xfrm>
              <a:off x="3357554" y="1428742"/>
              <a:ext cx="636196" cy="1562260"/>
              <a:chOff x="3357554" y="1428742"/>
              <a:chExt cx="636196" cy="1562260"/>
            </a:xfrm>
          </p:grpSpPr>
          <p:sp>
            <p:nvSpPr>
              <p:cNvPr id="29" name="Rectangle 13"/>
              <p:cNvSpPr/>
              <p:nvPr/>
            </p:nvSpPr>
            <p:spPr>
              <a:xfrm>
                <a:off x="3357554" y="1428742"/>
                <a:ext cx="636196" cy="636164"/>
              </a:xfrm>
              <a:prstGeom prst="rect">
                <a:avLst/>
              </a:prstGeom>
              <a:solidFill>
                <a:srgbClr val="00C0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bg1">
                      <a:lumMod val="50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30" name="Freeform 100"/>
              <p:cNvSpPr>
                <a:spLocks/>
              </p:cNvSpPr>
              <p:nvPr/>
            </p:nvSpPr>
            <p:spPr bwMode="auto">
              <a:xfrm>
                <a:off x="3500430" y="2648952"/>
                <a:ext cx="303570" cy="342050"/>
              </a:xfrm>
              <a:custGeom>
                <a:avLst/>
                <a:gdLst/>
                <a:ahLst/>
                <a:cxnLst>
                  <a:cxn ang="0">
                    <a:pos x="230" y="212"/>
                  </a:cxn>
                  <a:cxn ang="0">
                    <a:pos x="212" y="216"/>
                  </a:cxn>
                  <a:cxn ang="0">
                    <a:pos x="197" y="223"/>
                  </a:cxn>
                  <a:cxn ang="0">
                    <a:pos x="105" y="169"/>
                  </a:cxn>
                  <a:cxn ang="0">
                    <a:pos x="105" y="160"/>
                  </a:cxn>
                  <a:cxn ang="0">
                    <a:pos x="197" y="96"/>
                  </a:cxn>
                  <a:cxn ang="0">
                    <a:pos x="204" y="100"/>
                  </a:cxn>
                  <a:cxn ang="0">
                    <a:pos x="221" y="105"/>
                  </a:cxn>
                  <a:cxn ang="0">
                    <a:pos x="230" y="107"/>
                  </a:cxn>
                  <a:cxn ang="0">
                    <a:pos x="250" y="102"/>
                  </a:cxn>
                  <a:cxn ang="0">
                    <a:pos x="266" y="91"/>
                  </a:cxn>
                  <a:cxn ang="0">
                    <a:pos x="277" y="75"/>
                  </a:cxn>
                  <a:cxn ang="0">
                    <a:pos x="282" y="53"/>
                  </a:cxn>
                  <a:cxn ang="0">
                    <a:pos x="281" y="44"/>
                  </a:cxn>
                  <a:cxn ang="0">
                    <a:pos x="273" y="24"/>
                  </a:cxn>
                  <a:cxn ang="0">
                    <a:pos x="259" y="9"/>
                  </a:cxn>
                  <a:cxn ang="0">
                    <a:pos x="239" y="2"/>
                  </a:cxn>
                  <a:cxn ang="0">
                    <a:pos x="230" y="0"/>
                  </a:cxn>
                  <a:cxn ang="0">
                    <a:pos x="208" y="4"/>
                  </a:cxn>
                  <a:cxn ang="0">
                    <a:pos x="192" y="17"/>
                  </a:cxn>
                  <a:cxn ang="0">
                    <a:pos x="181" y="33"/>
                  </a:cxn>
                  <a:cxn ang="0">
                    <a:pos x="175" y="53"/>
                  </a:cxn>
                  <a:cxn ang="0">
                    <a:pos x="177" y="62"/>
                  </a:cxn>
                  <a:cxn ang="0">
                    <a:pos x="85" y="118"/>
                  </a:cxn>
                  <a:cxn ang="0">
                    <a:pos x="68" y="109"/>
                  </a:cxn>
                  <a:cxn ang="0">
                    <a:pos x="52" y="107"/>
                  </a:cxn>
                  <a:cxn ang="0">
                    <a:pos x="41" y="107"/>
                  </a:cxn>
                  <a:cxn ang="0">
                    <a:pos x="23" y="116"/>
                  </a:cxn>
                  <a:cxn ang="0">
                    <a:pos x="9" y="131"/>
                  </a:cxn>
                  <a:cxn ang="0">
                    <a:pos x="0" y="149"/>
                  </a:cxn>
                  <a:cxn ang="0">
                    <a:pos x="0" y="160"/>
                  </a:cxn>
                  <a:cxn ang="0">
                    <a:pos x="3" y="180"/>
                  </a:cxn>
                  <a:cxn ang="0">
                    <a:pos x="14" y="198"/>
                  </a:cxn>
                  <a:cxn ang="0">
                    <a:pos x="30" y="209"/>
                  </a:cxn>
                  <a:cxn ang="0">
                    <a:pos x="52" y="212"/>
                  </a:cxn>
                  <a:cxn ang="0">
                    <a:pos x="61" y="212"/>
                  </a:cxn>
                  <a:cxn ang="0">
                    <a:pos x="78" y="207"/>
                  </a:cxn>
                  <a:cxn ang="0">
                    <a:pos x="177" y="258"/>
                  </a:cxn>
                  <a:cxn ang="0">
                    <a:pos x="175" y="267"/>
                  </a:cxn>
                  <a:cxn ang="0">
                    <a:pos x="177" y="278"/>
                  </a:cxn>
                  <a:cxn ang="0">
                    <a:pos x="184" y="296"/>
                  </a:cxn>
                  <a:cxn ang="0">
                    <a:pos x="199" y="310"/>
                  </a:cxn>
                  <a:cxn ang="0">
                    <a:pos x="219" y="318"/>
                  </a:cxn>
                  <a:cxn ang="0">
                    <a:pos x="230" y="319"/>
                  </a:cxn>
                  <a:cxn ang="0">
                    <a:pos x="250" y="316"/>
                  </a:cxn>
                  <a:cxn ang="0">
                    <a:pos x="266" y="303"/>
                  </a:cxn>
                  <a:cxn ang="0">
                    <a:pos x="277" y="287"/>
                  </a:cxn>
                  <a:cxn ang="0">
                    <a:pos x="282" y="267"/>
                  </a:cxn>
                  <a:cxn ang="0">
                    <a:pos x="281" y="256"/>
                  </a:cxn>
                  <a:cxn ang="0">
                    <a:pos x="273" y="236"/>
                  </a:cxn>
                  <a:cxn ang="0">
                    <a:pos x="259" y="221"/>
                  </a:cxn>
                  <a:cxn ang="0">
                    <a:pos x="239" y="214"/>
                  </a:cxn>
                  <a:cxn ang="0">
                    <a:pos x="230" y="212"/>
                  </a:cxn>
                </a:cxnLst>
                <a:rect l="0" t="0" r="r" b="b"/>
                <a:pathLst>
                  <a:path w="282" h="319">
                    <a:moveTo>
                      <a:pt x="230" y="212"/>
                    </a:moveTo>
                    <a:lnTo>
                      <a:pt x="230" y="212"/>
                    </a:lnTo>
                    <a:lnTo>
                      <a:pt x="221" y="214"/>
                    </a:lnTo>
                    <a:lnTo>
                      <a:pt x="212" y="216"/>
                    </a:lnTo>
                    <a:lnTo>
                      <a:pt x="204" y="220"/>
                    </a:lnTo>
                    <a:lnTo>
                      <a:pt x="197" y="223"/>
                    </a:lnTo>
                    <a:lnTo>
                      <a:pt x="105" y="169"/>
                    </a:lnTo>
                    <a:lnTo>
                      <a:pt x="105" y="169"/>
                    </a:lnTo>
                    <a:lnTo>
                      <a:pt x="105" y="160"/>
                    </a:lnTo>
                    <a:lnTo>
                      <a:pt x="105" y="160"/>
                    </a:lnTo>
                    <a:lnTo>
                      <a:pt x="105" y="151"/>
                    </a:lnTo>
                    <a:lnTo>
                      <a:pt x="197" y="96"/>
                    </a:lnTo>
                    <a:lnTo>
                      <a:pt x="197" y="96"/>
                    </a:lnTo>
                    <a:lnTo>
                      <a:pt x="204" y="100"/>
                    </a:lnTo>
                    <a:lnTo>
                      <a:pt x="212" y="104"/>
                    </a:lnTo>
                    <a:lnTo>
                      <a:pt x="221" y="105"/>
                    </a:lnTo>
                    <a:lnTo>
                      <a:pt x="230" y="107"/>
                    </a:lnTo>
                    <a:lnTo>
                      <a:pt x="230" y="107"/>
                    </a:lnTo>
                    <a:lnTo>
                      <a:pt x="239" y="105"/>
                    </a:lnTo>
                    <a:lnTo>
                      <a:pt x="250" y="102"/>
                    </a:lnTo>
                    <a:lnTo>
                      <a:pt x="259" y="98"/>
                    </a:lnTo>
                    <a:lnTo>
                      <a:pt x="266" y="91"/>
                    </a:lnTo>
                    <a:lnTo>
                      <a:pt x="273" y="84"/>
                    </a:lnTo>
                    <a:lnTo>
                      <a:pt x="277" y="75"/>
                    </a:lnTo>
                    <a:lnTo>
                      <a:pt x="281" y="64"/>
                    </a:lnTo>
                    <a:lnTo>
                      <a:pt x="282" y="53"/>
                    </a:lnTo>
                    <a:lnTo>
                      <a:pt x="282" y="53"/>
                    </a:lnTo>
                    <a:lnTo>
                      <a:pt x="281" y="44"/>
                    </a:lnTo>
                    <a:lnTo>
                      <a:pt x="277" y="33"/>
                    </a:lnTo>
                    <a:lnTo>
                      <a:pt x="273" y="24"/>
                    </a:lnTo>
                    <a:lnTo>
                      <a:pt x="266" y="17"/>
                    </a:lnTo>
                    <a:lnTo>
                      <a:pt x="259" y="9"/>
                    </a:lnTo>
                    <a:lnTo>
                      <a:pt x="250" y="4"/>
                    </a:lnTo>
                    <a:lnTo>
                      <a:pt x="239" y="2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9" y="2"/>
                    </a:lnTo>
                    <a:lnTo>
                      <a:pt x="208" y="4"/>
                    </a:lnTo>
                    <a:lnTo>
                      <a:pt x="199" y="9"/>
                    </a:lnTo>
                    <a:lnTo>
                      <a:pt x="192" y="17"/>
                    </a:lnTo>
                    <a:lnTo>
                      <a:pt x="184" y="24"/>
                    </a:lnTo>
                    <a:lnTo>
                      <a:pt x="181" y="33"/>
                    </a:lnTo>
                    <a:lnTo>
                      <a:pt x="177" y="44"/>
                    </a:lnTo>
                    <a:lnTo>
                      <a:pt x="175" y="53"/>
                    </a:lnTo>
                    <a:lnTo>
                      <a:pt x="175" y="53"/>
                    </a:lnTo>
                    <a:lnTo>
                      <a:pt x="177" y="62"/>
                    </a:lnTo>
                    <a:lnTo>
                      <a:pt x="85" y="118"/>
                    </a:lnTo>
                    <a:lnTo>
                      <a:pt x="85" y="118"/>
                    </a:lnTo>
                    <a:lnTo>
                      <a:pt x="78" y="113"/>
                    </a:lnTo>
                    <a:lnTo>
                      <a:pt x="68" y="109"/>
                    </a:lnTo>
                    <a:lnTo>
                      <a:pt x="61" y="107"/>
                    </a:lnTo>
                    <a:lnTo>
                      <a:pt x="52" y="107"/>
                    </a:lnTo>
                    <a:lnTo>
                      <a:pt x="52" y="107"/>
                    </a:lnTo>
                    <a:lnTo>
                      <a:pt x="41" y="107"/>
                    </a:lnTo>
                    <a:lnTo>
                      <a:pt x="30" y="111"/>
                    </a:lnTo>
                    <a:lnTo>
                      <a:pt x="23" y="116"/>
                    </a:lnTo>
                    <a:lnTo>
                      <a:pt x="14" y="122"/>
                    </a:lnTo>
                    <a:lnTo>
                      <a:pt x="9" y="131"/>
                    </a:lnTo>
                    <a:lnTo>
                      <a:pt x="3" y="140"/>
                    </a:lnTo>
                    <a:lnTo>
                      <a:pt x="0" y="149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171"/>
                    </a:lnTo>
                    <a:lnTo>
                      <a:pt x="3" y="180"/>
                    </a:lnTo>
                    <a:lnTo>
                      <a:pt x="9" y="189"/>
                    </a:lnTo>
                    <a:lnTo>
                      <a:pt x="14" y="198"/>
                    </a:lnTo>
                    <a:lnTo>
                      <a:pt x="23" y="203"/>
                    </a:lnTo>
                    <a:lnTo>
                      <a:pt x="30" y="209"/>
                    </a:lnTo>
                    <a:lnTo>
                      <a:pt x="41" y="212"/>
                    </a:lnTo>
                    <a:lnTo>
                      <a:pt x="52" y="212"/>
                    </a:lnTo>
                    <a:lnTo>
                      <a:pt x="52" y="212"/>
                    </a:lnTo>
                    <a:lnTo>
                      <a:pt x="61" y="212"/>
                    </a:lnTo>
                    <a:lnTo>
                      <a:pt x="68" y="211"/>
                    </a:lnTo>
                    <a:lnTo>
                      <a:pt x="78" y="207"/>
                    </a:lnTo>
                    <a:lnTo>
                      <a:pt x="85" y="202"/>
                    </a:lnTo>
                    <a:lnTo>
                      <a:pt x="177" y="258"/>
                    </a:lnTo>
                    <a:lnTo>
                      <a:pt x="177" y="258"/>
                    </a:lnTo>
                    <a:lnTo>
                      <a:pt x="175" y="267"/>
                    </a:lnTo>
                    <a:lnTo>
                      <a:pt x="175" y="267"/>
                    </a:lnTo>
                    <a:lnTo>
                      <a:pt x="177" y="278"/>
                    </a:lnTo>
                    <a:lnTo>
                      <a:pt x="181" y="287"/>
                    </a:lnTo>
                    <a:lnTo>
                      <a:pt x="184" y="296"/>
                    </a:lnTo>
                    <a:lnTo>
                      <a:pt x="192" y="303"/>
                    </a:lnTo>
                    <a:lnTo>
                      <a:pt x="199" y="310"/>
                    </a:lnTo>
                    <a:lnTo>
                      <a:pt x="208" y="316"/>
                    </a:lnTo>
                    <a:lnTo>
                      <a:pt x="219" y="318"/>
                    </a:lnTo>
                    <a:lnTo>
                      <a:pt x="230" y="319"/>
                    </a:lnTo>
                    <a:lnTo>
                      <a:pt x="230" y="319"/>
                    </a:lnTo>
                    <a:lnTo>
                      <a:pt x="239" y="318"/>
                    </a:lnTo>
                    <a:lnTo>
                      <a:pt x="250" y="316"/>
                    </a:lnTo>
                    <a:lnTo>
                      <a:pt x="259" y="310"/>
                    </a:lnTo>
                    <a:lnTo>
                      <a:pt x="266" y="303"/>
                    </a:lnTo>
                    <a:lnTo>
                      <a:pt x="273" y="296"/>
                    </a:lnTo>
                    <a:lnTo>
                      <a:pt x="277" y="287"/>
                    </a:lnTo>
                    <a:lnTo>
                      <a:pt x="281" y="278"/>
                    </a:lnTo>
                    <a:lnTo>
                      <a:pt x="282" y="267"/>
                    </a:lnTo>
                    <a:lnTo>
                      <a:pt x="282" y="267"/>
                    </a:lnTo>
                    <a:lnTo>
                      <a:pt x="281" y="256"/>
                    </a:lnTo>
                    <a:lnTo>
                      <a:pt x="277" y="245"/>
                    </a:lnTo>
                    <a:lnTo>
                      <a:pt x="273" y="236"/>
                    </a:lnTo>
                    <a:lnTo>
                      <a:pt x="266" y="229"/>
                    </a:lnTo>
                    <a:lnTo>
                      <a:pt x="259" y="221"/>
                    </a:lnTo>
                    <a:lnTo>
                      <a:pt x="250" y="218"/>
                    </a:lnTo>
                    <a:lnTo>
                      <a:pt x="239" y="214"/>
                    </a:lnTo>
                    <a:lnTo>
                      <a:pt x="230" y="212"/>
                    </a:lnTo>
                    <a:lnTo>
                      <a:pt x="230" y="2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>
                      <a:lumMod val="50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</p:grpSp>
      <p:grpSp>
        <p:nvGrpSpPr>
          <p:cNvPr id="33" name="Group 98"/>
          <p:cNvGrpSpPr/>
          <p:nvPr/>
        </p:nvGrpSpPr>
        <p:grpSpPr>
          <a:xfrm>
            <a:off x="5143504" y="3643323"/>
            <a:ext cx="2569792" cy="636165"/>
            <a:chOff x="5143504" y="3643320"/>
            <a:chExt cx="2569792" cy="636164"/>
          </a:xfrm>
        </p:grpSpPr>
        <p:sp>
          <p:nvSpPr>
            <p:cNvPr id="39" name="Rectangle 40"/>
            <p:cNvSpPr/>
            <p:nvPr/>
          </p:nvSpPr>
          <p:spPr>
            <a:xfrm>
              <a:off x="6143636" y="3803239"/>
              <a:ext cx="15696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Open Sans" pitchFamily="34" charset="0"/>
                </a:rPr>
                <a:t>各部门使用规则混乱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endParaRPr>
            </a:p>
          </p:txBody>
        </p:sp>
        <p:sp>
          <p:nvSpPr>
            <p:cNvPr id="36" name="Rectangle 27"/>
            <p:cNvSpPr/>
            <p:nvPr/>
          </p:nvSpPr>
          <p:spPr>
            <a:xfrm>
              <a:off x="5143504" y="3643320"/>
              <a:ext cx="636196" cy="63616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40" name="Group 97"/>
          <p:cNvGrpSpPr/>
          <p:nvPr/>
        </p:nvGrpSpPr>
        <p:grpSpPr>
          <a:xfrm>
            <a:off x="1701610" y="3643323"/>
            <a:ext cx="2292141" cy="636165"/>
            <a:chOff x="1701609" y="3643320"/>
            <a:chExt cx="2292141" cy="636164"/>
          </a:xfrm>
        </p:grpSpPr>
        <p:sp>
          <p:nvSpPr>
            <p:cNvPr id="49" name="Rectangle 34"/>
            <p:cNvSpPr/>
            <p:nvPr/>
          </p:nvSpPr>
          <p:spPr>
            <a:xfrm>
              <a:off x="1701609" y="3781205"/>
              <a:ext cx="1261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Open Sans" pitchFamily="34" charset="0"/>
                </a:rPr>
                <a:t>灵活的分支管理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endParaRPr>
            </a:p>
          </p:txBody>
        </p:sp>
        <p:grpSp>
          <p:nvGrpSpPr>
            <p:cNvPr id="42" name="Group 86"/>
            <p:cNvGrpSpPr/>
            <p:nvPr/>
          </p:nvGrpSpPr>
          <p:grpSpPr>
            <a:xfrm>
              <a:off x="3357554" y="3643320"/>
              <a:ext cx="636196" cy="636164"/>
              <a:chOff x="3357554" y="3643320"/>
              <a:chExt cx="636196" cy="636164"/>
            </a:xfrm>
          </p:grpSpPr>
          <p:sp>
            <p:nvSpPr>
              <p:cNvPr id="43" name="Rectangle 26"/>
              <p:cNvSpPr/>
              <p:nvPr/>
            </p:nvSpPr>
            <p:spPr>
              <a:xfrm>
                <a:off x="3357554" y="3643320"/>
                <a:ext cx="636196" cy="63616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grpSp>
            <p:nvGrpSpPr>
              <p:cNvPr id="44" name="Group 67"/>
              <p:cNvGrpSpPr/>
              <p:nvPr/>
            </p:nvGrpSpPr>
            <p:grpSpPr>
              <a:xfrm>
                <a:off x="3428992" y="3857634"/>
                <a:ext cx="503238" cy="177800"/>
                <a:chOff x="1441430" y="4357700"/>
                <a:chExt cx="503238" cy="177800"/>
              </a:xfrm>
              <a:solidFill>
                <a:schemeClr val="bg1"/>
              </a:solidFill>
            </p:grpSpPr>
            <p:sp>
              <p:nvSpPr>
                <p:cNvPr id="45" name="Freeform 19"/>
                <p:cNvSpPr>
                  <a:spLocks/>
                </p:cNvSpPr>
                <p:nvPr/>
              </p:nvSpPr>
              <p:spPr bwMode="auto">
                <a:xfrm>
                  <a:off x="1441430" y="4357700"/>
                  <a:ext cx="231775" cy="177800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203" y="0"/>
                    </a:cxn>
                    <a:cxn ang="0">
                      <a:pos x="225" y="5"/>
                    </a:cxn>
                    <a:cxn ang="0">
                      <a:pos x="245" y="13"/>
                    </a:cxn>
                    <a:cxn ang="0">
                      <a:pos x="262" y="26"/>
                    </a:cxn>
                    <a:cxn ang="0">
                      <a:pos x="271" y="32"/>
                    </a:cxn>
                    <a:cxn ang="0">
                      <a:pos x="282" y="47"/>
                    </a:cxn>
                    <a:cxn ang="0">
                      <a:pos x="292" y="63"/>
                    </a:cxn>
                    <a:cxn ang="0">
                      <a:pos x="232" y="63"/>
                    </a:cxn>
                    <a:cxn ang="0">
                      <a:pos x="213" y="53"/>
                    </a:cxn>
                    <a:cxn ang="0">
                      <a:pos x="192" y="49"/>
                    </a:cxn>
                    <a:cxn ang="0">
                      <a:pos x="112" y="49"/>
                    </a:cxn>
                    <a:cxn ang="0">
                      <a:pos x="88" y="54"/>
                    </a:cxn>
                    <a:cxn ang="0">
                      <a:pos x="68" y="68"/>
                    </a:cxn>
                    <a:cxn ang="0">
                      <a:pos x="61" y="77"/>
                    </a:cxn>
                    <a:cxn ang="0">
                      <a:pos x="51" y="99"/>
                    </a:cxn>
                    <a:cxn ang="0">
                      <a:pos x="50" y="111"/>
                    </a:cxn>
                    <a:cxn ang="0">
                      <a:pos x="51" y="124"/>
                    </a:cxn>
                    <a:cxn ang="0">
                      <a:pos x="61" y="146"/>
                    </a:cxn>
                    <a:cxn ang="0">
                      <a:pos x="68" y="154"/>
                    </a:cxn>
                    <a:cxn ang="0">
                      <a:pos x="88" y="168"/>
                    </a:cxn>
                    <a:cxn ang="0">
                      <a:pos x="112" y="173"/>
                    </a:cxn>
                    <a:cxn ang="0">
                      <a:pos x="192" y="173"/>
                    </a:cxn>
                    <a:cxn ang="0">
                      <a:pos x="213" y="169"/>
                    </a:cxn>
                    <a:cxn ang="0">
                      <a:pos x="232" y="158"/>
                    </a:cxn>
                    <a:cxn ang="0">
                      <a:pos x="292" y="158"/>
                    </a:cxn>
                    <a:cxn ang="0">
                      <a:pos x="282" y="175"/>
                    </a:cxn>
                    <a:cxn ang="0">
                      <a:pos x="271" y="189"/>
                    </a:cxn>
                    <a:cxn ang="0">
                      <a:pos x="262" y="196"/>
                    </a:cxn>
                    <a:cxn ang="0">
                      <a:pos x="245" y="209"/>
                    </a:cxn>
                    <a:cxn ang="0">
                      <a:pos x="225" y="217"/>
                    </a:cxn>
                    <a:cxn ang="0">
                      <a:pos x="203" y="221"/>
                    </a:cxn>
                    <a:cxn ang="0">
                      <a:pos x="112" y="222"/>
                    </a:cxn>
                    <a:cxn ang="0">
                      <a:pos x="100" y="221"/>
                    </a:cxn>
                    <a:cxn ang="0">
                      <a:pos x="78" y="217"/>
                    </a:cxn>
                    <a:cxn ang="0">
                      <a:pos x="58" y="209"/>
                    </a:cxn>
                    <a:cxn ang="0">
                      <a:pos x="41" y="196"/>
                    </a:cxn>
                    <a:cxn ang="0">
                      <a:pos x="34" y="189"/>
                    </a:cxn>
                    <a:cxn ang="0">
                      <a:pos x="20" y="173"/>
                    </a:cxn>
                    <a:cxn ang="0">
                      <a:pos x="9" y="154"/>
                    </a:cxn>
                    <a:cxn ang="0">
                      <a:pos x="3" y="133"/>
                    </a:cxn>
                    <a:cxn ang="0">
                      <a:pos x="0" y="111"/>
                    </a:cxn>
                    <a:cxn ang="0">
                      <a:pos x="0" y="111"/>
                    </a:cxn>
                    <a:cxn ang="0">
                      <a:pos x="3" y="89"/>
                    </a:cxn>
                    <a:cxn ang="0">
                      <a:pos x="9" y="68"/>
                    </a:cxn>
                    <a:cxn ang="0">
                      <a:pos x="20" y="49"/>
                    </a:cxn>
                    <a:cxn ang="0">
                      <a:pos x="34" y="32"/>
                    </a:cxn>
                    <a:cxn ang="0">
                      <a:pos x="41" y="26"/>
                    </a:cxn>
                    <a:cxn ang="0">
                      <a:pos x="58" y="13"/>
                    </a:cxn>
                    <a:cxn ang="0">
                      <a:pos x="78" y="5"/>
                    </a:cxn>
                    <a:cxn ang="0">
                      <a:pos x="100" y="0"/>
                    </a:cxn>
                    <a:cxn ang="0">
                      <a:pos x="112" y="0"/>
                    </a:cxn>
                  </a:cxnLst>
                  <a:rect l="0" t="0" r="r" b="b"/>
                  <a:pathLst>
                    <a:path w="292" h="222">
                      <a:moveTo>
                        <a:pt x="112" y="0"/>
                      </a:moveTo>
                      <a:lnTo>
                        <a:pt x="192" y="0"/>
                      </a:lnTo>
                      <a:lnTo>
                        <a:pt x="192" y="0"/>
                      </a:lnTo>
                      <a:lnTo>
                        <a:pt x="203" y="0"/>
                      </a:lnTo>
                      <a:lnTo>
                        <a:pt x="214" y="2"/>
                      </a:lnTo>
                      <a:lnTo>
                        <a:pt x="225" y="5"/>
                      </a:lnTo>
                      <a:lnTo>
                        <a:pt x="235" y="9"/>
                      </a:lnTo>
                      <a:lnTo>
                        <a:pt x="245" y="13"/>
                      </a:lnTo>
                      <a:lnTo>
                        <a:pt x="254" y="18"/>
                      </a:lnTo>
                      <a:lnTo>
                        <a:pt x="262" y="26"/>
                      </a:lnTo>
                      <a:lnTo>
                        <a:pt x="271" y="32"/>
                      </a:lnTo>
                      <a:lnTo>
                        <a:pt x="271" y="32"/>
                      </a:lnTo>
                      <a:lnTo>
                        <a:pt x="277" y="39"/>
                      </a:lnTo>
                      <a:lnTo>
                        <a:pt x="282" y="47"/>
                      </a:lnTo>
                      <a:lnTo>
                        <a:pt x="288" y="56"/>
                      </a:lnTo>
                      <a:lnTo>
                        <a:pt x="292" y="63"/>
                      </a:lnTo>
                      <a:lnTo>
                        <a:pt x="232" y="63"/>
                      </a:lnTo>
                      <a:lnTo>
                        <a:pt x="232" y="63"/>
                      </a:lnTo>
                      <a:lnTo>
                        <a:pt x="223" y="58"/>
                      </a:lnTo>
                      <a:lnTo>
                        <a:pt x="213" y="53"/>
                      </a:lnTo>
                      <a:lnTo>
                        <a:pt x="203" y="51"/>
                      </a:lnTo>
                      <a:lnTo>
                        <a:pt x="192" y="49"/>
                      </a:lnTo>
                      <a:lnTo>
                        <a:pt x="112" y="49"/>
                      </a:lnTo>
                      <a:lnTo>
                        <a:pt x="112" y="49"/>
                      </a:lnTo>
                      <a:lnTo>
                        <a:pt x="99" y="51"/>
                      </a:lnTo>
                      <a:lnTo>
                        <a:pt x="88" y="54"/>
                      </a:lnTo>
                      <a:lnTo>
                        <a:pt x="77" y="60"/>
                      </a:lnTo>
                      <a:lnTo>
                        <a:pt x="68" y="68"/>
                      </a:lnTo>
                      <a:lnTo>
                        <a:pt x="68" y="68"/>
                      </a:lnTo>
                      <a:lnTo>
                        <a:pt x="61" y="77"/>
                      </a:lnTo>
                      <a:lnTo>
                        <a:pt x="55" y="86"/>
                      </a:lnTo>
                      <a:lnTo>
                        <a:pt x="51" y="99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lnTo>
                        <a:pt x="51" y="124"/>
                      </a:lnTo>
                      <a:lnTo>
                        <a:pt x="55" y="135"/>
                      </a:lnTo>
                      <a:lnTo>
                        <a:pt x="61" y="146"/>
                      </a:lnTo>
                      <a:lnTo>
                        <a:pt x="68" y="154"/>
                      </a:lnTo>
                      <a:lnTo>
                        <a:pt x="68" y="154"/>
                      </a:lnTo>
                      <a:lnTo>
                        <a:pt x="77" y="162"/>
                      </a:lnTo>
                      <a:lnTo>
                        <a:pt x="88" y="168"/>
                      </a:lnTo>
                      <a:lnTo>
                        <a:pt x="99" y="172"/>
                      </a:lnTo>
                      <a:lnTo>
                        <a:pt x="112" y="173"/>
                      </a:lnTo>
                      <a:lnTo>
                        <a:pt x="192" y="173"/>
                      </a:lnTo>
                      <a:lnTo>
                        <a:pt x="192" y="173"/>
                      </a:lnTo>
                      <a:lnTo>
                        <a:pt x="203" y="172"/>
                      </a:lnTo>
                      <a:lnTo>
                        <a:pt x="213" y="169"/>
                      </a:lnTo>
                      <a:lnTo>
                        <a:pt x="223" y="164"/>
                      </a:lnTo>
                      <a:lnTo>
                        <a:pt x="232" y="158"/>
                      </a:lnTo>
                      <a:lnTo>
                        <a:pt x="292" y="158"/>
                      </a:lnTo>
                      <a:lnTo>
                        <a:pt x="292" y="158"/>
                      </a:lnTo>
                      <a:lnTo>
                        <a:pt x="288" y="167"/>
                      </a:lnTo>
                      <a:lnTo>
                        <a:pt x="282" y="175"/>
                      </a:lnTo>
                      <a:lnTo>
                        <a:pt x="277" y="183"/>
                      </a:lnTo>
                      <a:lnTo>
                        <a:pt x="271" y="189"/>
                      </a:lnTo>
                      <a:lnTo>
                        <a:pt x="271" y="189"/>
                      </a:lnTo>
                      <a:lnTo>
                        <a:pt x="262" y="196"/>
                      </a:lnTo>
                      <a:lnTo>
                        <a:pt x="254" y="203"/>
                      </a:lnTo>
                      <a:lnTo>
                        <a:pt x="245" y="209"/>
                      </a:lnTo>
                      <a:lnTo>
                        <a:pt x="235" y="214"/>
                      </a:lnTo>
                      <a:lnTo>
                        <a:pt x="225" y="217"/>
                      </a:lnTo>
                      <a:lnTo>
                        <a:pt x="214" y="220"/>
                      </a:lnTo>
                      <a:lnTo>
                        <a:pt x="203" y="221"/>
                      </a:lnTo>
                      <a:lnTo>
                        <a:pt x="192" y="222"/>
                      </a:lnTo>
                      <a:lnTo>
                        <a:pt x="112" y="222"/>
                      </a:lnTo>
                      <a:lnTo>
                        <a:pt x="112" y="222"/>
                      </a:lnTo>
                      <a:lnTo>
                        <a:pt x="100" y="221"/>
                      </a:lnTo>
                      <a:lnTo>
                        <a:pt x="89" y="220"/>
                      </a:lnTo>
                      <a:lnTo>
                        <a:pt x="78" y="217"/>
                      </a:lnTo>
                      <a:lnTo>
                        <a:pt x="68" y="214"/>
                      </a:lnTo>
                      <a:lnTo>
                        <a:pt x="58" y="209"/>
                      </a:lnTo>
                      <a:lnTo>
                        <a:pt x="50" y="203"/>
                      </a:lnTo>
                      <a:lnTo>
                        <a:pt x="41" y="196"/>
                      </a:lnTo>
                      <a:lnTo>
                        <a:pt x="34" y="189"/>
                      </a:lnTo>
                      <a:lnTo>
                        <a:pt x="34" y="189"/>
                      </a:lnTo>
                      <a:lnTo>
                        <a:pt x="26" y="182"/>
                      </a:lnTo>
                      <a:lnTo>
                        <a:pt x="20" y="173"/>
                      </a:lnTo>
                      <a:lnTo>
                        <a:pt x="14" y="164"/>
                      </a:lnTo>
                      <a:lnTo>
                        <a:pt x="9" y="154"/>
                      </a:lnTo>
                      <a:lnTo>
                        <a:pt x="5" y="143"/>
                      </a:lnTo>
                      <a:lnTo>
                        <a:pt x="3" y="133"/>
                      </a:lnTo>
                      <a:lnTo>
                        <a:pt x="2" y="122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2" y="100"/>
                      </a:lnTo>
                      <a:lnTo>
                        <a:pt x="3" y="89"/>
                      </a:lnTo>
                      <a:lnTo>
                        <a:pt x="5" y="78"/>
                      </a:lnTo>
                      <a:lnTo>
                        <a:pt x="9" y="68"/>
                      </a:lnTo>
                      <a:lnTo>
                        <a:pt x="14" y="58"/>
                      </a:lnTo>
                      <a:lnTo>
                        <a:pt x="20" y="49"/>
                      </a:lnTo>
                      <a:lnTo>
                        <a:pt x="26" y="41"/>
                      </a:lnTo>
                      <a:lnTo>
                        <a:pt x="34" y="32"/>
                      </a:lnTo>
                      <a:lnTo>
                        <a:pt x="34" y="32"/>
                      </a:lnTo>
                      <a:lnTo>
                        <a:pt x="41" y="26"/>
                      </a:lnTo>
                      <a:lnTo>
                        <a:pt x="50" y="18"/>
                      </a:lnTo>
                      <a:lnTo>
                        <a:pt x="58" y="13"/>
                      </a:lnTo>
                      <a:lnTo>
                        <a:pt x="68" y="9"/>
                      </a:lnTo>
                      <a:lnTo>
                        <a:pt x="78" y="5"/>
                      </a:lnTo>
                      <a:lnTo>
                        <a:pt x="89" y="2"/>
                      </a:lnTo>
                      <a:lnTo>
                        <a:pt x="100" y="0"/>
                      </a:lnTo>
                      <a:lnTo>
                        <a:pt x="112" y="0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bg1">
                        <a:lumMod val="50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endParaRPr>
                </a:p>
              </p:txBody>
            </p:sp>
            <p:sp>
              <p:nvSpPr>
                <p:cNvPr id="46" name="Freeform 20"/>
                <p:cNvSpPr>
                  <a:spLocks/>
                </p:cNvSpPr>
                <p:nvPr/>
              </p:nvSpPr>
              <p:spPr bwMode="auto">
                <a:xfrm>
                  <a:off x="1714480" y="4357700"/>
                  <a:ext cx="230188" cy="177800"/>
                </a:xfrm>
                <a:custGeom>
                  <a:avLst/>
                  <a:gdLst/>
                  <a:ahLst/>
                  <a:cxnLst>
                    <a:cxn ang="0">
                      <a:pos x="181" y="0"/>
                    </a:cxn>
                    <a:cxn ang="0">
                      <a:pos x="192" y="0"/>
                    </a:cxn>
                    <a:cxn ang="0">
                      <a:pos x="213" y="5"/>
                    </a:cxn>
                    <a:cxn ang="0">
                      <a:pos x="234" y="13"/>
                    </a:cxn>
                    <a:cxn ang="0">
                      <a:pos x="251" y="26"/>
                    </a:cxn>
                    <a:cxn ang="0">
                      <a:pos x="258" y="32"/>
                    </a:cxn>
                    <a:cxn ang="0">
                      <a:pos x="272" y="49"/>
                    </a:cxn>
                    <a:cxn ang="0">
                      <a:pos x="283" y="68"/>
                    </a:cxn>
                    <a:cxn ang="0">
                      <a:pos x="289" y="89"/>
                    </a:cxn>
                    <a:cxn ang="0">
                      <a:pos x="292" y="111"/>
                    </a:cxn>
                    <a:cxn ang="0">
                      <a:pos x="292" y="111"/>
                    </a:cxn>
                    <a:cxn ang="0">
                      <a:pos x="289" y="133"/>
                    </a:cxn>
                    <a:cxn ang="0">
                      <a:pos x="283" y="154"/>
                    </a:cxn>
                    <a:cxn ang="0">
                      <a:pos x="272" y="173"/>
                    </a:cxn>
                    <a:cxn ang="0">
                      <a:pos x="258" y="189"/>
                    </a:cxn>
                    <a:cxn ang="0">
                      <a:pos x="251" y="196"/>
                    </a:cxn>
                    <a:cxn ang="0">
                      <a:pos x="234" y="209"/>
                    </a:cxn>
                    <a:cxn ang="0">
                      <a:pos x="213" y="217"/>
                    </a:cxn>
                    <a:cxn ang="0">
                      <a:pos x="192" y="221"/>
                    </a:cxn>
                    <a:cxn ang="0">
                      <a:pos x="100" y="222"/>
                    </a:cxn>
                    <a:cxn ang="0">
                      <a:pos x="89" y="221"/>
                    </a:cxn>
                    <a:cxn ang="0">
                      <a:pos x="67" y="217"/>
                    </a:cxn>
                    <a:cxn ang="0">
                      <a:pos x="47" y="209"/>
                    </a:cxn>
                    <a:cxn ang="0">
                      <a:pos x="30" y="196"/>
                    </a:cxn>
                    <a:cxn ang="0">
                      <a:pos x="21" y="189"/>
                    </a:cxn>
                    <a:cxn ang="0">
                      <a:pos x="9" y="175"/>
                    </a:cxn>
                    <a:cxn ang="0">
                      <a:pos x="0" y="158"/>
                    </a:cxn>
                    <a:cxn ang="0">
                      <a:pos x="61" y="158"/>
                    </a:cxn>
                    <a:cxn ang="0">
                      <a:pos x="79" y="169"/>
                    </a:cxn>
                    <a:cxn ang="0">
                      <a:pos x="100" y="173"/>
                    </a:cxn>
                    <a:cxn ang="0">
                      <a:pos x="181" y="173"/>
                    </a:cxn>
                    <a:cxn ang="0">
                      <a:pos x="204" y="168"/>
                    </a:cxn>
                    <a:cxn ang="0">
                      <a:pos x="224" y="154"/>
                    </a:cxn>
                    <a:cxn ang="0">
                      <a:pos x="231" y="146"/>
                    </a:cxn>
                    <a:cxn ang="0">
                      <a:pos x="241" y="124"/>
                    </a:cxn>
                    <a:cxn ang="0">
                      <a:pos x="242" y="111"/>
                    </a:cxn>
                    <a:cxn ang="0">
                      <a:pos x="241" y="99"/>
                    </a:cxn>
                    <a:cxn ang="0">
                      <a:pos x="231" y="77"/>
                    </a:cxn>
                    <a:cxn ang="0">
                      <a:pos x="224" y="68"/>
                    </a:cxn>
                    <a:cxn ang="0">
                      <a:pos x="204" y="54"/>
                    </a:cxn>
                    <a:cxn ang="0">
                      <a:pos x="181" y="49"/>
                    </a:cxn>
                    <a:cxn ang="0">
                      <a:pos x="100" y="49"/>
                    </a:cxn>
                    <a:cxn ang="0">
                      <a:pos x="79" y="53"/>
                    </a:cxn>
                    <a:cxn ang="0">
                      <a:pos x="61" y="63"/>
                    </a:cxn>
                    <a:cxn ang="0">
                      <a:pos x="0" y="63"/>
                    </a:cxn>
                    <a:cxn ang="0">
                      <a:pos x="9" y="47"/>
                    </a:cxn>
                    <a:cxn ang="0">
                      <a:pos x="21" y="32"/>
                    </a:cxn>
                    <a:cxn ang="0">
                      <a:pos x="30" y="26"/>
                    </a:cxn>
                    <a:cxn ang="0">
                      <a:pos x="47" y="13"/>
                    </a:cxn>
                    <a:cxn ang="0">
                      <a:pos x="67" y="5"/>
                    </a:cxn>
                    <a:cxn ang="0">
                      <a:pos x="89" y="0"/>
                    </a:cxn>
                    <a:cxn ang="0">
                      <a:pos x="100" y="0"/>
                    </a:cxn>
                  </a:cxnLst>
                  <a:rect l="0" t="0" r="r" b="b"/>
                  <a:pathLst>
                    <a:path w="292" h="222">
                      <a:moveTo>
                        <a:pt x="100" y="0"/>
                      </a:moveTo>
                      <a:lnTo>
                        <a:pt x="181" y="0"/>
                      </a:lnTo>
                      <a:lnTo>
                        <a:pt x="181" y="0"/>
                      </a:lnTo>
                      <a:lnTo>
                        <a:pt x="192" y="0"/>
                      </a:lnTo>
                      <a:lnTo>
                        <a:pt x="203" y="2"/>
                      </a:lnTo>
                      <a:lnTo>
                        <a:pt x="213" y="5"/>
                      </a:lnTo>
                      <a:lnTo>
                        <a:pt x="224" y="9"/>
                      </a:lnTo>
                      <a:lnTo>
                        <a:pt x="234" y="13"/>
                      </a:lnTo>
                      <a:lnTo>
                        <a:pt x="242" y="18"/>
                      </a:lnTo>
                      <a:lnTo>
                        <a:pt x="251" y="26"/>
                      </a:lnTo>
                      <a:lnTo>
                        <a:pt x="258" y="32"/>
                      </a:lnTo>
                      <a:lnTo>
                        <a:pt x="258" y="32"/>
                      </a:lnTo>
                      <a:lnTo>
                        <a:pt x="266" y="41"/>
                      </a:lnTo>
                      <a:lnTo>
                        <a:pt x="272" y="49"/>
                      </a:lnTo>
                      <a:lnTo>
                        <a:pt x="278" y="58"/>
                      </a:lnTo>
                      <a:lnTo>
                        <a:pt x="283" y="68"/>
                      </a:lnTo>
                      <a:lnTo>
                        <a:pt x="287" y="78"/>
                      </a:lnTo>
                      <a:lnTo>
                        <a:pt x="289" y="89"/>
                      </a:lnTo>
                      <a:lnTo>
                        <a:pt x="291" y="100"/>
                      </a:lnTo>
                      <a:lnTo>
                        <a:pt x="292" y="111"/>
                      </a:lnTo>
                      <a:lnTo>
                        <a:pt x="292" y="111"/>
                      </a:lnTo>
                      <a:lnTo>
                        <a:pt x="292" y="111"/>
                      </a:lnTo>
                      <a:lnTo>
                        <a:pt x="291" y="122"/>
                      </a:lnTo>
                      <a:lnTo>
                        <a:pt x="289" y="133"/>
                      </a:lnTo>
                      <a:lnTo>
                        <a:pt x="287" y="143"/>
                      </a:lnTo>
                      <a:lnTo>
                        <a:pt x="283" y="154"/>
                      </a:lnTo>
                      <a:lnTo>
                        <a:pt x="278" y="164"/>
                      </a:lnTo>
                      <a:lnTo>
                        <a:pt x="272" y="173"/>
                      </a:lnTo>
                      <a:lnTo>
                        <a:pt x="266" y="182"/>
                      </a:lnTo>
                      <a:lnTo>
                        <a:pt x="258" y="189"/>
                      </a:lnTo>
                      <a:lnTo>
                        <a:pt x="258" y="189"/>
                      </a:lnTo>
                      <a:lnTo>
                        <a:pt x="251" y="196"/>
                      </a:lnTo>
                      <a:lnTo>
                        <a:pt x="242" y="203"/>
                      </a:lnTo>
                      <a:lnTo>
                        <a:pt x="234" y="209"/>
                      </a:lnTo>
                      <a:lnTo>
                        <a:pt x="224" y="214"/>
                      </a:lnTo>
                      <a:lnTo>
                        <a:pt x="213" y="217"/>
                      </a:lnTo>
                      <a:lnTo>
                        <a:pt x="203" y="220"/>
                      </a:lnTo>
                      <a:lnTo>
                        <a:pt x="192" y="221"/>
                      </a:lnTo>
                      <a:lnTo>
                        <a:pt x="181" y="222"/>
                      </a:lnTo>
                      <a:lnTo>
                        <a:pt x="100" y="222"/>
                      </a:lnTo>
                      <a:lnTo>
                        <a:pt x="100" y="222"/>
                      </a:lnTo>
                      <a:lnTo>
                        <a:pt x="89" y="221"/>
                      </a:lnTo>
                      <a:lnTo>
                        <a:pt x="78" y="220"/>
                      </a:lnTo>
                      <a:lnTo>
                        <a:pt x="67" y="217"/>
                      </a:lnTo>
                      <a:lnTo>
                        <a:pt x="57" y="214"/>
                      </a:lnTo>
                      <a:lnTo>
                        <a:pt x="47" y="209"/>
                      </a:lnTo>
                      <a:lnTo>
                        <a:pt x="38" y="203"/>
                      </a:lnTo>
                      <a:lnTo>
                        <a:pt x="30" y="196"/>
                      </a:lnTo>
                      <a:lnTo>
                        <a:pt x="21" y="189"/>
                      </a:lnTo>
                      <a:lnTo>
                        <a:pt x="21" y="189"/>
                      </a:lnTo>
                      <a:lnTo>
                        <a:pt x="15" y="183"/>
                      </a:lnTo>
                      <a:lnTo>
                        <a:pt x="9" y="175"/>
                      </a:lnTo>
                      <a:lnTo>
                        <a:pt x="4" y="167"/>
                      </a:lnTo>
                      <a:lnTo>
                        <a:pt x="0" y="158"/>
                      </a:lnTo>
                      <a:lnTo>
                        <a:pt x="61" y="158"/>
                      </a:lnTo>
                      <a:lnTo>
                        <a:pt x="61" y="158"/>
                      </a:lnTo>
                      <a:lnTo>
                        <a:pt x="69" y="164"/>
                      </a:lnTo>
                      <a:lnTo>
                        <a:pt x="79" y="169"/>
                      </a:lnTo>
                      <a:lnTo>
                        <a:pt x="89" y="172"/>
                      </a:lnTo>
                      <a:lnTo>
                        <a:pt x="100" y="173"/>
                      </a:lnTo>
                      <a:lnTo>
                        <a:pt x="181" y="173"/>
                      </a:lnTo>
                      <a:lnTo>
                        <a:pt x="181" y="173"/>
                      </a:lnTo>
                      <a:lnTo>
                        <a:pt x="193" y="172"/>
                      </a:lnTo>
                      <a:lnTo>
                        <a:pt x="204" y="168"/>
                      </a:lnTo>
                      <a:lnTo>
                        <a:pt x="215" y="162"/>
                      </a:lnTo>
                      <a:lnTo>
                        <a:pt x="224" y="154"/>
                      </a:lnTo>
                      <a:lnTo>
                        <a:pt x="224" y="154"/>
                      </a:lnTo>
                      <a:lnTo>
                        <a:pt x="231" y="146"/>
                      </a:lnTo>
                      <a:lnTo>
                        <a:pt x="237" y="135"/>
                      </a:lnTo>
                      <a:lnTo>
                        <a:pt x="241" y="124"/>
                      </a:lnTo>
                      <a:lnTo>
                        <a:pt x="242" y="111"/>
                      </a:lnTo>
                      <a:lnTo>
                        <a:pt x="242" y="111"/>
                      </a:lnTo>
                      <a:lnTo>
                        <a:pt x="242" y="111"/>
                      </a:lnTo>
                      <a:lnTo>
                        <a:pt x="241" y="99"/>
                      </a:lnTo>
                      <a:lnTo>
                        <a:pt x="237" y="86"/>
                      </a:lnTo>
                      <a:lnTo>
                        <a:pt x="231" y="77"/>
                      </a:lnTo>
                      <a:lnTo>
                        <a:pt x="224" y="68"/>
                      </a:lnTo>
                      <a:lnTo>
                        <a:pt x="224" y="68"/>
                      </a:lnTo>
                      <a:lnTo>
                        <a:pt x="215" y="60"/>
                      </a:lnTo>
                      <a:lnTo>
                        <a:pt x="204" y="54"/>
                      </a:lnTo>
                      <a:lnTo>
                        <a:pt x="193" y="51"/>
                      </a:lnTo>
                      <a:lnTo>
                        <a:pt x="181" y="49"/>
                      </a:lnTo>
                      <a:lnTo>
                        <a:pt x="100" y="49"/>
                      </a:lnTo>
                      <a:lnTo>
                        <a:pt x="100" y="49"/>
                      </a:lnTo>
                      <a:lnTo>
                        <a:pt x="89" y="51"/>
                      </a:lnTo>
                      <a:lnTo>
                        <a:pt x="79" y="53"/>
                      </a:lnTo>
                      <a:lnTo>
                        <a:pt x="69" y="58"/>
                      </a:lnTo>
                      <a:lnTo>
                        <a:pt x="61" y="63"/>
                      </a:lnTo>
                      <a:lnTo>
                        <a:pt x="0" y="63"/>
                      </a:lnTo>
                      <a:lnTo>
                        <a:pt x="0" y="63"/>
                      </a:lnTo>
                      <a:lnTo>
                        <a:pt x="4" y="56"/>
                      </a:lnTo>
                      <a:lnTo>
                        <a:pt x="9" y="47"/>
                      </a:lnTo>
                      <a:lnTo>
                        <a:pt x="15" y="39"/>
                      </a:lnTo>
                      <a:lnTo>
                        <a:pt x="21" y="32"/>
                      </a:lnTo>
                      <a:lnTo>
                        <a:pt x="21" y="32"/>
                      </a:lnTo>
                      <a:lnTo>
                        <a:pt x="30" y="26"/>
                      </a:lnTo>
                      <a:lnTo>
                        <a:pt x="38" y="18"/>
                      </a:lnTo>
                      <a:lnTo>
                        <a:pt x="47" y="13"/>
                      </a:lnTo>
                      <a:lnTo>
                        <a:pt x="57" y="9"/>
                      </a:lnTo>
                      <a:lnTo>
                        <a:pt x="67" y="5"/>
                      </a:lnTo>
                      <a:lnTo>
                        <a:pt x="78" y="2"/>
                      </a:lnTo>
                      <a:lnTo>
                        <a:pt x="89" y="0"/>
                      </a:lnTo>
                      <a:lnTo>
                        <a:pt x="100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bg1">
                        <a:lumMod val="50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endParaRPr>
                </a:p>
              </p:txBody>
            </p:sp>
          </p:grpSp>
        </p:grpSp>
      </p:grpSp>
      <p:grpSp>
        <p:nvGrpSpPr>
          <p:cNvPr id="50" name="Group 94"/>
          <p:cNvGrpSpPr/>
          <p:nvPr/>
        </p:nvGrpSpPr>
        <p:grpSpPr>
          <a:xfrm>
            <a:off x="5143504" y="1428744"/>
            <a:ext cx="2877569" cy="636165"/>
            <a:chOff x="5143504" y="1428742"/>
            <a:chExt cx="2877569" cy="636164"/>
          </a:xfrm>
        </p:grpSpPr>
        <p:sp>
          <p:nvSpPr>
            <p:cNvPr id="65" name="Rectangle 36"/>
            <p:cNvSpPr/>
            <p:nvPr/>
          </p:nvSpPr>
          <p:spPr>
            <a:xfrm>
              <a:off x="6143636" y="1577641"/>
              <a:ext cx="18774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Open Sans" pitchFamily="34" charset="0"/>
                </a:rPr>
                <a:t>未及时合并导致代码冲突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endParaRPr>
            </a:p>
          </p:txBody>
        </p:sp>
        <p:sp>
          <p:nvSpPr>
            <p:cNvPr id="53" name="Rectangle 16"/>
            <p:cNvSpPr/>
            <p:nvPr/>
          </p:nvSpPr>
          <p:spPr>
            <a:xfrm>
              <a:off x="5143504" y="1428742"/>
              <a:ext cx="636196" cy="63616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66" name="Group 96"/>
          <p:cNvGrpSpPr/>
          <p:nvPr/>
        </p:nvGrpSpPr>
        <p:grpSpPr>
          <a:xfrm>
            <a:off x="5143504" y="2500314"/>
            <a:ext cx="2262016" cy="636165"/>
            <a:chOff x="5143504" y="2500312"/>
            <a:chExt cx="2262016" cy="636164"/>
          </a:xfrm>
        </p:grpSpPr>
        <p:sp>
          <p:nvSpPr>
            <p:cNvPr id="74" name="Rectangle 38"/>
            <p:cNvSpPr/>
            <p:nvPr/>
          </p:nvSpPr>
          <p:spPr>
            <a:xfrm>
              <a:off x="6143636" y="2660231"/>
              <a:ext cx="12618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Open Sans" pitchFamily="34" charset="0"/>
                </a:rPr>
                <a:t>分支未及时清理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endParaRPr>
            </a:p>
          </p:txBody>
        </p:sp>
        <p:sp>
          <p:nvSpPr>
            <p:cNvPr id="69" name="Rectangle 23"/>
            <p:cNvSpPr/>
            <p:nvPr/>
          </p:nvSpPr>
          <p:spPr>
            <a:xfrm>
              <a:off x="5143504" y="2500312"/>
              <a:ext cx="636196" cy="6361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使用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Git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常见问题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84" name="KSO_Shape"/>
          <p:cNvSpPr>
            <a:spLocks/>
          </p:cNvSpPr>
          <p:nvPr/>
        </p:nvSpPr>
        <p:spPr bwMode="auto">
          <a:xfrm>
            <a:off x="5312797" y="1572489"/>
            <a:ext cx="312731" cy="313159"/>
          </a:xfrm>
          <a:custGeom>
            <a:avLst/>
            <a:gdLst>
              <a:gd name="T0" fmla="*/ 408 w 454"/>
              <a:gd name="T1" fmla="*/ 226 h 452"/>
              <a:gd name="T2" fmla="*/ 454 w 454"/>
              <a:gd name="T3" fmla="*/ 226 h 452"/>
              <a:gd name="T4" fmla="*/ 454 w 454"/>
              <a:gd name="T5" fmla="*/ 452 h 452"/>
              <a:gd name="T6" fmla="*/ 408 w 454"/>
              <a:gd name="T7" fmla="*/ 452 h 452"/>
              <a:gd name="T8" fmla="*/ 408 w 454"/>
              <a:gd name="T9" fmla="*/ 226 h 452"/>
              <a:gd name="T10" fmla="*/ 408 w 454"/>
              <a:gd name="T11" fmla="*/ 226 h 452"/>
              <a:gd name="T12" fmla="*/ 264 w 454"/>
              <a:gd name="T13" fmla="*/ 226 h 452"/>
              <a:gd name="T14" fmla="*/ 377 w 454"/>
              <a:gd name="T15" fmla="*/ 339 h 452"/>
              <a:gd name="T16" fmla="*/ 264 w 454"/>
              <a:gd name="T17" fmla="*/ 452 h 452"/>
              <a:gd name="T18" fmla="*/ 264 w 454"/>
              <a:gd name="T19" fmla="*/ 362 h 452"/>
              <a:gd name="T20" fmla="*/ 0 w 454"/>
              <a:gd name="T21" fmla="*/ 362 h 452"/>
              <a:gd name="T22" fmla="*/ 0 w 454"/>
              <a:gd name="T23" fmla="*/ 316 h 452"/>
              <a:gd name="T24" fmla="*/ 264 w 454"/>
              <a:gd name="T25" fmla="*/ 316 h 452"/>
              <a:gd name="T26" fmla="*/ 264 w 454"/>
              <a:gd name="T27" fmla="*/ 226 h 452"/>
              <a:gd name="T28" fmla="*/ 264 w 454"/>
              <a:gd name="T29" fmla="*/ 226 h 452"/>
              <a:gd name="T30" fmla="*/ 190 w 454"/>
              <a:gd name="T31" fmla="*/ 0 h 452"/>
              <a:gd name="T32" fmla="*/ 190 w 454"/>
              <a:gd name="T33" fmla="*/ 90 h 452"/>
              <a:gd name="T34" fmla="*/ 454 w 454"/>
              <a:gd name="T35" fmla="*/ 90 h 452"/>
              <a:gd name="T36" fmla="*/ 454 w 454"/>
              <a:gd name="T37" fmla="*/ 136 h 452"/>
              <a:gd name="T38" fmla="*/ 190 w 454"/>
              <a:gd name="T39" fmla="*/ 136 h 452"/>
              <a:gd name="T40" fmla="*/ 190 w 454"/>
              <a:gd name="T41" fmla="*/ 226 h 452"/>
              <a:gd name="T42" fmla="*/ 77 w 454"/>
              <a:gd name="T43" fmla="*/ 113 h 452"/>
              <a:gd name="T44" fmla="*/ 190 w 454"/>
              <a:gd name="T45" fmla="*/ 0 h 452"/>
              <a:gd name="T46" fmla="*/ 190 w 454"/>
              <a:gd name="T47" fmla="*/ 0 h 452"/>
              <a:gd name="T48" fmla="*/ 0 w 454"/>
              <a:gd name="T49" fmla="*/ 0 h 452"/>
              <a:gd name="T50" fmla="*/ 46 w 454"/>
              <a:gd name="T51" fmla="*/ 0 h 452"/>
              <a:gd name="T52" fmla="*/ 46 w 454"/>
              <a:gd name="T53" fmla="*/ 226 h 452"/>
              <a:gd name="T54" fmla="*/ 0 w 454"/>
              <a:gd name="T55" fmla="*/ 226 h 452"/>
              <a:gd name="T56" fmla="*/ 0 w 454"/>
              <a:gd name="T57" fmla="*/ 0 h 452"/>
              <a:gd name="T58" fmla="*/ 0 w 454"/>
              <a:gd name="T59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4" h="452">
                <a:moveTo>
                  <a:pt x="408" y="226"/>
                </a:moveTo>
                <a:lnTo>
                  <a:pt x="454" y="226"/>
                </a:lnTo>
                <a:lnTo>
                  <a:pt x="454" y="452"/>
                </a:lnTo>
                <a:lnTo>
                  <a:pt x="408" y="452"/>
                </a:lnTo>
                <a:lnTo>
                  <a:pt x="408" y="226"/>
                </a:lnTo>
                <a:lnTo>
                  <a:pt x="408" y="226"/>
                </a:lnTo>
                <a:close/>
                <a:moveTo>
                  <a:pt x="264" y="226"/>
                </a:moveTo>
                <a:lnTo>
                  <a:pt x="377" y="339"/>
                </a:lnTo>
                <a:lnTo>
                  <a:pt x="264" y="452"/>
                </a:lnTo>
                <a:lnTo>
                  <a:pt x="264" y="362"/>
                </a:lnTo>
                <a:lnTo>
                  <a:pt x="0" y="362"/>
                </a:lnTo>
                <a:lnTo>
                  <a:pt x="0" y="316"/>
                </a:lnTo>
                <a:lnTo>
                  <a:pt x="264" y="316"/>
                </a:lnTo>
                <a:lnTo>
                  <a:pt x="264" y="226"/>
                </a:lnTo>
                <a:lnTo>
                  <a:pt x="264" y="226"/>
                </a:lnTo>
                <a:close/>
                <a:moveTo>
                  <a:pt x="190" y="0"/>
                </a:moveTo>
                <a:lnTo>
                  <a:pt x="190" y="90"/>
                </a:lnTo>
                <a:lnTo>
                  <a:pt x="454" y="90"/>
                </a:lnTo>
                <a:lnTo>
                  <a:pt x="454" y="136"/>
                </a:lnTo>
                <a:lnTo>
                  <a:pt x="190" y="136"/>
                </a:lnTo>
                <a:lnTo>
                  <a:pt x="190" y="226"/>
                </a:lnTo>
                <a:lnTo>
                  <a:pt x="77" y="113"/>
                </a:lnTo>
                <a:lnTo>
                  <a:pt x="190" y="0"/>
                </a:lnTo>
                <a:lnTo>
                  <a:pt x="190" y="0"/>
                </a:lnTo>
                <a:close/>
                <a:moveTo>
                  <a:pt x="0" y="0"/>
                </a:moveTo>
                <a:lnTo>
                  <a:pt x="46" y="0"/>
                </a:lnTo>
                <a:lnTo>
                  <a:pt x="46" y="226"/>
                </a:lnTo>
                <a:lnTo>
                  <a:pt x="0" y="22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6" name="KSO_Shape"/>
          <p:cNvSpPr>
            <a:spLocks/>
          </p:cNvSpPr>
          <p:nvPr/>
        </p:nvSpPr>
        <p:spPr bwMode="auto">
          <a:xfrm>
            <a:off x="5263532" y="2660941"/>
            <a:ext cx="361995" cy="322811"/>
          </a:xfrm>
          <a:custGeom>
            <a:avLst/>
            <a:gdLst>
              <a:gd name="T0" fmla="*/ 388274173 w 6596"/>
              <a:gd name="T1" fmla="*/ 388633190 h 8377"/>
              <a:gd name="T2" fmla="*/ 388274173 w 6596"/>
              <a:gd name="T3" fmla="*/ 388633190 h 8377"/>
              <a:gd name="T4" fmla="*/ 388274173 w 6596"/>
              <a:gd name="T5" fmla="*/ 388633190 h 8377"/>
              <a:gd name="T6" fmla="*/ 388274173 w 6596"/>
              <a:gd name="T7" fmla="*/ 388633190 h 8377"/>
              <a:gd name="T8" fmla="*/ 388274173 w 6596"/>
              <a:gd name="T9" fmla="*/ 388633190 h 8377"/>
              <a:gd name="T10" fmla="*/ 388274173 w 6596"/>
              <a:gd name="T11" fmla="*/ 388633190 h 8377"/>
              <a:gd name="T12" fmla="*/ 388274173 w 6596"/>
              <a:gd name="T13" fmla="*/ 388633190 h 8377"/>
              <a:gd name="T14" fmla="*/ 388274173 w 6596"/>
              <a:gd name="T15" fmla="*/ 388633190 h 8377"/>
              <a:gd name="T16" fmla="*/ 388274173 w 6596"/>
              <a:gd name="T17" fmla="*/ 388633190 h 8377"/>
              <a:gd name="T18" fmla="*/ 388274173 w 6596"/>
              <a:gd name="T19" fmla="*/ 388633190 h 8377"/>
              <a:gd name="T20" fmla="*/ 388274173 w 6596"/>
              <a:gd name="T21" fmla="*/ 388633190 h 8377"/>
              <a:gd name="T22" fmla="*/ 388274173 w 6596"/>
              <a:gd name="T23" fmla="*/ 388633190 h 8377"/>
              <a:gd name="T24" fmla="*/ 388274173 w 6596"/>
              <a:gd name="T25" fmla="*/ 388633190 h 8377"/>
              <a:gd name="T26" fmla="*/ 388274173 w 6596"/>
              <a:gd name="T27" fmla="*/ 388633190 h 8377"/>
              <a:gd name="T28" fmla="*/ 388274173 w 6596"/>
              <a:gd name="T29" fmla="*/ 388633190 h 8377"/>
              <a:gd name="T30" fmla="*/ 388274173 w 6596"/>
              <a:gd name="T31" fmla="*/ 388633190 h 8377"/>
              <a:gd name="T32" fmla="*/ 388274173 w 6596"/>
              <a:gd name="T33" fmla="*/ 388633190 h 8377"/>
              <a:gd name="T34" fmla="*/ 388274173 w 6596"/>
              <a:gd name="T35" fmla="*/ 388633190 h 8377"/>
              <a:gd name="T36" fmla="*/ 388274173 w 6596"/>
              <a:gd name="T37" fmla="*/ 388633190 h 8377"/>
              <a:gd name="T38" fmla="*/ 388274173 w 6596"/>
              <a:gd name="T39" fmla="*/ 388633190 h 8377"/>
              <a:gd name="T40" fmla="*/ 388274173 w 6596"/>
              <a:gd name="T41" fmla="*/ 388633190 h 8377"/>
              <a:gd name="T42" fmla="*/ 388274173 w 6596"/>
              <a:gd name="T43" fmla="*/ 388633190 h 8377"/>
              <a:gd name="T44" fmla="*/ 388274173 w 6596"/>
              <a:gd name="T45" fmla="*/ 388633190 h 8377"/>
              <a:gd name="T46" fmla="*/ 388274173 w 6596"/>
              <a:gd name="T47" fmla="*/ 388633190 h 8377"/>
              <a:gd name="T48" fmla="*/ 388274173 w 6596"/>
              <a:gd name="T49" fmla="*/ 388633190 h 8377"/>
              <a:gd name="T50" fmla="*/ 388274173 w 6596"/>
              <a:gd name="T51" fmla="*/ 388633190 h 8377"/>
              <a:gd name="T52" fmla="*/ 388274173 w 6596"/>
              <a:gd name="T53" fmla="*/ 388633190 h 8377"/>
              <a:gd name="T54" fmla="*/ 388274173 w 6596"/>
              <a:gd name="T55" fmla="*/ 388633190 h 8377"/>
              <a:gd name="T56" fmla="*/ 388274173 w 6596"/>
              <a:gd name="T57" fmla="*/ 388633190 h 8377"/>
              <a:gd name="T58" fmla="*/ 388274173 w 6596"/>
              <a:gd name="T59" fmla="*/ 388633190 h 8377"/>
              <a:gd name="T60" fmla="*/ 388274173 w 6596"/>
              <a:gd name="T61" fmla="*/ 388633190 h 8377"/>
              <a:gd name="T62" fmla="*/ 388274173 w 6596"/>
              <a:gd name="T63" fmla="*/ 388633190 h 8377"/>
              <a:gd name="T64" fmla="*/ 388274173 w 6596"/>
              <a:gd name="T65" fmla="*/ 388633190 h 8377"/>
              <a:gd name="T66" fmla="*/ 388274173 w 6596"/>
              <a:gd name="T67" fmla="*/ 388633190 h 8377"/>
              <a:gd name="T68" fmla="*/ 388274173 w 6596"/>
              <a:gd name="T69" fmla="*/ 388633190 h 8377"/>
              <a:gd name="T70" fmla="*/ 388274173 w 6596"/>
              <a:gd name="T71" fmla="*/ 388633190 h 8377"/>
              <a:gd name="T72" fmla="*/ 388274173 w 6596"/>
              <a:gd name="T73" fmla="*/ 388633190 h 8377"/>
              <a:gd name="T74" fmla="*/ 388274173 w 6596"/>
              <a:gd name="T75" fmla="*/ 388633190 h 8377"/>
              <a:gd name="T76" fmla="*/ 388274173 w 6596"/>
              <a:gd name="T77" fmla="*/ 388633190 h 8377"/>
              <a:gd name="T78" fmla="*/ 388274173 w 6596"/>
              <a:gd name="T79" fmla="*/ 388633190 h 8377"/>
              <a:gd name="T80" fmla="*/ 388274173 w 6596"/>
              <a:gd name="T81" fmla="*/ 388633190 h 8377"/>
              <a:gd name="T82" fmla="*/ 388274173 w 6596"/>
              <a:gd name="T83" fmla="*/ 388633190 h 8377"/>
              <a:gd name="T84" fmla="*/ 388274173 w 6596"/>
              <a:gd name="T85" fmla="*/ 388633190 h 8377"/>
              <a:gd name="T86" fmla="*/ 388274173 w 6596"/>
              <a:gd name="T87" fmla="*/ 388633190 h 8377"/>
              <a:gd name="T88" fmla="*/ 388274173 w 6596"/>
              <a:gd name="T89" fmla="*/ 388633190 h 8377"/>
              <a:gd name="T90" fmla="*/ 388274173 w 6596"/>
              <a:gd name="T91" fmla="*/ 388633190 h 8377"/>
              <a:gd name="T92" fmla="*/ 388274173 w 6596"/>
              <a:gd name="T93" fmla="*/ 388633190 h 8377"/>
              <a:gd name="T94" fmla="*/ 388274173 w 6596"/>
              <a:gd name="T95" fmla="*/ 388633190 h 8377"/>
              <a:gd name="T96" fmla="*/ 388274173 w 6596"/>
              <a:gd name="T97" fmla="*/ 388633190 h 8377"/>
              <a:gd name="T98" fmla="*/ 388274173 w 6596"/>
              <a:gd name="T99" fmla="*/ 388633190 h 837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596" h="8377">
                <a:moveTo>
                  <a:pt x="2893" y="8377"/>
                </a:moveTo>
                <a:lnTo>
                  <a:pt x="4079" y="8377"/>
                </a:lnTo>
                <a:lnTo>
                  <a:pt x="4079" y="5077"/>
                </a:lnTo>
                <a:lnTo>
                  <a:pt x="4170" y="4924"/>
                </a:lnTo>
                <a:lnTo>
                  <a:pt x="4279" y="4771"/>
                </a:lnTo>
                <a:lnTo>
                  <a:pt x="4403" y="4602"/>
                </a:lnTo>
                <a:lnTo>
                  <a:pt x="4509" y="4467"/>
                </a:lnTo>
                <a:lnTo>
                  <a:pt x="4610" y="4342"/>
                </a:lnTo>
                <a:lnTo>
                  <a:pt x="4765" y="4173"/>
                </a:lnTo>
                <a:lnTo>
                  <a:pt x="4865" y="4070"/>
                </a:lnTo>
                <a:lnTo>
                  <a:pt x="4958" y="3971"/>
                </a:lnTo>
                <a:lnTo>
                  <a:pt x="5083" y="3850"/>
                </a:lnTo>
                <a:lnTo>
                  <a:pt x="5212" y="3732"/>
                </a:lnTo>
                <a:lnTo>
                  <a:pt x="5287" y="3665"/>
                </a:lnTo>
                <a:lnTo>
                  <a:pt x="5370" y="3595"/>
                </a:lnTo>
                <a:lnTo>
                  <a:pt x="5456" y="3528"/>
                </a:lnTo>
                <a:lnTo>
                  <a:pt x="5545" y="3470"/>
                </a:lnTo>
                <a:lnTo>
                  <a:pt x="5640" y="3404"/>
                </a:lnTo>
                <a:lnTo>
                  <a:pt x="5742" y="3339"/>
                </a:lnTo>
                <a:lnTo>
                  <a:pt x="5891" y="3262"/>
                </a:lnTo>
                <a:lnTo>
                  <a:pt x="6206" y="3655"/>
                </a:lnTo>
                <a:lnTo>
                  <a:pt x="6596" y="2050"/>
                </a:lnTo>
                <a:lnTo>
                  <a:pt x="4947" y="2050"/>
                </a:lnTo>
                <a:lnTo>
                  <a:pt x="5241" y="2435"/>
                </a:lnTo>
                <a:lnTo>
                  <a:pt x="5116" y="2510"/>
                </a:lnTo>
                <a:lnTo>
                  <a:pt x="4997" y="2587"/>
                </a:lnTo>
                <a:lnTo>
                  <a:pt x="4865" y="2682"/>
                </a:lnTo>
                <a:lnTo>
                  <a:pt x="4749" y="2782"/>
                </a:lnTo>
                <a:lnTo>
                  <a:pt x="4639" y="2876"/>
                </a:lnTo>
                <a:lnTo>
                  <a:pt x="4525" y="2976"/>
                </a:lnTo>
                <a:lnTo>
                  <a:pt x="4428" y="3071"/>
                </a:lnTo>
                <a:lnTo>
                  <a:pt x="4320" y="3188"/>
                </a:lnTo>
                <a:lnTo>
                  <a:pt x="4215" y="3316"/>
                </a:lnTo>
                <a:lnTo>
                  <a:pt x="4074" y="3488"/>
                </a:lnTo>
                <a:lnTo>
                  <a:pt x="4073" y="1463"/>
                </a:lnTo>
                <a:lnTo>
                  <a:pt x="4660" y="1463"/>
                </a:lnTo>
                <a:lnTo>
                  <a:pt x="3485" y="0"/>
                </a:lnTo>
                <a:lnTo>
                  <a:pt x="2320" y="1463"/>
                </a:lnTo>
                <a:lnTo>
                  <a:pt x="2904" y="1463"/>
                </a:lnTo>
                <a:lnTo>
                  <a:pt x="2904" y="3496"/>
                </a:lnTo>
                <a:lnTo>
                  <a:pt x="2773" y="3335"/>
                </a:lnTo>
                <a:lnTo>
                  <a:pt x="2661" y="3200"/>
                </a:lnTo>
                <a:lnTo>
                  <a:pt x="2574" y="3106"/>
                </a:lnTo>
                <a:lnTo>
                  <a:pt x="2490" y="3023"/>
                </a:lnTo>
                <a:lnTo>
                  <a:pt x="2403" y="2933"/>
                </a:lnTo>
                <a:lnTo>
                  <a:pt x="2312" y="2855"/>
                </a:lnTo>
                <a:lnTo>
                  <a:pt x="2202" y="2760"/>
                </a:lnTo>
                <a:lnTo>
                  <a:pt x="2077" y="2662"/>
                </a:lnTo>
                <a:lnTo>
                  <a:pt x="1957" y="2580"/>
                </a:lnTo>
                <a:lnTo>
                  <a:pt x="1836" y="2503"/>
                </a:lnTo>
                <a:lnTo>
                  <a:pt x="1721" y="2435"/>
                </a:lnTo>
                <a:lnTo>
                  <a:pt x="2022" y="2052"/>
                </a:lnTo>
                <a:lnTo>
                  <a:pt x="378" y="2052"/>
                </a:lnTo>
                <a:lnTo>
                  <a:pt x="759" y="3661"/>
                </a:lnTo>
                <a:lnTo>
                  <a:pt x="1076" y="3257"/>
                </a:lnTo>
                <a:lnTo>
                  <a:pt x="1223" y="3339"/>
                </a:lnTo>
                <a:lnTo>
                  <a:pt x="1372" y="3432"/>
                </a:lnTo>
                <a:lnTo>
                  <a:pt x="1559" y="3565"/>
                </a:lnTo>
                <a:lnTo>
                  <a:pt x="1673" y="3655"/>
                </a:lnTo>
                <a:lnTo>
                  <a:pt x="1783" y="3754"/>
                </a:lnTo>
                <a:lnTo>
                  <a:pt x="1884" y="3845"/>
                </a:lnTo>
                <a:lnTo>
                  <a:pt x="2016" y="3973"/>
                </a:lnTo>
                <a:lnTo>
                  <a:pt x="2112" y="4071"/>
                </a:lnTo>
                <a:lnTo>
                  <a:pt x="2260" y="4230"/>
                </a:lnTo>
                <a:lnTo>
                  <a:pt x="2379" y="4371"/>
                </a:lnTo>
                <a:lnTo>
                  <a:pt x="2505" y="4527"/>
                </a:lnTo>
                <a:lnTo>
                  <a:pt x="2636" y="4694"/>
                </a:lnTo>
                <a:lnTo>
                  <a:pt x="2767" y="4869"/>
                </a:lnTo>
                <a:lnTo>
                  <a:pt x="2840" y="4992"/>
                </a:lnTo>
                <a:lnTo>
                  <a:pt x="2904" y="5116"/>
                </a:lnTo>
                <a:lnTo>
                  <a:pt x="2904" y="5638"/>
                </a:lnTo>
                <a:lnTo>
                  <a:pt x="2780" y="5503"/>
                </a:lnTo>
                <a:lnTo>
                  <a:pt x="2703" y="5429"/>
                </a:lnTo>
                <a:lnTo>
                  <a:pt x="2612" y="5347"/>
                </a:lnTo>
                <a:lnTo>
                  <a:pt x="2515" y="5268"/>
                </a:lnTo>
                <a:lnTo>
                  <a:pt x="2420" y="5203"/>
                </a:lnTo>
                <a:lnTo>
                  <a:pt x="2295" y="5126"/>
                </a:lnTo>
                <a:lnTo>
                  <a:pt x="2169" y="5053"/>
                </a:lnTo>
                <a:lnTo>
                  <a:pt x="2027" y="4980"/>
                </a:lnTo>
                <a:lnTo>
                  <a:pt x="1874" y="4913"/>
                </a:lnTo>
                <a:lnTo>
                  <a:pt x="1706" y="4852"/>
                </a:lnTo>
                <a:lnTo>
                  <a:pt x="1562" y="4810"/>
                </a:lnTo>
                <a:lnTo>
                  <a:pt x="1398" y="4771"/>
                </a:lnTo>
                <a:lnTo>
                  <a:pt x="1566" y="4327"/>
                </a:lnTo>
                <a:lnTo>
                  <a:pt x="0" y="4887"/>
                </a:lnTo>
                <a:lnTo>
                  <a:pt x="910" y="6278"/>
                </a:lnTo>
                <a:lnTo>
                  <a:pt x="1076" y="5789"/>
                </a:lnTo>
                <a:lnTo>
                  <a:pt x="1240" y="5815"/>
                </a:lnTo>
                <a:lnTo>
                  <a:pt x="1396" y="5847"/>
                </a:lnTo>
                <a:lnTo>
                  <a:pt x="1539" y="5885"/>
                </a:lnTo>
                <a:lnTo>
                  <a:pt x="1706" y="5950"/>
                </a:lnTo>
                <a:lnTo>
                  <a:pt x="1874" y="6028"/>
                </a:lnTo>
                <a:lnTo>
                  <a:pt x="2003" y="6094"/>
                </a:lnTo>
                <a:lnTo>
                  <a:pt x="2147" y="6179"/>
                </a:lnTo>
                <a:lnTo>
                  <a:pt x="2290" y="6273"/>
                </a:lnTo>
                <a:lnTo>
                  <a:pt x="2451" y="6391"/>
                </a:lnTo>
                <a:lnTo>
                  <a:pt x="2612" y="6533"/>
                </a:lnTo>
                <a:lnTo>
                  <a:pt x="2753" y="6670"/>
                </a:lnTo>
                <a:lnTo>
                  <a:pt x="2893" y="6830"/>
                </a:lnTo>
                <a:lnTo>
                  <a:pt x="2893" y="83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7" name="KSO_Shape"/>
          <p:cNvSpPr>
            <a:spLocks/>
          </p:cNvSpPr>
          <p:nvPr/>
        </p:nvSpPr>
        <p:spPr bwMode="auto">
          <a:xfrm>
            <a:off x="5253440" y="3788651"/>
            <a:ext cx="416323" cy="315772"/>
          </a:xfrm>
          <a:custGeom>
            <a:avLst/>
            <a:gdLst>
              <a:gd name="T0" fmla="*/ 69894 w 3865563"/>
              <a:gd name="T1" fmla="*/ 28914 h 3382963"/>
              <a:gd name="T2" fmla="*/ 55413 w 3865563"/>
              <a:gd name="T3" fmla="*/ 45370 h 3382963"/>
              <a:gd name="T4" fmla="*/ 52990 w 3865563"/>
              <a:gd name="T5" fmla="*/ 126475 h 3382963"/>
              <a:gd name="T6" fmla="*/ 70563 w 3865563"/>
              <a:gd name="T7" fmla="*/ 141622 h 3382963"/>
              <a:gd name="T8" fmla="*/ 85834 w 3865563"/>
              <a:gd name="T9" fmla="*/ 171861 h 3382963"/>
              <a:gd name="T10" fmla="*/ 152993 w 3865563"/>
              <a:gd name="T11" fmla="*/ 176339 h 3382963"/>
              <a:gd name="T12" fmla="*/ 166578 w 3865563"/>
              <a:gd name="T13" fmla="*/ 170792 h 3382963"/>
              <a:gd name="T14" fmla="*/ 184043 w 3865563"/>
              <a:gd name="T15" fmla="*/ 148025 h 3382963"/>
              <a:gd name="T16" fmla="*/ 180804 w 3865563"/>
              <a:gd name="T17" fmla="*/ 70970 h 3382963"/>
              <a:gd name="T18" fmla="*/ 165413 w 3865563"/>
              <a:gd name="T19" fmla="*/ 60917 h 3382963"/>
              <a:gd name="T20" fmla="*/ 149326 w 3865563"/>
              <a:gd name="T21" fmla="*/ 33820 h 3382963"/>
              <a:gd name="T22" fmla="*/ 208877 w 3865563"/>
              <a:gd name="T23" fmla="*/ 1457 h 3382963"/>
              <a:gd name="T24" fmla="*/ 223403 w 3865563"/>
              <a:gd name="T25" fmla="*/ 12875 h 3382963"/>
              <a:gd name="T26" fmla="*/ 227549 w 3865563"/>
              <a:gd name="T27" fmla="*/ 34575 h 3382963"/>
              <a:gd name="T28" fmla="*/ 217303 w 3865563"/>
              <a:gd name="T29" fmla="*/ 53988 h 3382963"/>
              <a:gd name="T30" fmla="*/ 201802 w 3865563"/>
              <a:gd name="T31" fmla="*/ 149341 h 3382963"/>
              <a:gd name="T32" fmla="*/ 190955 w 3865563"/>
              <a:gd name="T33" fmla="*/ 174811 h 3382963"/>
              <a:gd name="T34" fmla="*/ 167442 w 3865563"/>
              <a:gd name="T35" fmla="*/ 188715 h 3382963"/>
              <a:gd name="T36" fmla="*/ 70540 w 3865563"/>
              <a:gd name="T37" fmla="*/ 169302 h 3382963"/>
              <a:gd name="T38" fmla="*/ 65029 w 3865563"/>
              <a:gd name="T39" fmla="*/ 151828 h 3382963"/>
              <a:gd name="T40" fmla="*/ 51975 w 3865563"/>
              <a:gd name="T41" fmla="*/ 141212 h 3382963"/>
              <a:gd name="T42" fmla="*/ 36286 w 3865563"/>
              <a:gd name="T43" fmla="*/ 137656 h 3382963"/>
              <a:gd name="T44" fmla="*/ 20143 w 3865563"/>
              <a:gd name="T45" fmla="*/ 143378 h 3382963"/>
              <a:gd name="T46" fmla="*/ 9871 w 3865563"/>
              <a:gd name="T47" fmla="*/ 157804 h 3382963"/>
              <a:gd name="T48" fmla="*/ 11503 w 3865563"/>
              <a:gd name="T49" fmla="*/ 175613 h 3382963"/>
              <a:gd name="T50" fmla="*/ 20357 w 3865563"/>
              <a:gd name="T51" fmla="*/ 185386 h 3382963"/>
              <a:gd name="T52" fmla="*/ 32047 w 3865563"/>
              <a:gd name="T53" fmla="*/ 188475 h 3382963"/>
              <a:gd name="T54" fmla="*/ 43910 w 3865563"/>
              <a:gd name="T55" fmla="*/ 183234 h 3382963"/>
              <a:gd name="T56" fmla="*/ 48578 w 3865563"/>
              <a:gd name="T57" fmla="*/ 170545 h 3382963"/>
              <a:gd name="T58" fmla="*/ 41342 w 3865563"/>
              <a:gd name="T59" fmla="*/ 161214 h 3382963"/>
              <a:gd name="T60" fmla="*/ 42265 w 3865563"/>
              <a:gd name="T61" fmla="*/ 175413 h 3382963"/>
              <a:gd name="T62" fmla="*/ 34561 w 3865563"/>
              <a:gd name="T63" fmla="*/ 181282 h 3382963"/>
              <a:gd name="T64" fmla="*/ 19661 w 3865563"/>
              <a:gd name="T65" fmla="*/ 174757 h 3382963"/>
              <a:gd name="T66" fmla="*/ 18350 w 3865563"/>
              <a:gd name="T67" fmla="*/ 159328 h 3382963"/>
              <a:gd name="T68" fmla="*/ 27098 w 3865563"/>
              <a:gd name="T69" fmla="*/ 149328 h 3382963"/>
              <a:gd name="T70" fmla="*/ 47120 w 3865563"/>
              <a:gd name="T71" fmla="*/ 148713 h 3382963"/>
              <a:gd name="T72" fmla="*/ 59278 w 3865563"/>
              <a:gd name="T73" fmla="*/ 162190 h 3382963"/>
              <a:gd name="T74" fmla="*/ 59372 w 3865563"/>
              <a:gd name="T75" fmla="*/ 181402 h 3382963"/>
              <a:gd name="T76" fmla="*/ 47280 w 3865563"/>
              <a:gd name="T77" fmla="*/ 195160 h 3382963"/>
              <a:gd name="T78" fmla="*/ 32300 w 3865563"/>
              <a:gd name="T79" fmla="*/ 199398 h 3382963"/>
              <a:gd name="T80" fmla="*/ 16839 w 3865563"/>
              <a:gd name="T81" fmla="*/ 195788 h 3382963"/>
              <a:gd name="T82" fmla="*/ 5457 w 3865563"/>
              <a:gd name="T83" fmla="*/ 185867 h 3382963"/>
              <a:gd name="T84" fmla="*/ 0 w 3865563"/>
              <a:gd name="T85" fmla="*/ 166455 h 3382963"/>
              <a:gd name="T86" fmla="*/ 9831 w 3865563"/>
              <a:gd name="T87" fmla="*/ 139247 h 3382963"/>
              <a:gd name="T88" fmla="*/ 42519 w 3865563"/>
              <a:gd name="T89" fmla="*/ 30282 h 3382963"/>
              <a:gd name="T90" fmla="*/ 61899 w 3865563"/>
              <a:gd name="T91" fmla="*/ 11217 h 3382963"/>
              <a:gd name="T92" fmla="*/ 155123 w 3865563"/>
              <a:gd name="T93" fmla="*/ 9038 h 3382963"/>
              <a:gd name="T94" fmla="*/ 158480 w 3865563"/>
              <a:gd name="T95" fmla="*/ 20523 h 3382963"/>
              <a:gd name="T96" fmla="*/ 164312 w 3865563"/>
              <a:gd name="T97" fmla="*/ 38478 h 3382963"/>
              <a:gd name="T98" fmla="*/ 178596 w 3865563"/>
              <a:gd name="T99" fmla="*/ 51246 h 3382963"/>
              <a:gd name="T100" fmla="*/ 201321 w 3865563"/>
              <a:gd name="T101" fmla="*/ 51768 h 3382963"/>
              <a:gd name="T102" fmla="*/ 214441 w 3865563"/>
              <a:gd name="T103" fmla="*/ 40337 h 3382963"/>
              <a:gd name="T104" fmla="*/ 215712 w 3865563"/>
              <a:gd name="T105" fmla="*/ 22702 h 3382963"/>
              <a:gd name="T106" fmla="*/ 208636 w 3865563"/>
              <a:gd name="T107" fmla="*/ 14212 h 3382963"/>
              <a:gd name="T108" fmla="*/ 195984 w 3865563"/>
              <a:gd name="T109" fmla="*/ 13236 h 3382963"/>
              <a:gd name="T110" fmla="*/ 190219 w 3865563"/>
              <a:gd name="T111" fmla="*/ 22248 h 3382963"/>
              <a:gd name="T112" fmla="*/ 194312 w 3865563"/>
              <a:gd name="T113" fmla="*/ 27382 h 3382963"/>
              <a:gd name="T114" fmla="*/ 202110 w 3865563"/>
              <a:gd name="T115" fmla="*/ 29093 h 3382963"/>
              <a:gd name="T116" fmla="*/ 196827 w 3865563"/>
              <a:gd name="T117" fmla="*/ 36954 h 3382963"/>
              <a:gd name="T118" fmla="*/ 183545 w 3865563"/>
              <a:gd name="T119" fmla="*/ 35443 h 3382963"/>
              <a:gd name="T120" fmla="*/ 177647 w 3865563"/>
              <a:gd name="T121" fmla="*/ 26606 h 3382963"/>
              <a:gd name="T122" fmla="*/ 180790 w 3865563"/>
              <a:gd name="T123" fmla="*/ 9480 h 3382963"/>
              <a:gd name="T124" fmla="*/ 196439 w 3865563"/>
              <a:gd name="T125" fmla="*/ 281 h 338296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865563" h="3382963">
                <a:moveTo>
                  <a:pt x="1530102" y="382587"/>
                </a:moveTo>
                <a:lnTo>
                  <a:pt x="1518076" y="383268"/>
                </a:lnTo>
                <a:lnTo>
                  <a:pt x="1506504" y="384402"/>
                </a:lnTo>
                <a:lnTo>
                  <a:pt x="1494705" y="385309"/>
                </a:lnTo>
                <a:lnTo>
                  <a:pt x="1483359" y="386443"/>
                </a:lnTo>
                <a:lnTo>
                  <a:pt x="1472014" y="387804"/>
                </a:lnTo>
                <a:lnTo>
                  <a:pt x="1460896" y="389164"/>
                </a:lnTo>
                <a:lnTo>
                  <a:pt x="1449777" y="390752"/>
                </a:lnTo>
                <a:lnTo>
                  <a:pt x="1438886" y="392567"/>
                </a:lnTo>
                <a:lnTo>
                  <a:pt x="1428221" y="394835"/>
                </a:lnTo>
                <a:lnTo>
                  <a:pt x="1417330" y="396876"/>
                </a:lnTo>
                <a:lnTo>
                  <a:pt x="1406665" y="398917"/>
                </a:lnTo>
                <a:lnTo>
                  <a:pt x="1396454" y="401185"/>
                </a:lnTo>
                <a:lnTo>
                  <a:pt x="1386244" y="403680"/>
                </a:lnTo>
                <a:lnTo>
                  <a:pt x="1376033" y="406175"/>
                </a:lnTo>
                <a:lnTo>
                  <a:pt x="1356292" y="411845"/>
                </a:lnTo>
                <a:lnTo>
                  <a:pt x="1336778" y="417969"/>
                </a:lnTo>
                <a:lnTo>
                  <a:pt x="1317945" y="424319"/>
                </a:lnTo>
                <a:lnTo>
                  <a:pt x="1299792" y="431350"/>
                </a:lnTo>
                <a:lnTo>
                  <a:pt x="1281867" y="438835"/>
                </a:lnTo>
                <a:lnTo>
                  <a:pt x="1264622" y="446546"/>
                </a:lnTo>
                <a:lnTo>
                  <a:pt x="1247604" y="454711"/>
                </a:lnTo>
                <a:lnTo>
                  <a:pt x="1231267" y="462876"/>
                </a:lnTo>
                <a:lnTo>
                  <a:pt x="1215383" y="471722"/>
                </a:lnTo>
                <a:lnTo>
                  <a:pt x="1200181" y="480794"/>
                </a:lnTo>
                <a:lnTo>
                  <a:pt x="1184978" y="490547"/>
                </a:lnTo>
                <a:lnTo>
                  <a:pt x="1170683" y="500072"/>
                </a:lnTo>
                <a:lnTo>
                  <a:pt x="1156615" y="510052"/>
                </a:lnTo>
                <a:lnTo>
                  <a:pt x="1142773" y="520258"/>
                </a:lnTo>
                <a:lnTo>
                  <a:pt x="1129840" y="530691"/>
                </a:lnTo>
                <a:lnTo>
                  <a:pt x="1117133" y="541351"/>
                </a:lnTo>
                <a:lnTo>
                  <a:pt x="1104880" y="552011"/>
                </a:lnTo>
                <a:lnTo>
                  <a:pt x="1092854" y="562897"/>
                </a:lnTo>
                <a:lnTo>
                  <a:pt x="1081282" y="573784"/>
                </a:lnTo>
                <a:lnTo>
                  <a:pt x="1070390" y="584898"/>
                </a:lnTo>
                <a:lnTo>
                  <a:pt x="1059726" y="596238"/>
                </a:lnTo>
                <a:lnTo>
                  <a:pt x="1049515" y="607351"/>
                </a:lnTo>
                <a:lnTo>
                  <a:pt x="1039758" y="618465"/>
                </a:lnTo>
                <a:lnTo>
                  <a:pt x="1030001" y="630032"/>
                </a:lnTo>
                <a:lnTo>
                  <a:pt x="1021152" y="641145"/>
                </a:lnTo>
                <a:lnTo>
                  <a:pt x="1012302" y="652712"/>
                </a:lnTo>
                <a:lnTo>
                  <a:pt x="1004134" y="663826"/>
                </a:lnTo>
                <a:lnTo>
                  <a:pt x="995965" y="674939"/>
                </a:lnTo>
                <a:lnTo>
                  <a:pt x="988477" y="686280"/>
                </a:lnTo>
                <a:lnTo>
                  <a:pt x="981216" y="697166"/>
                </a:lnTo>
                <a:lnTo>
                  <a:pt x="974409" y="708053"/>
                </a:lnTo>
                <a:lnTo>
                  <a:pt x="967602" y="718713"/>
                </a:lnTo>
                <a:lnTo>
                  <a:pt x="961249" y="729373"/>
                </a:lnTo>
                <a:lnTo>
                  <a:pt x="955349" y="739806"/>
                </a:lnTo>
                <a:lnTo>
                  <a:pt x="949903" y="750012"/>
                </a:lnTo>
                <a:lnTo>
                  <a:pt x="944458" y="759991"/>
                </a:lnTo>
                <a:lnTo>
                  <a:pt x="939466" y="769744"/>
                </a:lnTo>
                <a:lnTo>
                  <a:pt x="930389" y="788342"/>
                </a:lnTo>
                <a:lnTo>
                  <a:pt x="922675" y="805579"/>
                </a:lnTo>
                <a:lnTo>
                  <a:pt x="915867" y="821456"/>
                </a:lnTo>
                <a:lnTo>
                  <a:pt x="909968" y="835971"/>
                </a:lnTo>
                <a:lnTo>
                  <a:pt x="905430" y="848446"/>
                </a:lnTo>
                <a:lnTo>
                  <a:pt x="901572" y="859105"/>
                </a:lnTo>
                <a:lnTo>
                  <a:pt x="898622" y="867724"/>
                </a:lnTo>
                <a:lnTo>
                  <a:pt x="896807" y="874075"/>
                </a:lnTo>
                <a:lnTo>
                  <a:pt x="895219" y="879291"/>
                </a:lnTo>
                <a:lnTo>
                  <a:pt x="715963" y="2093607"/>
                </a:lnTo>
                <a:lnTo>
                  <a:pt x="728216" y="2094968"/>
                </a:lnTo>
                <a:lnTo>
                  <a:pt x="740015" y="2096783"/>
                </a:lnTo>
                <a:lnTo>
                  <a:pt x="752041" y="2098597"/>
                </a:lnTo>
                <a:lnTo>
                  <a:pt x="764067" y="2101092"/>
                </a:lnTo>
                <a:lnTo>
                  <a:pt x="775639" y="2103360"/>
                </a:lnTo>
                <a:lnTo>
                  <a:pt x="787439" y="2105855"/>
                </a:lnTo>
                <a:lnTo>
                  <a:pt x="799238" y="2109030"/>
                </a:lnTo>
                <a:lnTo>
                  <a:pt x="810583" y="2112205"/>
                </a:lnTo>
                <a:lnTo>
                  <a:pt x="821928" y="2115607"/>
                </a:lnTo>
                <a:lnTo>
                  <a:pt x="833274" y="2119236"/>
                </a:lnTo>
                <a:lnTo>
                  <a:pt x="844165" y="2123092"/>
                </a:lnTo>
                <a:lnTo>
                  <a:pt x="855510" y="2127174"/>
                </a:lnTo>
                <a:lnTo>
                  <a:pt x="866402" y="2131484"/>
                </a:lnTo>
                <a:lnTo>
                  <a:pt x="877066" y="2135793"/>
                </a:lnTo>
                <a:lnTo>
                  <a:pt x="887731" y="2140783"/>
                </a:lnTo>
                <a:lnTo>
                  <a:pt x="898396" y="2145773"/>
                </a:lnTo>
                <a:lnTo>
                  <a:pt x="908833" y="2150762"/>
                </a:lnTo>
                <a:lnTo>
                  <a:pt x="919271" y="2156206"/>
                </a:lnTo>
                <a:lnTo>
                  <a:pt x="929482" y="2161649"/>
                </a:lnTo>
                <a:lnTo>
                  <a:pt x="939692" y="2167319"/>
                </a:lnTo>
                <a:lnTo>
                  <a:pt x="949676" y="2172989"/>
                </a:lnTo>
                <a:lnTo>
                  <a:pt x="959887" y="2179113"/>
                </a:lnTo>
                <a:lnTo>
                  <a:pt x="969417" y="2185237"/>
                </a:lnTo>
                <a:lnTo>
                  <a:pt x="979401" y="2191814"/>
                </a:lnTo>
                <a:lnTo>
                  <a:pt x="988931" y="2198391"/>
                </a:lnTo>
                <a:lnTo>
                  <a:pt x="998688" y="2205196"/>
                </a:lnTo>
                <a:lnTo>
                  <a:pt x="1007991" y="2211773"/>
                </a:lnTo>
                <a:lnTo>
                  <a:pt x="1017294" y="2218804"/>
                </a:lnTo>
                <a:lnTo>
                  <a:pt x="1026371" y="2226288"/>
                </a:lnTo>
                <a:lnTo>
                  <a:pt x="1035447" y="2233546"/>
                </a:lnTo>
                <a:lnTo>
                  <a:pt x="1044750" y="2240804"/>
                </a:lnTo>
                <a:lnTo>
                  <a:pt x="1053599" y="2248289"/>
                </a:lnTo>
                <a:lnTo>
                  <a:pt x="1062449" y="2256000"/>
                </a:lnTo>
                <a:lnTo>
                  <a:pt x="1070844" y="2263938"/>
                </a:lnTo>
                <a:lnTo>
                  <a:pt x="1088089" y="2280041"/>
                </a:lnTo>
                <a:lnTo>
                  <a:pt x="1104880" y="2296371"/>
                </a:lnTo>
                <a:lnTo>
                  <a:pt x="1120990" y="2313382"/>
                </a:lnTo>
                <a:lnTo>
                  <a:pt x="1136874" y="2330619"/>
                </a:lnTo>
                <a:lnTo>
                  <a:pt x="1152530" y="2348310"/>
                </a:lnTo>
                <a:lnTo>
                  <a:pt x="1167506" y="2366001"/>
                </a:lnTo>
                <a:lnTo>
                  <a:pt x="1182028" y="2384145"/>
                </a:lnTo>
                <a:lnTo>
                  <a:pt x="1196323" y="2402743"/>
                </a:lnTo>
                <a:lnTo>
                  <a:pt x="1210164" y="2421114"/>
                </a:lnTo>
                <a:lnTo>
                  <a:pt x="1223779" y="2440166"/>
                </a:lnTo>
                <a:lnTo>
                  <a:pt x="1236712" y="2458764"/>
                </a:lnTo>
                <a:lnTo>
                  <a:pt x="1249192" y="2477816"/>
                </a:lnTo>
                <a:lnTo>
                  <a:pt x="1261672" y="2496867"/>
                </a:lnTo>
                <a:lnTo>
                  <a:pt x="1273471" y="2516146"/>
                </a:lnTo>
                <a:lnTo>
                  <a:pt x="1285270" y="2535197"/>
                </a:lnTo>
                <a:lnTo>
                  <a:pt x="1296162" y="2554022"/>
                </a:lnTo>
                <a:lnTo>
                  <a:pt x="1307053" y="2573074"/>
                </a:lnTo>
                <a:lnTo>
                  <a:pt x="1317264" y="2592126"/>
                </a:lnTo>
                <a:lnTo>
                  <a:pt x="1327475" y="2610950"/>
                </a:lnTo>
                <a:lnTo>
                  <a:pt x="1337005" y="2629322"/>
                </a:lnTo>
                <a:lnTo>
                  <a:pt x="1346081" y="2647693"/>
                </a:lnTo>
                <a:lnTo>
                  <a:pt x="1354931" y="2665837"/>
                </a:lnTo>
                <a:lnTo>
                  <a:pt x="1363553" y="2683528"/>
                </a:lnTo>
                <a:lnTo>
                  <a:pt x="1371722" y="2701219"/>
                </a:lnTo>
                <a:lnTo>
                  <a:pt x="1379436" y="2718003"/>
                </a:lnTo>
                <a:lnTo>
                  <a:pt x="1386697" y="2735013"/>
                </a:lnTo>
                <a:lnTo>
                  <a:pt x="1393731" y="2751116"/>
                </a:lnTo>
                <a:lnTo>
                  <a:pt x="1406665" y="2782415"/>
                </a:lnTo>
                <a:lnTo>
                  <a:pt x="1418464" y="2811446"/>
                </a:lnTo>
                <a:lnTo>
                  <a:pt x="1428448" y="2838209"/>
                </a:lnTo>
                <a:lnTo>
                  <a:pt x="1437297" y="2862478"/>
                </a:lnTo>
                <a:lnTo>
                  <a:pt x="1444558" y="2883571"/>
                </a:lnTo>
                <a:lnTo>
                  <a:pt x="1450458" y="2901488"/>
                </a:lnTo>
                <a:lnTo>
                  <a:pt x="1455223" y="2915777"/>
                </a:lnTo>
                <a:lnTo>
                  <a:pt x="1458627" y="2926437"/>
                </a:lnTo>
                <a:lnTo>
                  <a:pt x="1461123" y="2935282"/>
                </a:lnTo>
                <a:lnTo>
                  <a:pt x="1490847" y="2935963"/>
                </a:lnTo>
                <a:lnTo>
                  <a:pt x="1573214" y="2938231"/>
                </a:lnTo>
                <a:lnTo>
                  <a:pt x="1630168" y="2939818"/>
                </a:lnTo>
                <a:lnTo>
                  <a:pt x="1696197" y="2941860"/>
                </a:lnTo>
                <a:lnTo>
                  <a:pt x="1769715" y="2944581"/>
                </a:lnTo>
                <a:lnTo>
                  <a:pt x="1849359" y="2947303"/>
                </a:lnTo>
                <a:lnTo>
                  <a:pt x="1933768" y="2950932"/>
                </a:lnTo>
                <a:lnTo>
                  <a:pt x="2021354" y="2955014"/>
                </a:lnTo>
                <a:lnTo>
                  <a:pt x="2110982" y="2959324"/>
                </a:lnTo>
                <a:lnTo>
                  <a:pt x="2200836" y="2964540"/>
                </a:lnTo>
                <a:lnTo>
                  <a:pt x="2245537" y="2967035"/>
                </a:lnTo>
                <a:lnTo>
                  <a:pt x="2290010" y="2969983"/>
                </a:lnTo>
                <a:lnTo>
                  <a:pt x="2333803" y="2973159"/>
                </a:lnTo>
                <a:lnTo>
                  <a:pt x="2376915" y="2976334"/>
                </a:lnTo>
                <a:lnTo>
                  <a:pt x="2419120" y="2979736"/>
                </a:lnTo>
                <a:lnTo>
                  <a:pt x="2460190" y="2982911"/>
                </a:lnTo>
                <a:lnTo>
                  <a:pt x="2499898" y="2986767"/>
                </a:lnTo>
                <a:lnTo>
                  <a:pt x="2538472" y="2990623"/>
                </a:lnTo>
                <a:lnTo>
                  <a:pt x="2547776" y="2991303"/>
                </a:lnTo>
                <a:lnTo>
                  <a:pt x="2557079" y="2991757"/>
                </a:lnTo>
                <a:lnTo>
                  <a:pt x="2566155" y="2992437"/>
                </a:lnTo>
                <a:lnTo>
                  <a:pt x="2575685" y="2992437"/>
                </a:lnTo>
                <a:lnTo>
                  <a:pt x="2584761" y="2992210"/>
                </a:lnTo>
                <a:lnTo>
                  <a:pt x="2593838" y="2991757"/>
                </a:lnTo>
                <a:lnTo>
                  <a:pt x="2602687" y="2991076"/>
                </a:lnTo>
                <a:lnTo>
                  <a:pt x="2611763" y="2990396"/>
                </a:lnTo>
                <a:lnTo>
                  <a:pt x="2620612" y="2989035"/>
                </a:lnTo>
                <a:lnTo>
                  <a:pt x="2629462" y="2987674"/>
                </a:lnTo>
                <a:lnTo>
                  <a:pt x="2638311" y="2986087"/>
                </a:lnTo>
                <a:lnTo>
                  <a:pt x="2647160" y="2984272"/>
                </a:lnTo>
                <a:lnTo>
                  <a:pt x="2655783" y="2982458"/>
                </a:lnTo>
                <a:lnTo>
                  <a:pt x="2664405" y="2980190"/>
                </a:lnTo>
                <a:lnTo>
                  <a:pt x="2673028" y="2977695"/>
                </a:lnTo>
                <a:lnTo>
                  <a:pt x="2681650" y="2975200"/>
                </a:lnTo>
                <a:lnTo>
                  <a:pt x="2689819" y="2972251"/>
                </a:lnTo>
                <a:lnTo>
                  <a:pt x="2698441" y="2969303"/>
                </a:lnTo>
                <a:lnTo>
                  <a:pt x="2706837" y="2966128"/>
                </a:lnTo>
                <a:lnTo>
                  <a:pt x="2714778" y="2962726"/>
                </a:lnTo>
                <a:lnTo>
                  <a:pt x="2723174" y="2959097"/>
                </a:lnTo>
                <a:lnTo>
                  <a:pt x="2731343" y="2955468"/>
                </a:lnTo>
                <a:lnTo>
                  <a:pt x="2739284" y="2951612"/>
                </a:lnTo>
                <a:lnTo>
                  <a:pt x="2747453" y="2947303"/>
                </a:lnTo>
                <a:lnTo>
                  <a:pt x="2755395" y="2942994"/>
                </a:lnTo>
                <a:lnTo>
                  <a:pt x="2763336" y="2938457"/>
                </a:lnTo>
                <a:lnTo>
                  <a:pt x="2771051" y="2934148"/>
                </a:lnTo>
                <a:lnTo>
                  <a:pt x="2778993" y="2929385"/>
                </a:lnTo>
                <a:lnTo>
                  <a:pt x="2786708" y="2924395"/>
                </a:lnTo>
                <a:lnTo>
                  <a:pt x="2794196" y="2919179"/>
                </a:lnTo>
                <a:lnTo>
                  <a:pt x="2809398" y="2908746"/>
                </a:lnTo>
                <a:lnTo>
                  <a:pt x="2824147" y="2897632"/>
                </a:lnTo>
                <a:lnTo>
                  <a:pt x="2838896" y="2886292"/>
                </a:lnTo>
                <a:lnTo>
                  <a:pt x="2853191" y="2874271"/>
                </a:lnTo>
                <a:lnTo>
                  <a:pt x="2867486" y="2861797"/>
                </a:lnTo>
                <a:lnTo>
                  <a:pt x="2881327" y="2848642"/>
                </a:lnTo>
                <a:lnTo>
                  <a:pt x="2894715" y="2835488"/>
                </a:lnTo>
                <a:lnTo>
                  <a:pt x="2908102" y="2821879"/>
                </a:lnTo>
                <a:lnTo>
                  <a:pt x="2921036" y="2807818"/>
                </a:lnTo>
                <a:lnTo>
                  <a:pt x="2933516" y="2793529"/>
                </a:lnTo>
                <a:lnTo>
                  <a:pt x="2945996" y="2779240"/>
                </a:lnTo>
                <a:lnTo>
                  <a:pt x="2958249" y="2764498"/>
                </a:lnTo>
                <a:lnTo>
                  <a:pt x="2970275" y="2749529"/>
                </a:lnTo>
                <a:lnTo>
                  <a:pt x="2981620" y="2734559"/>
                </a:lnTo>
                <a:lnTo>
                  <a:pt x="2993192" y="2719363"/>
                </a:lnTo>
                <a:lnTo>
                  <a:pt x="3004084" y="2703941"/>
                </a:lnTo>
                <a:lnTo>
                  <a:pt x="3014748" y="2688745"/>
                </a:lnTo>
                <a:lnTo>
                  <a:pt x="3025186" y="2673322"/>
                </a:lnTo>
                <a:lnTo>
                  <a:pt x="3035397" y="2657899"/>
                </a:lnTo>
                <a:lnTo>
                  <a:pt x="3045154" y="2642703"/>
                </a:lnTo>
                <a:lnTo>
                  <a:pt x="3054911" y="2627280"/>
                </a:lnTo>
                <a:lnTo>
                  <a:pt x="3063987" y="2612084"/>
                </a:lnTo>
                <a:lnTo>
                  <a:pt x="3073063" y="2597115"/>
                </a:lnTo>
                <a:lnTo>
                  <a:pt x="3081685" y="2582146"/>
                </a:lnTo>
                <a:lnTo>
                  <a:pt x="3090081" y="2567631"/>
                </a:lnTo>
                <a:lnTo>
                  <a:pt x="3098023" y="2553115"/>
                </a:lnTo>
                <a:lnTo>
                  <a:pt x="3105738" y="2539053"/>
                </a:lnTo>
                <a:lnTo>
                  <a:pt x="3120259" y="2511383"/>
                </a:lnTo>
                <a:lnTo>
                  <a:pt x="3133193" y="2485073"/>
                </a:lnTo>
                <a:lnTo>
                  <a:pt x="3145219" y="2461032"/>
                </a:lnTo>
                <a:lnTo>
                  <a:pt x="3155657" y="2438352"/>
                </a:lnTo>
                <a:lnTo>
                  <a:pt x="3164733" y="2417939"/>
                </a:lnTo>
                <a:lnTo>
                  <a:pt x="3172448" y="2400021"/>
                </a:lnTo>
                <a:lnTo>
                  <a:pt x="3179028" y="2384599"/>
                </a:lnTo>
                <a:lnTo>
                  <a:pt x="3187651" y="2363279"/>
                </a:lnTo>
                <a:lnTo>
                  <a:pt x="3190600" y="2355794"/>
                </a:lnTo>
                <a:lnTo>
                  <a:pt x="3282951" y="1224262"/>
                </a:lnTo>
                <a:lnTo>
                  <a:pt x="3269110" y="1225850"/>
                </a:lnTo>
                <a:lnTo>
                  <a:pt x="3255269" y="1226757"/>
                </a:lnTo>
                <a:lnTo>
                  <a:pt x="3241881" y="1227664"/>
                </a:lnTo>
                <a:lnTo>
                  <a:pt x="3228267" y="1227891"/>
                </a:lnTo>
                <a:lnTo>
                  <a:pt x="3214879" y="1227891"/>
                </a:lnTo>
                <a:lnTo>
                  <a:pt x="3201719" y="1227664"/>
                </a:lnTo>
                <a:lnTo>
                  <a:pt x="3188785" y="1226984"/>
                </a:lnTo>
                <a:lnTo>
                  <a:pt x="3175625" y="1226077"/>
                </a:lnTo>
                <a:lnTo>
                  <a:pt x="3162918" y="1224716"/>
                </a:lnTo>
                <a:lnTo>
                  <a:pt x="3150211" y="1223128"/>
                </a:lnTo>
                <a:lnTo>
                  <a:pt x="3137731" y="1221314"/>
                </a:lnTo>
                <a:lnTo>
                  <a:pt x="3125251" y="1219272"/>
                </a:lnTo>
                <a:lnTo>
                  <a:pt x="3112999" y="1216551"/>
                </a:lnTo>
                <a:lnTo>
                  <a:pt x="3100972" y="1214056"/>
                </a:lnTo>
                <a:lnTo>
                  <a:pt x="3088720" y="1210881"/>
                </a:lnTo>
                <a:lnTo>
                  <a:pt x="3076920" y="1207479"/>
                </a:lnTo>
                <a:lnTo>
                  <a:pt x="3065348" y="1204076"/>
                </a:lnTo>
                <a:lnTo>
                  <a:pt x="3053549" y="1200221"/>
                </a:lnTo>
                <a:lnTo>
                  <a:pt x="3042204" y="1196138"/>
                </a:lnTo>
                <a:lnTo>
                  <a:pt x="3030632" y="1191602"/>
                </a:lnTo>
                <a:lnTo>
                  <a:pt x="3019513" y="1187066"/>
                </a:lnTo>
                <a:lnTo>
                  <a:pt x="3008622" y="1182303"/>
                </a:lnTo>
                <a:lnTo>
                  <a:pt x="2997503" y="1177087"/>
                </a:lnTo>
                <a:lnTo>
                  <a:pt x="2986612" y="1171870"/>
                </a:lnTo>
                <a:lnTo>
                  <a:pt x="2975947" y="1166200"/>
                </a:lnTo>
                <a:lnTo>
                  <a:pt x="2965283" y="1160530"/>
                </a:lnTo>
                <a:lnTo>
                  <a:pt x="2954845" y="1154406"/>
                </a:lnTo>
                <a:lnTo>
                  <a:pt x="2944407" y="1148282"/>
                </a:lnTo>
                <a:lnTo>
                  <a:pt x="2934423" y="1141932"/>
                </a:lnTo>
                <a:lnTo>
                  <a:pt x="2924440" y="1135128"/>
                </a:lnTo>
                <a:lnTo>
                  <a:pt x="2914229" y="1128323"/>
                </a:lnTo>
                <a:lnTo>
                  <a:pt x="2904699" y="1121292"/>
                </a:lnTo>
                <a:lnTo>
                  <a:pt x="2894715" y="1114035"/>
                </a:lnTo>
                <a:lnTo>
                  <a:pt x="2885412" y="1106777"/>
                </a:lnTo>
                <a:lnTo>
                  <a:pt x="2875655" y="1099292"/>
                </a:lnTo>
                <a:lnTo>
                  <a:pt x="2866352" y="1091354"/>
                </a:lnTo>
                <a:lnTo>
                  <a:pt x="2857275" y="1083643"/>
                </a:lnTo>
                <a:lnTo>
                  <a:pt x="2848199" y="1075478"/>
                </a:lnTo>
                <a:lnTo>
                  <a:pt x="2839350" y="1067540"/>
                </a:lnTo>
                <a:lnTo>
                  <a:pt x="2830500" y="1059148"/>
                </a:lnTo>
                <a:lnTo>
                  <a:pt x="2821651" y="1050529"/>
                </a:lnTo>
                <a:lnTo>
                  <a:pt x="2813029" y="1041911"/>
                </a:lnTo>
                <a:lnTo>
                  <a:pt x="2804406" y="1033519"/>
                </a:lnTo>
                <a:lnTo>
                  <a:pt x="2796011" y="1024220"/>
                </a:lnTo>
                <a:lnTo>
                  <a:pt x="2788069" y="1015374"/>
                </a:lnTo>
                <a:lnTo>
                  <a:pt x="2779674" y="1006302"/>
                </a:lnTo>
                <a:lnTo>
                  <a:pt x="2771959" y="997003"/>
                </a:lnTo>
                <a:lnTo>
                  <a:pt x="2763790" y="987931"/>
                </a:lnTo>
                <a:lnTo>
                  <a:pt x="2748361" y="968879"/>
                </a:lnTo>
                <a:lnTo>
                  <a:pt x="2733385" y="949601"/>
                </a:lnTo>
                <a:lnTo>
                  <a:pt x="2718863" y="930096"/>
                </a:lnTo>
                <a:lnTo>
                  <a:pt x="2704795" y="910137"/>
                </a:lnTo>
                <a:lnTo>
                  <a:pt x="2691180" y="889951"/>
                </a:lnTo>
                <a:lnTo>
                  <a:pt x="2678020" y="869765"/>
                </a:lnTo>
                <a:lnTo>
                  <a:pt x="2665313" y="849353"/>
                </a:lnTo>
                <a:lnTo>
                  <a:pt x="2652833" y="828940"/>
                </a:lnTo>
                <a:lnTo>
                  <a:pt x="2641261" y="808301"/>
                </a:lnTo>
                <a:lnTo>
                  <a:pt x="2629689" y="787662"/>
                </a:lnTo>
                <a:lnTo>
                  <a:pt x="2618797" y="767249"/>
                </a:lnTo>
                <a:lnTo>
                  <a:pt x="2608133" y="746837"/>
                </a:lnTo>
                <a:lnTo>
                  <a:pt x="2597922" y="726651"/>
                </a:lnTo>
                <a:lnTo>
                  <a:pt x="2588392" y="706465"/>
                </a:lnTo>
                <a:lnTo>
                  <a:pt x="2579089" y="686506"/>
                </a:lnTo>
                <a:lnTo>
                  <a:pt x="2570239" y="666774"/>
                </a:lnTo>
                <a:lnTo>
                  <a:pt x="2561617" y="647496"/>
                </a:lnTo>
                <a:lnTo>
                  <a:pt x="2553448" y="628444"/>
                </a:lnTo>
                <a:lnTo>
                  <a:pt x="2545733" y="609619"/>
                </a:lnTo>
                <a:lnTo>
                  <a:pt x="2538472" y="591475"/>
                </a:lnTo>
                <a:lnTo>
                  <a:pt x="2531665" y="573784"/>
                </a:lnTo>
                <a:lnTo>
                  <a:pt x="2525085" y="556320"/>
                </a:lnTo>
                <a:lnTo>
                  <a:pt x="2518959" y="539763"/>
                </a:lnTo>
                <a:lnTo>
                  <a:pt x="2513059" y="523660"/>
                </a:lnTo>
                <a:lnTo>
                  <a:pt x="2502621" y="493268"/>
                </a:lnTo>
                <a:lnTo>
                  <a:pt x="2493772" y="466052"/>
                </a:lnTo>
                <a:lnTo>
                  <a:pt x="2486284" y="442010"/>
                </a:lnTo>
                <a:lnTo>
                  <a:pt x="2480385" y="421598"/>
                </a:lnTo>
                <a:lnTo>
                  <a:pt x="2475846" y="404814"/>
                </a:lnTo>
                <a:lnTo>
                  <a:pt x="2472443" y="392567"/>
                </a:lnTo>
                <a:lnTo>
                  <a:pt x="2469947" y="382587"/>
                </a:lnTo>
                <a:lnTo>
                  <a:pt x="1530102" y="382587"/>
                </a:lnTo>
                <a:close/>
                <a:moveTo>
                  <a:pt x="3386194" y="0"/>
                </a:moveTo>
                <a:lnTo>
                  <a:pt x="3397306" y="0"/>
                </a:lnTo>
                <a:lnTo>
                  <a:pt x="3408643" y="227"/>
                </a:lnTo>
                <a:lnTo>
                  <a:pt x="3419755" y="454"/>
                </a:lnTo>
                <a:lnTo>
                  <a:pt x="3430866" y="1361"/>
                </a:lnTo>
                <a:lnTo>
                  <a:pt x="3442204" y="2495"/>
                </a:lnTo>
                <a:lnTo>
                  <a:pt x="3453315" y="3856"/>
                </a:lnTo>
                <a:lnTo>
                  <a:pt x="3464426" y="5444"/>
                </a:lnTo>
                <a:lnTo>
                  <a:pt x="3475311" y="7259"/>
                </a:lnTo>
                <a:lnTo>
                  <a:pt x="3486649" y="9527"/>
                </a:lnTo>
                <a:lnTo>
                  <a:pt x="3497533" y="12022"/>
                </a:lnTo>
                <a:lnTo>
                  <a:pt x="3508417" y="14744"/>
                </a:lnTo>
                <a:lnTo>
                  <a:pt x="3519302" y="17693"/>
                </a:lnTo>
                <a:lnTo>
                  <a:pt x="3530186" y="21095"/>
                </a:lnTo>
                <a:lnTo>
                  <a:pt x="3541298" y="24725"/>
                </a:lnTo>
                <a:lnTo>
                  <a:pt x="3551955" y="28581"/>
                </a:lnTo>
                <a:lnTo>
                  <a:pt x="3562613" y="32437"/>
                </a:lnTo>
                <a:lnTo>
                  <a:pt x="3573271" y="36974"/>
                </a:lnTo>
                <a:lnTo>
                  <a:pt x="3583702" y="41737"/>
                </a:lnTo>
                <a:lnTo>
                  <a:pt x="3594132" y="46501"/>
                </a:lnTo>
                <a:lnTo>
                  <a:pt x="3604337" y="51718"/>
                </a:lnTo>
                <a:lnTo>
                  <a:pt x="3614541" y="57162"/>
                </a:lnTo>
                <a:lnTo>
                  <a:pt x="3624745" y="63059"/>
                </a:lnTo>
                <a:lnTo>
                  <a:pt x="3634949" y="68957"/>
                </a:lnTo>
                <a:lnTo>
                  <a:pt x="3644700" y="75308"/>
                </a:lnTo>
                <a:lnTo>
                  <a:pt x="3654450" y="81659"/>
                </a:lnTo>
                <a:lnTo>
                  <a:pt x="3664201" y="88464"/>
                </a:lnTo>
                <a:lnTo>
                  <a:pt x="3673725" y="95496"/>
                </a:lnTo>
                <a:lnTo>
                  <a:pt x="3683022" y="102755"/>
                </a:lnTo>
                <a:lnTo>
                  <a:pt x="3692319" y="110467"/>
                </a:lnTo>
                <a:lnTo>
                  <a:pt x="3701390" y="117952"/>
                </a:lnTo>
                <a:lnTo>
                  <a:pt x="3710233" y="125892"/>
                </a:lnTo>
                <a:lnTo>
                  <a:pt x="3719077" y="134284"/>
                </a:lnTo>
                <a:lnTo>
                  <a:pt x="3727694" y="142904"/>
                </a:lnTo>
                <a:lnTo>
                  <a:pt x="3736310" y="151750"/>
                </a:lnTo>
                <a:lnTo>
                  <a:pt x="3744701" y="160824"/>
                </a:lnTo>
                <a:lnTo>
                  <a:pt x="3752637" y="169897"/>
                </a:lnTo>
                <a:lnTo>
                  <a:pt x="3760800" y="179651"/>
                </a:lnTo>
                <a:lnTo>
                  <a:pt x="3770098" y="192353"/>
                </a:lnTo>
                <a:lnTo>
                  <a:pt x="3778941" y="205283"/>
                </a:lnTo>
                <a:lnTo>
                  <a:pt x="3787558" y="218439"/>
                </a:lnTo>
                <a:lnTo>
                  <a:pt x="3795721" y="231595"/>
                </a:lnTo>
                <a:lnTo>
                  <a:pt x="3803204" y="244978"/>
                </a:lnTo>
                <a:lnTo>
                  <a:pt x="3810234" y="258361"/>
                </a:lnTo>
                <a:lnTo>
                  <a:pt x="3817037" y="271971"/>
                </a:lnTo>
                <a:lnTo>
                  <a:pt x="3823159" y="285808"/>
                </a:lnTo>
                <a:lnTo>
                  <a:pt x="3829055" y="299644"/>
                </a:lnTo>
                <a:lnTo>
                  <a:pt x="3834497" y="313708"/>
                </a:lnTo>
                <a:lnTo>
                  <a:pt x="3839032" y="327545"/>
                </a:lnTo>
                <a:lnTo>
                  <a:pt x="3843794" y="341835"/>
                </a:lnTo>
                <a:lnTo>
                  <a:pt x="3847649" y="355899"/>
                </a:lnTo>
                <a:lnTo>
                  <a:pt x="3851277" y="370189"/>
                </a:lnTo>
                <a:lnTo>
                  <a:pt x="3854679" y="384479"/>
                </a:lnTo>
                <a:lnTo>
                  <a:pt x="3857400" y="398770"/>
                </a:lnTo>
                <a:lnTo>
                  <a:pt x="3859894" y="413060"/>
                </a:lnTo>
                <a:lnTo>
                  <a:pt x="3861708" y="427577"/>
                </a:lnTo>
                <a:lnTo>
                  <a:pt x="3863296" y="442321"/>
                </a:lnTo>
                <a:lnTo>
                  <a:pt x="3864656" y="456612"/>
                </a:lnTo>
                <a:lnTo>
                  <a:pt x="3865336" y="471129"/>
                </a:lnTo>
                <a:lnTo>
                  <a:pt x="3865563" y="485646"/>
                </a:lnTo>
                <a:lnTo>
                  <a:pt x="3865563" y="500163"/>
                </a:lnTo>
                <a:lnTo>
                  <a:pt x="3865336" y="514681"/>
                </a:lnTo>
                <a:lnTo>
                  <a:pt x="3864656" y="529198"/>
                </a:lnTo>
                <a:lnTo>
                  <a:pt x="3863522" y="543488"/>
                </a:lnTo>
                <a:lnTo>
                  <a:pt x="3861935" y="558005"/>
                </a:lnTo>
                <a:lnTo>
                  <a:pt x="3860121" y="572296"/>
                </a:lnTo>
                <a:lnTo>
                  <a:pt x="3857853" y="586586"/>
                </a:lnTo>
                <a:lnTo>
                  <a:pt x="3855132" y="601103"/>
                </a:lnTo>
                <a:lnTo>
                  <a:pt x="3852411" y="615394"/>
                </a:lnTo>
                <a:lnTo>
                  <a:pt x="3849010" y="629457"/>
                </a:lnTo>
                <a:lnTo>
                  <a:pt x="3845382" y="643521"/>
                </a:lnTo>
                <a:lnTo>
                  <a:pt x="3841527" y="657131"/>
                </a:lnTo>
                <a:lnTo>
                  <a:pt x="3836991" y="671194"/>
                </a:lnTo>
                <a:lnTo>
                  <a:pt x="3832230" y="685031"/>
                </a:lnTo>
                <a:lnTo>
                  <a:pt x="3827468" y="698641"/>
                </a:lnTo>
                <a:lnTo>
                  <a:pt x="3822025" y="712251"/>
                </a:lnTo>
                <a:lnTo>
                  <a:pt x="3816130" y="725407"/>
                </a:lnTo>
                <a:lnTo>
                  <a:pt x="3810234" y="738790"/>
                </a:lnTo>
                <a:lnTo>
                  <a:pt x="3803885" y="751946"/>
                </a:lnTo>
                <a:lnTo>
                  <a:pt x="3797309" y="764876"/>
                </a:lnTo>
                <a:lnTo>
                  <a:pt x="3790506" y="777805"/>
                </a:lnTo>
                <a:lnTo>
                  <a:pt x="3783250" y="790281"/>
                </a:lnTo>
                <a:lnTo>
                  <a:pt x="3775540" y="802756"/>
                </a:lnTo>
                <a:lnTo>
                  <a:pt x="3767603" y="815005"/>
                </a:lnTo>
                <a:lnTo>
                  <a:pt x="3759440" y="827254"/>
                </a:lnTo>
                <a:lnTo>
                  <a:pt x="3751050" y="839276"/>
                </a:lnTo>
                <a:lnTo>
                  <a:pt x="3742206" y="850618"/>
                </a:lnTo>
                <a:lnTo>
                  <a:pt x="3733136" y="862413"/>
                </a:lnTo>
                <a:lnTo>
                  <a:pt x="3723839" y="873528"/>
                </a:lnTo>
                <a:lnTo>
                  <a:pt x="3714542" y="884416"/>
                </a:lnTo>
                <a:lnTo>
                  <a:pt x="3704564" y="895077"/>
                </a:lnTo>
                <a:lnTo>
                  <a:pt x="3694360" y="905738"/>
                </a:lnTo>
                <a:lnTo>
                  <a:pt x="3684156" y="915945"/>
                </a:lnTo>
                <a:lnTo>
                  <a:pt x="3673271" y="926153"/>
                </a:lnTo>
                <a:lnTo>
                  <a:pt x="3662387" y="935680"/>
                </a:lnTo>
                <a:lnTo>
                  <a:pt x="3651276" y="945433"/>
                </a:lnTo>
                <a:lnTo>
                  <a:pt x="3639711" y="954507"/>
                </a:lnTo>
                <a:lnTo>
                  <a:pt x="3628146" y="963353"/>
                </a:lnTo>
                <a:lnTo>
                  <a:pt x="3616128" y="971973"/>
                </a:lnTo>
                <a:lnTo>
                  <a:pt x="3604110" y="980139"/>
                </a:lnTo>
                <a:lnTo>
                  <a:pt x="3591638" y="988304"/>
                </a:lnTo>
                <a:lnTo>
                  <a:pt x="3579166" y="995790"/>
                </a:lnTo>
                <a:lnTo>
                  <a:pt x="3565107" y="1005770"/>
                </a:lnTo>
                <a:lnTo>
                  <a:pt x="3552636" y="1014844"/>
                </a:lnTo>
                <a:lnTo>
                  <a:pt x="3541524" y="1023463"/>
                </a:lnTo>
                <a:lnTo>
                  <a:pt x="3531547" y="1031856"/>
                </a:lnTo>
                <a:lnTo>
                  <a:pt x="3522703" y="1039342"/>
                </a:lnTo>
                <a:lnTo>
                  <a:pt x="3514767" y="1046373"/>
                </a:lnTo>
                <a:lnTo>
                  <a:pt x="3507964" y="1053178"/>
                </a:lnTo>
                <a:lnTo>
                  <a:pt x="3501615" y="1059530"/>
                </a:lnTo>
                <a:lnTo>
                  <a:pt x="3496172" y="1065654"/>
                </a:lnTo>
                <a:lnTo>
                  <a:pt x="3491184" y="1071552"/>
                </a:lnTo>
                <a:lnTo>
                  <a:pt x="3486875" y="1076996"/>
                </a:lnTo>
                <a:lnTo>
                  <a:pt x="3483020" y="1082439"/>
                </a:lnTo>
                <a:lnTo>
                  <a:pt x="3475764" y="1093101"/>
                </a:lnTo>
                <a:lnTo>
                  <a:pt x="3468961" y="1103988"/>
                </a:lnTo>
                <a:lnTo>
                  <a:pt x="3423610" y="2495145"/>
                </a:lnTo>
                <a:lnTo>
                  <a:pt x="3422929" y="2514426"/>
                </a:lnTo>
                <a:lnTo>
                  <a:pt x="3421342" y="2533706"/>
                </a:lnTo>
                <a:lnTo>
                  <a:pt x="3419528" y="2552533"/>
                </a:lnTo>
                <a:lnTo>
                  <a:pt x="3417487" y="2571587"/>
                </a:lnTo>
                <a:lnTo>
                  <a:pt x="3414539" y="2590414"/>
                </a:lnTo>
                <a:lnTo>
                  <a:pt x="3411365" y="2608788"/>
                </a:lnTo>
                <a:lnTo>
                  <a:pt x="3407736" y="2627388"/>
                </a:lnTo>
                <a:lnTo>
                  <a:pt x="3403655" y="2645534"/>
                </a:lnTo>
                <a:lnTo>
                  <a:pt x="3398893" y="2663454"/>
                </a:lnTo>
                <a:lnTo>
                  <a:pt x="3393904" y="2681374"/>
                </a:lnTo>
                <a:lnTo>
                  <a:pt x="3388462" y="2699293"/>
                </a:lnTo>
                <a:lnTo>
                  <a:pt x="3382793" y="2716533"/>
                </a:lnTo>
                <a:lnTo>
                  <a:pt x="3376444" y="2733999"/>
                </a:lnTo>
                <a:lnTo>
                  <a:pt x="3369868" y="2751011"/>
                </a:lnTo>
                <a:lnTo>
                  <a:pt x="3362838" y="2767796"/>
                </a:lnTo>
                <a:lnTo>
                  <a:pt x="3355355" y="2784582"/>
                </a:lnTo>
                <a:lnTo>
                  <a:pt x="3347645" y="2800914"/>
                </a:lnTo>
                <a:lnTo>
                  <a:pt x="3339255" y="2817246"/>
                </a:lnTo>
                <a:lnTo>
                  <a:pt x="3330865" y="2833124"/>
                </a:lnTo>
                <a:lnTo>
                  <a:pt x="3321568" y="2849002"/>
                </a:lnTo>
                <a:lnTo>
                  <a:pt x="3312271" y="2864427"/>
                </a:lnTo>
                <a:lnTo>
                  <a:pt x="3302747" y="2879851"/>
                </a:lnTo>
                <a:lnTo>
                  <a:pt x="3292770" y="2894595"/>
                </a:lnTo>
                <a:lnTo>
                  <a:pt x="3282339" y="2909566"/>
                </a:lnTo>
                <a:lnTo>
                  <a:pt x="3271454" y="2924083"/>
                </a:lnTo>
                <a:lnTo>
                  <a:pt x="3260570" y="2938147"/>
                </a:lnTo>
                <a:lnTo>
                  <a:pt x="3249005" y="2952210"/>
                </a:lnTo>
                <a:lnTo>
                  <a:pt x="3237440" y="2965820"/>
                </a:lnTo>
                <a:lnTo>
                  <a:pt x="3225422" y="2978976"/>
                </a:lnTo>
                <a:lnTo>
                  <a:pt x="3212950" y="2991906"/>
                </a:lnTo>
                <a:lnTo>
                  <a:pt x="3200252" y="3004835"/>
                </a:lnTo>
                <a:lnTo>
                  <a:pt x="3187327" y="3017311"/>
                </a:lnTo>
                <a:lnTo>
                  <a:pt x="3174175" y="3029560"/>
                </a:lnTo>
                <a:lnTo>
                  <a:pt x="3160569" y="3041128"/>
                </a:lnTo>
                <a:lnTo>
                  <a:pt x="3146737" y="3052697"/>
                </a:lnTo>
                <a:lnTo>
                  <a:pt x="3132451" y="3063811"/>
                </a:lnTo>
                <a:lnTo>
                  <a:pt x="3118165" y="3074699"/>
                </a:lnTo>
                <a:lnTo>
                  <a:pt x="3103652" y="3085134"/>
                </a:lnTo>
                <a:lnTo>
                  <a:pt x="3088913" y="3095341"/>
                </a:lnTo>
                <a:lnTo>
                  <a:pt x="3073720" y="3105322"/>
                </a:lnTo>
                <a:lnTo>
                  <a:pt x="3058301" y="3114622"/>
                </a:lnTo>
                <a:lnTo>
                  <a:pt x="3042654" y="3123695"/>
                </a:lnTo>
                <a:lnTo>
                  <a:pt x="3026781" y="3132314"/>
                </a:lnTo>
                <a:lnTo>
                  <a:pt x="3010681" y="3140707"/>
                </a:lnTo>
                <a:lnTo>
                  <a:pt x="2994355" y="3148419"/>
                </a:lnTo>
                <a:lnTo>
                  <a:pt x="2978028" y="3155905"/>
                </a:lnTo>
                <a:lnTo>
                  <a:pt x="2961248" y="3163390"/>
                </a:lnTo>
                <a:lnTo>
                  <a:pt x="2944468" y="3169968"/>
                </a:lnTo>
                <a:lnTo>
                  <a:pt x="2927234" y="3176320"/>
                </a:lnTo>
                <a:lnTo>
                  <a:pt x="2909773" y="3182217"/>
                </a:lnTo>
                <a:lnTo>
                  <a:pt x="2892313" y="3187661"/>
                </a:lnTo>
                <a:lnTo>
                  <a:pt x="2874626" y="3192878"/>
                </a:lnTo>
                <a:lnTo>
                  <a:pt x="2856938" y="3197642"/>
                </a:lnTo>
                <a:lnTo>
                  <a:pt x="2838798" y="3201725"/>
                </a:lnTo>
                <a:lnTo>
                  <a:pt x="2820884" y="3205808"/>
                </a:lnTo>
                <a:lnTo>
                  <a:pt x="2802290" y="3208983"/>
                </a:lnTo>
                <a:lnTo>
                  <a:pt x="2783922" y="3211932"/>
                </a:lnTo>
                <a:lnTo>
                  <a:pt x="2765328" y="3214654"/>
                </a:lnTo>
                <a:lnTo>
                  <a:pt x="2746734" y="3216469"/>
                </a:lnTo>
                <a:lnTo>
                  <a:pt x="2727686" y="3217830"/>
                </a:lnTo>
                <a:lnTo>
                  <a:pt x="2708638" y="3218964"/>
                </a:lnTo>
                <a:lnTo>
                  <a:pt x="2689817" y="3219871"/>
                </a:lnTo>
                <a:lnTo>
                  <a:pt x="2670542" y="3219871"/>
                </a:lnTo>
                <a:lnTo>
                  <a:pt x="2651268" y="3219191"/>
                </a:lnTo>
                <a:lnTo>
                  <a:pt x="1287992" y="3174959"/>
                </a:lnTo>
                <a:lnTo>
                  <a:pt x="1267130" y="3171783"/>
                </a:lnTo>
                <a:lnTo>
                  <a:pt x="1246722" y="3169288"/>
                </a:lnTo>
                <a:lnTo>
                  <a:pt x="1207039" y="3164525"/>
                </a:lnTo>
                <a:lnTo>
                  <a:pt x="1205452" y="3144337"/>
                </a:lnTo>
                <a:lnTo>
                  <a:pt x="1204091" y="3123695"/>
                </a:lnTo>
                <a:lnTo>
                  <a:pt x="1202957" y="3103053"/>
                </a:lnTo>
                <a:lnTo>
                  <a:pt x="1202277" y="3082412"/>
                </a:lnTo>
                <a:lnTo>
                  <a:pt x="1201597" y="3061543"/>
                </a:lnTo>
                <a:lnTo>
                  <a:pt x="1201143" y="3040675"/>
                </a:lnTo>
                <a:lnTo>
                  <a:pt x="1200463" y="2998484"/>
                </a:lnTo>
                <a:lnTo>
                  <a:pt x="1199556" y="2956293"/>
                </a:lnTo>
                <a:lnTo>
                  <a:pt x="1199103" y="2935198"/>
                </a:lnTo>
                <a:lnTo>
                  <a:pt x="1198195" y="2914103"/>
                </a:lnTo>
                <a:lnTo>
                  <a:pt x="1197288" y="2893461"/>
                </a:lnTo>
                <a:lnTo>
                  <a:pt x="1195928" y="2872366"/>
                </a:lnTo>
                <a:lnTo>
                  <a:pt x="1194114" y="2851497"/>
                </a:lnTo>
                <a:lnTo>
                  <a:pt x="1192073" y="2830629"/>
                </a:lnTo>
                <a:lnTo>
                  <a:pt x="1189579" y="2809760"/>
                </a:lnTo>
                <a:lnTo>
                  <a:pt x="1186631" y="2789345"/>
                </a:lnTo>
                <a:lnTo>
                  <a:pt x="1184817" y="2779138"/>
                </a:lnTo>
                <a:lnTo>
                  <a:pt x="1183003" y="2768931"/>
                </a:lnTo>
                <a:lnTo>
                  <a:pt x="1180735" y="2758723"/>
                </a:lnTo>
                <a:lnTo>
                  <a:pt x="1178467" y="2748743"/>
                </a:lnTo>
                <a:lnTo>
                  <a:pt x="1176200" y="2738535"/>
                </a:lnTo>
                <a:lnTo>
                  <a:pt x="1173479" y="2728328"/>
                </a:lnTo>
                <a:lnTo>
                  <a:pt x="1170984" y="2718347"/>
                </a:lnTo>
                <a:lnTo>
                  <a:pt x="1167810" y="2708593"/>
                </a:lnTo>
                <a:lnTo>
                  <a:pt x="1164635" y="2698613"/>
                </a:lnTo>
                <a:lnTo>
                  <a:pt x="1161234" y="2688859"/>
                </a:lnTo>
                <a:lnTo>
                  <a:pt x="1158059" y="2678879"/>
                </a:lnTo>
                <a:lnTo>
                  <a:pt x="1153977" y="2669352"/>
                </a:lnTo>
                <a:lnTo>
                  <a:pt x="1150123" y="2659598"/>
                </a:lnTo>
                <a:lnTo>
                  <a:pt x="1145814" y="2650071"/>
                </a:lnTo>
                <a:lnTo>
                  <a:pt x="1141279" y="2640544"/>
                </a:lnTo>
                <a:lnTo>
                  <a:pt x="1136517" y="2631017"/>
                </a:lnTo>
                <a:lnTo>
                  <a:pt x="1131302" y="2621717"/>
                </a:lnTo>
                <a:lnTo>
                  <a:pt x="1126313" y="2612190"/>
                </a:lnTo>
                <a:lnTo>
                  <a:pt x="1120644" y="2603117"/>
                </a:lnTo>
                <a:lnTo>
                  <a:pt x="1114975" y="2593817"/>
                </a:lnTo>
                <a:lnTo>
                  <a:pt x="1108852" y="2584970"/>
                </a:lnTo>
                <a:lnTo>
                  <a:pt x="1102503" y="2575897"/>
                </a:lnTo>
                <a:lnTo>
                  <a:pt x="1095700" y="2567051"/>
                </a:lnTo>
                <a:lnTo>
                  <a:pt x="1088671" y="2557751"/>
                </a:lnTo>
                <a:lnTo>
                  <a:pt x="1081415" y="2549358"/>
                </a:lnTo>
                <a:lnTo>
                  <a:pt x="1073931" y="2540511"/>
                </a:lnTo>
                <a:lnTo>
                  <a:pt x="1065768" y="2531892"/>
                </a:lnTo>
                <a:lnTo>
                  <a:pt x="1057605" y="2523499"/>
                </a:lnTo>
                <a:lnTo>
                  <a:pt x="1049668" y="2515787"/>
                </a:lnTo>
                <a:lnTo>
                  <a:pt x="1041732" y="2508075"/>
                </a:lnTo>
                <a:lnTo>
                  <a:pt x="1033568" y="2500589"/>
                </a:lnTo>
                <a:lnTo>
                  <a:pt x="1025178" y="2493104"/>
                </a:lnTo>
                <a:lnTo>
                  <a:pt x="1017015" y="2486072"/>
                </a:lnTo>
                <a:lnTo>
                  <a:pt x="1008625" y="2478813"/>
                </a:lnTo>
                <a:lnTo>
                  <a:pt x="1000008" y="2472008"/>
                </a:lnTo>
                <a:lnTo>
                  <a:pt x="991391" y="2464977"/>
                </a:lnTo>
                <a:lnTo>
                  <a:pt x="982547" y="2458398"/>
                </a:lnTo>
                <a:lnTo>
                  <a:pt x="973931" y="2451820"/>
                </a:lnTo>
                <a:lnTo>
                  <a:pt x="964860" y="2445696"/>
                </a:lnTo>
                <a:lnTo>
                  <a:pt x="956017" y="2439345"/>
                </a:lnTo>
                <a:lnTo>
                  <a:pt x="946946" y="2433447"/>
                </a:lnTo>
                <a:lnTo>
                  <a:pt x="937876" y="2427549"/>
                </a:lnTo>
                <a:lnTo>
                  <a:pt x="928579" y="2421652"/>
                </a:lnTo>
                <a:lnTo>
                  <a:pt x="919055" y="2416208"/>
                </a:lnTo>
                <a:lnTo>
                  <a:pt x="909758" y="2410764"/>
                </a:lnTo>
                <a:lnTo>
                  <a:pt x="900461" y="2405547"/>
                </a:lnTo>
                <a:lnTo>
                  <a:pt x="890710" y="2400556"/>
                </a:lnTo>
                <a:lnTo>
                  <a:pt x="881186" y="2395793"/>
                </a:lnTo>
                <a:lnTo>
                  <a:pt x="871436" y="2391030"/>
                </a:lnTo>
                <a:lnTo>
                  <a:pt x="861912" y="2386266"/>
                </a:lnTo>
                <a:lnTo>
                  <a:pt x="851934" y="2382183"/>
                </a:lnTo>
                <a:lnTo>
                  <a:pt x="842184" y="2378100"/>
                </a:lnTo>
                <a:lnTo>
                  <a:pt x="832206" y="2373790"/>
                </a:lnTo>
                <a:lnTo>
                  <a:pt x="822456" y="2370161"/>
                </a:lnTo>
                <a:lnTo>
                  <a:pt x="812251" y="2366532"/>
                </a:lnTo>
                <a:lnTo>
                  <a:pt x="802274" y="2362902"/>
                </a:lnTo>
                <a:lnTo>
                  <a:pt x="792070" y="2359727"/>
                </a:lnTo>
                <a:lnTo>
                  <a:pt x="782092" y="2356551"/>
                </a:lnTo>
                <a:lnTo>
                  <a:pt x="771888" y="2353829"/>
                </a:lnTo>
                <a:lnTo>
                  <a:pt x="761457" y="2351107"/>
                </a:lnTo>
                <a:lnTo>
                  <a:pt x="751253" y="2348839"/>
                </a:lnTo>
                <a:lnTo>
                  <a:pt x="740822" y="2346571"/>
                </a:lnTo>
                <a:lnTo>
                  <a:pt x="730618" y="2344302"/>
                </a:lnTo>
                <a:lnTo>
                  <a:pt x="720414" y="2342488"/>
                </a:lnTo>
                <a:lnTo>
                  <a:pt x="709983" y="2340673"/>
                </a:lnTo>
                <a:lnTo>
                  <a:pt x="699325" y="2339539"/>
                </a:lnTo>
                <a:lnTo>
                  <a:pt x="688894" y="2338178"/>
                </a:lnTo>
                <a:lnTo>
                  <a:pt x="678463" y="2337044"/>
                </a:lnTo>
                <a:lnTo>
                  <a:pt x="668033" y="2336363"/>
                </a:lnTo>
                <a:lnTo>
                  <a:pt x="657375" y="2335910"/>
                </a:lnTo>
                <a:lnTo>
                  <a:pt x="646944" y="2335229"/>
                </a:lnTo>
                <a:lnTo>
                  <a:pt x="636286" y="2335229"/>
                </a:lnTo>
                <a:lnTo>
                  <a:pt x="625855" y="2335229"/>
                </a:lnTo>
                <a:lnTo>
                  <a:pt x="615198" y="2335456"/>
                </a:lnTo>
                <a:lnTo>
                  <a:pt x="604767" y="2336136"/>
                </a:lnTo>
                <a:lnTo>
                  <a:pt x="594109" y="2336817"/>
                </a:lnTo>
                <a:lnTo>
                  <a:pt x="583451" y="2337951"/>
                </a:lnTo>
                <a:lnTo>
                  <a:pt x="573020" y="2339312"/>
                </a:lnTo>
                <a:lnTo>
                  <a:pt x="562363" y="2340446"/>
                </a:lnTo>
                <a:lnTo>
                  <a:pt x="552159" y="2342261"/>
                </a:lnTo>
                <a:lnTo>
                  <a:pt x="541274" y="2344075"/>
                </a:lnTo>
                <a:lnTo>
                  <a:pt x="531070" y="2346344"/>
                </a:lnTo>
                <a:lnTo>
                  <a:pt x="520412" y="2348839"/>
                </a:lnTo>
                <a:lnTo>
                  <a:pt x="509981" y="2351334"/>
                </a:lnTo>
                <a:lnTo>
                  <a:pt x="499551" y="2354283"/>
                </a:lnTo>
                <a:lnTo>
                  <a:pt x="489120" y="2357459"/>
                </a:lnTo>
                <a:lnTo>
                  <a:pt x="478689" y="2360861"/>
                </a:lnTo>
                <a:lnTo>
                  <a:pt x="468258" y="2364490"/>
                </a:lnTo>
                <a:lnTo>
                  <a:pt x="457827" y="2368346"/>
                </a:lnTo>
                <a:lnTo>
                  <a:pt x="447396" y="2372429"/>
                </a:lnTo>
                <a:lnTo>
                  <a:pt x="436965" y="2377193"/>
                </a:lnTo>
                <a:lnTo>
                  <a:pt x="426988" y="2381956"/>
                </a:lnTo>
                <a:lnTo>
                  <a:pt x="415423" y="2387400"/>
                </a:lnTo>
                <a:lnTo>
                  <a:pt x="404312" y="2393071"/>
                </a:lnTo>
                <a:lnTo>
                  <a:pt x="393427" y="2398969"/>
                </a:lnTo>
                <a:lnTo>
                  <a:pt x="382770" y="2405320"/>
                </a:lnTo>
                <a:lnTo>
                  <a:pt x="372112" y="2411898"/>
                </a:lnTo>
                <a:lnTo>
                  <a:pt x="361681" y="2418703"/>
                </a:lnTo>
                <a:lnTo>
                  <a:pt x="351477" y="2425735"/>
                </a:lnTo>
                <a:lnTo>
                  <a:pt x="341499" y="2432540"/>
                </a:lnTo>
                <a:lnTo>
                  <a:pt x="331749" y="2440025"/>
                </a:lnTo>
                <a:lnTo>
                  <a:pt x="321998" y="2447511"/>
                </a:lnTo>
                <a:lnTo>
                  <a:pt x="312928" y="2455223"/>
                </a:lnTo>
                <a:lnTo>
                  <a:pt x="303857" y="2463389"/>
                </a:lnTo>
                <a:lnTo>
                  <a:pt x="295014" y="2471328"/>
                </a:lnTo>
                <a:lnTo>
                  <a:pt x="286397" y="2479721"/>
                </a:lnTo>
                <a:lnTo>
                  <a:pt x="277780" y="2488113"/>
                </a:lnTo>
                <a:lnTo>
                  <a:pt x="269844" y="2496960"/>
                </a:lnTo>
                <a:lnTo>
                  <a:pt x="261907" y="2505806"/>
                </a:lnTo>
                <a:lnTo>
                  <a:pt x="254197" y="2514653"/>
                </a:lnTo>
                <a:lnTo>
                  <a:pt x="246941" y="2523953"/>
                </a:lnTo>
                <a:lnTo>
                  <a:pt x="239685" y="2533026"/>
                </a:lnTo>
                <a:lnTo>
                  <a:pt x="232882" y="2542780"/>
                </a:lnTo>
                <a:lnTo>
                  <a:pt x="226079" y="2552307"/>
                </a:lnTo>
                <a:lnTo>
                  <a:pt x="219503" y="2562060"/>
                </a:lnTo>
                <a:lnTo>
                  <a:pt x="213607" y="2571814"/>
                </a:lnTo>
                <a:lnTo>
                  <a:pt x="207712" y="2582022"/>
                </a:lnTo>
                <a:lnTo>
                  <a:pt x="202043" y="2592229"/>
                </a:lnTo>
                <a:lnTo>
                  <a:pt x="196600" y="2602436"/>
                </a:lnTo>
                <a:lnTo>
                  <a:pt x="191838" y="2612871"/>
                </a:lnTo>
                <a:lnTo>
                  <a:pt x="186850" y="2623078"/>
                </a:lnTo>
                <a:lnTo>
                  <a:pt x="182314" y="2633966"/>
                </a:lnTo>
                <a:lnTo>
                  <a:pt x="178233" y="2644627"/>
                </a:lnTo>
                <a:lnTo>
                  <a:pt x="174378" y="2655515"/>
                </a:lnTo>
                <a:lnTo>
                  <a:pt x="170750" y="2666403"/>
                </a:lnTo>
                <a:lnTo>
                  <a:pt x="167348" y="2677291"/>
                </a:lnTo>
                <a:lnTo>
                  <a:pt x="164174" y="2688405"/>
                </a:lnTo>
                <a:lnTo>
                  <a:pt x="161453" y="2699747"/>
                </a:lnTo>
                <a:lnTo>
                  <a:pt x="159185" y="2710862"/>
                </a:lnTo>
                <a:lnTo>
                  <a:pt x="157144" y="2722203"/>
                </a:lnTo>
                <a:lnTo>
                  <a:pt x="155330" y="2733545"/>
                </a:lnTo>
                <a:lnTo>
                  <a:pt x="153743" y="2744886"/>
                </a:lnTo>
                <a:lnTo>
                  <a:pt x="152382" y="2756455"/>
                </a:lnTo>
                <a:lnTo>
                  <a:pt x="151702" y="2768250"/>
                </a:lnTo>
                <a:lnTo>
                  <a:pt x="151248" y="2779592"/>
                </a:lnTo>
                <a:lnTo>
                  <a:pt x="150795" y="2791387"/>
                </a:lnTo>
                <a:lnTo>
                  <a:pt x="151248" y="2802955"/>
                </a:lnTo>
                <a:lnTo>
                  <a:pt x="151702" y="2814751"/>
                </a:lnTo>
                <a:lnTo>
                  <a:pt x="152382" y="2826546"/>
                </a:lnTo>
                <a:lnTo>
                  <a:pt x="153516" y="2838114"/>
                </a:lnTo>
                <a:lnTo>
                  <a:pt x="155103" y="2849909"/>
                </a:lnTo>
                <a:lnTo>
                  <a:pt x="156917" y="2861705"/>
                </a:lnTo>
                <a:lnTo>
                  <a:pt x="158958" y="2873500"/>
                </a:lnTo>
                <a:lnTo>
                  <a:pt x="161453" y="2885295"/>
                </a:lnTo>
                <a:lnTo>
                  <a:pt x="164401" y="2897317"/>
                </a:lnTo>
                <a:lnTo>
                  <a:pt x="167802" y="2908886"/>
                </a:lnTo>
                <a:lnTo>
                  <a:pt x="171430" y="2920681"/>
                </a:lnTo>
                <a:lnTo>
                  <a:pt x="175285" y="2932476"/>
                </a:lnTo>
                <a:lnTo>
                  <a:pt x="179820" y="2944271"/>
                </a:lnTo>
                <a:lnTo>
                  <a:pt x="184355" y="2956066"/>
                </a:lnTo>
                <a:lnTo>
                  <a:pt x="189571" y="2967862"/>
                </a:lnTo>
                <a:lnTo>
                  <a:pt x="195013" y="2979430"/>
                </a:lnTo>
                <a:lnTo>
                  <a:pt x="201135" y="2990999"/>
                </a:lnTo>
                <a:lnTo>
                  <a:pt x="207258" y="3002794"/>
                </a:lnTo>
                <a:lnTo>
                  <a:pt x="213834" y="3014135"/>
                </a:lnTo>
                <a:lnTo>
                  <a:pt x="220864" y="3025477"/>
                </a:lnTo>
                <a:lnTo>
                  <a:pt x="225399" y="3032282"/>
                </a:lnTo>
                <a:lnTo>
                  <a:pt x="229707" y="3038860"/>
                </a:lnTo>
                <a:lnTo>
                  <a:pt x="234242" y="3045211"/>
                </a:lnTo>
                <a:lnTo>
                  <a:pt x="239004" y="3051336"/>
                </a:lnTo>
                <a:lnTo>
                  <a:pt x="243766" y="3057687"/>
                </a:lnTo>
                <a:lnTo>
                  <a:pt x="248982" y="3063811"/>
                </a:lnTo>
                <a:lnTo>
                  <a:pt x="253970" y="3069936"/>
                </a:lnTo>
                <a:lnTo>
                  <a:pt x="259413" y="3075607"/>
                </a:lnTo>
                <a:lnTo>
                  <a:pt x="264628" y="3081277"/>
                </a:lnTo>
                <a:lnTo>
                  <a:pt x="270297" y="3086948"/>
                </a:lnTo>
                <a:lnTo>
                  <a:pt x="275739" y="3092392"/>
                </a:lnTo>
                <a:lnTo>
                  <a:pt x="281635" y="3097836"/>
                </a:lnTo>
                <a:lnTo>
                  <a:pt x="287531" y="3103507"/>
                </a:lnTo>
                <a:lnTo>
                  <a:pt x="293426" y="3108270"/>
                </a:lnTo>
                <a:lnTo>
                  <a:pt x="299776" y="3113487"/>
                </a:lnTo>
                <a:lnTo>
                  <a:pt x="305671" y="3118478"/>
                </a:lnTo>
                <a:lnTo>
                  <a:pt x="312247" y="3123241"/>
                </a:lnTo>
                <a:lnTo>
                  <a:pt x="318370" y="3127778"/>
                </a:lnTo>
                <a:lnTo>
                  <a:pt x="324946" y="3132541"/>
                </a:lnTo>
                <a:lnTo>
                  <a:pt x="331749" y="3137078"/>
                </a:lnTo>
                <a:lnTo>
                  <a:pt x="338552" y="3141161"/>
                </a:lnTo>
                <a:lnTo>
                  <a:pt x="345128" y="3145244"/>
                </a:lnTo>
                <a:lnTo>
                  <a:pt x="351930" y="3149327"/>
                </a:lnTo>
                <a:lnTo>
                  <a:pt x="358960" y="3153183"/>
                </a:lnTo>
                <a:lnTo>
                  <a:pt x="365989" y="3156812"/>
                </a:lnTo>
                <a:lnTo>
                  <a:pt x="373019" y="3160442"/>
                </a:lnTo>
                <a:lnTo>
                  <a:pt x="380275" y="3163844"/>
                </a:lnTo>
                <a:lnTo>
                  <a:pt x="387532" y="3167246"/>
                </a:lnTo>
                <a:lnTo>
                  <a:pt x="395015" y="3170195"/>
                </a:lnTo>
                <a:lnTo>
                  <a:pt x="402271" y="3173144"/>
                </a:lnTo>
                <a:lnTo>
                  <a:pt x="409754" y="3176093"/>
                </a:lnTo>
                <a:lnTo>
                  <a:pt x="417237" y="3178588"/>
                </a:lnTo>
                <a:lnTo>
                  <a:pt x="424720" y="3181310"/>
                </a:lnTo>
                <a:lnTo>
                  <a:pt x="432430" y="3183352"/>
                </a:lnTo>
                <a:lnTo>
                  <a:pt x="440140" y="3185620"/>
                </a:lnTo>
                <a:lnTo>
                  <a:pt x="447623" y="3187434"/>
                </a:lnTo>
                <a:lnTo>
                  <a:pt x="455559" y="3189249"/>
                </a:lnTo>
                <a:lnTo>
                  <a:pt x="463269" y="3191064"/>
                </a:lnTo>
                <a:lnTo>
                  <a:pt x="471206" y="3192425"/>
                </a:lnTo>
                <a:lnTo>
                  <a:pt x="479142" y="3193786"/>
                </a:lnTo>
                <a:lnTo>
                  <a:pt x="487079" y="3195147"/>
                </a:lnTo>
                <a:lnTo>
                  <a:pt x="495015" y="3195827"/>
                </a:lnTo>
                <a:lnTo>
                  <a:pt x="502952" y="3196508"/>
                </a:lnTo>
                <a:lnTo>
                  <a:pt x="510888" y="3197415"/>
                </a:lnTo>
                <a:lnTo>
                  <a:pt x="519052" y="3197642"/>
                </a:lnTo>
                <a:lnTo>
                  <a:pt x="526988" y="3197869"/>
                </a:lnTo>
                <a:lnTo>
                  <a:pt x="535152" y="3197869"/>
                </a:lnTo>
                <a:lnTo>
                  <a:pt x="543315" y="3197642"/>
                </a:lnTo>
                <a:lnTo>
                  <a:pt x="551252" y="3197415"/>
                </a:lnTo>
                <a:lnTo>
                  <a:pt x="559415" y="3196961"/>
                </a:lnTo>
                <a:lnTo>
                  <a:pt x="567352" y="3196054"/>
                </a:lnTo>
                <a:lnTo>
                  <a:pt x="575515" y="3195147"/>
                </a:lnTo>
                <a:lnTo>
                  <a:pt x="583451" y="3194013"/>
                </a:lnTo>
                <a:lnTo>
                  <a:pt x="591615" y="3192652"/>
                </a:lnTo>
                <a:lnTo>
                  <a:pt x="599551" y="3191064"/>
                </a:lnTo>
                <a:lnTo>
                  <a:pt x="607715" y="3189249"/>
                </a:lnTo>
                <a:lnTo>
                  <a:pt x="615878" y="3187208"/>
                </a:lnTo>
                <a:lnTo>
                  <a:pt x="623815" y="3185166"/>
                </a:lnTo>
                <a:lnTo>
                  <a:pt x="631978" y="3182898"/>
                </a:lnTo>
                <a:lnTo>
                  <a:pt x="639688" y="3180176"/>
                </a:lnTo>
                <a:lnTo>
                  <a:pt x="647851" y="3177227"/>
                </a:lnTo>
                <a:lnTo>
                  <a:pt x="655561" y="3174278"/>
                </a:lnTo>
                <a:lnTo>
                  <a:pt x="663724" y="3170876"/>
                </a:lnTo>
                <a:lnTo>
                  <a:pt x="671434" y="3167473"/>
                </a:lnTo>
                <a:lnTo>
                  <a:pt x="679824" y="3162483"/>
                </a:lnTo>
                <a:lnTo>
                  <a:pt x="687761" y="3157266"/>
                </a:lnTo>
                <a:lnTo>
                  <a:pt x="695697" y="3151822"/>
                </a:lnTo>
                <a:lnTo>
                  <a:pt x="703407" y="3146378"/>
                </a:lnTo>
                <a:lnTo>
                  <a:pt x="710663" y="3140480"/>
                </a:lnTo>
                <a:lnTo>
                  <a:pt x="717920" y="3134356"/>
                </a:lnTo>
                <a:lnTo>
                  <a:pt x="724949" y="3128458"/>
                </a:lnTo>
                <a:lnTo>
                  <a:pt x="731752" y="3121880"/>
                </a:lnTo>
                <a:lnTo>
                  <a:pt x="738328" y="3115302"/>
                </a:lnTo>
                <a:lnTo>
                  <a:pt x="744450" y="3108724"/>
                </a:lnTo>
                <a:lnTo>
                  <a:pt x="750800" y="3101692"/>
                </a:lnTo>
                <a:lnTo>
                  <a:pt x="756469" y="3094660"/>
                </a:lnTo>
                <a:lnTo>
                  <a:pt x="762364" y="3087175"/>
                </a:lnTo>
                <a:lnTo>
                  <a:pt x="767353" y="3079690"/>
                </a:lnTo>
                <a:lnTo>
                  <a:pt x="772569" y="3072204"/>
                </a:lnTo>
                <a:lnTo>
                  <a:pt x="777557" y="3064265"/>
                </a:lnTo>
                <a:lnTo>
                  <a:pt x="782319" y="3056326"/>
                </a:lnTo>
                <a:lnTo>
                  <a:pt x="786854" y="3048160"/>
                </a:lnTo>
                <a:lnTo>
                  <a:pt x="791163" y="3040221"/>
                </a:lnTo>
                <a:lnTo>
                  <a:pt x="795018" y="3031828"/>
                </a:lnTo>
                <a:lnTo>
                  <a:pt x="798873" y="3023209"/>
                </a:lnTo>
                <a:lnTo>
                  <a:pt x="802501" y="3014589"/>
                </a:lnTo>
                <a:lnTo>
                  <a:pt x="805902" y="3005969"/>
                </a:lnTo>
                <a:lnTo>
                  <a:pt x="809077" y="2997123"/>
                </a:lnTo>
                <a:lnTo>
                  <a:pt x="812025" y="2988050"/>
                </a:lnTo>
                <a:lnTo>
                  <a:pt x="814519" y="2978976"/>
                </a:lnTo>
                <a:lnTo>
                  <a:pt x="817240" y="2969903"/>
                </a:lnTo>
                <a:lnTo>
                  <a:pt x="819281" y="2960830"/>
                </a:lnTo>
                <a:lnTo>
                  <a:pt x="821322" y="2951303"/>
                </a:lnTo>
                <a:lnTo>
                  <a:pt x="823136" y="2941776"/>
                </a:lnTo>
                <a:lnTo>
                  <a:pt x="824723" y="2932476"/>
                </a:lnTo>
                <a:lnTo>
                  <a:pt x="826084" y="2922722"/>
                </a:lnTo>
                <a:lnTo>
                  <a:pt x="825630" y="2915464"/>
                </a:lnTo>
                <a:lnTo>
                  <a:pt x="825177" y="2907978"/>
                </a:lnTo>
                <a:lnTo>
                  <a:pt x="824723" y="2900720"/>
                </a:lnTo>
                <a:lnTo>
                  <a:pt x="823589" y="2893461"/>
                </a:lnTo>
                <a:lnTo>
                  <a:pt x="822002" y="2885749"/>
                </a:lnTo>
                <a:lnTo>
                  <a:pt x="820415" y="2878263"/>
                </a:lnTo>
                <a:lnTo>
                  <a:pt x="818601" y="2871005"/>
                </a:lnTo>
                <a:lnTo>
                  <a:pt x="816333" y="2863519"/>
                </a:lnTo>
                <a:lnTo>
                  <a:pt x="814065" y="2856034"/>
                </a:lnTo>
                <a:lnTo>
                  <a:pt x="811118" y="2848775"/>
                </a:lnTo>
                <a:lnTo>
                  <a:pt x="808396" y="2841517"/>
                </a:lnTo>
                <a:lnTo>
                  <a:pt x="804995" y="2834258"/>
                </a:lnTo>
                <a:lnTo>
                  <a:pt x="801367" y="2827226"/>
                </a:lnTo>
                <a:lnTo>
                  <a:pt x="797285" y="2820195"/>
                </a:lnTo>
                <a:lnTo>
                  <a:pt x="793204" y="2813390"/>
                </a:lnTo>
                <a:lnTo>
                  <a:pt x="788895" y="2806585"/>
                </a:lnTo>
                <a:lnTo>
                  <a:pt x="784360" y="2800233"/>
                </a:lnTo>
                <a:lnTo>
                  <a:pt x="779371" y="2793882"/>
                </a:lnTo>
                <a:lnTo>
                  <a:pt x="774156" y="2787758"/>
                </a:lnTo>
                <a:lnTo>
                  <a:pt x="768714" y="2781633"/>
                </a:lnTo>
                <a:lnTo>
                  <a:pt x="763045" y="2775736"/>
                </a:lnTo>
                <a:lnTo>
                  <a:pt x="757149" y="2770292"/>
                </a:lnTo>
                <a:lnTo>
                  <a:pt x="750800" y="2764848"/>
                </a:lnTo>
                <a:lnTo>
                  <a:pt x="744450" y="2759631"/>
                </a:lnTo>
                <a:lnTo>
                  <a:pt x="737874" y="2754867"/>
                </a:lnTo>
                <a:lnTo>
                  <a:pt x="730845" y="2750104"/>
                </a:lnTo>
                <a:lnTo>
                  <a:pt x="723815" y="2746021"/>
                </a:lnTo>
                <a:lnTo>
                  <a:pt x="716106" y="2742165"/>
                </a:lnTo>
                <a:lnTo>
                  <a:pt x="708622" y="2738535"/>
                </a:lnTo>
                <a:lnTo>
                  <a:pt x="700913" y="2735133"/>
                </a:lnTo>
                <a:lnTo>
                  <a:pt x="692523" y="2731957"/>
                </a:lnTo>
                <a:lnTo>
                  <a:pt x="684132" y="2729689"/>
                </a:lnTo>
                <a:lnTo>
                  <a:pt x="690255" y="2742845"/>
                </a:lnTo>
                <a:lnTo>
                  <a:pt x="695697" y="2756682"/>
                </a:lnTo>
                <a:lnTo>
                  <a:pt x="700913" y="2770518"/>
                </a:lnTo>
                <a:lnTo>
                  <a:pt x="705901" y="2784582"/>
                </a:lnTo>
                <a:lnTo>
                  <a:pt x="710210" y="2798872"/>
                </a:lnTo>
                <a:lnTo>
                  <a:pt x="714065" y="2813163"/>
                </a:lnTo>
                <a:lnTo>
                  <a:pt x="717466" y="2827453"/>
                </a:lnTo>
                <a:lnTo>
                  <a:pt x="720641" y="2841743"/>
                </a:lnTo>
                <a:lnTo>
                  <a:pt x="722908" y="2856034"/>
                </a:lnTo>
                <a:lnTo>
                  <a:pt x="724722" y="2870551"/>
                </a:lnTo>
                <a:lnTo>
                  <a:pt x="726083" y="2884615"/>
                </a:lnTo>
                <a:lnTo>
                  <a:pt x="726763" y="2898224"/>
                </a:lnTo>
                <a:lnTo>
                  <a:pt x="726763" y="2905256"/>
                </a:lnTo>
                <a:lnTo>
                  <a:pt x="726763" y="2912061"/>
                </a:lnTo>
                <a:lnTo>
                  <a:pt x="726536" y="2918866"/>
                </a:lnTo>
                <a:lnTo>
                  <a:pt x="726310" y="2925671"/>
                </a:lnTo>
                <a:lnTo>
                  <a:pt x="725856" y="2932249"/>
                </a:lnTo>
                <a:lnTo>
                  <a:pt x="724949" y="2938827"/>
                </a:lnTo>
                <a:lnTo>
                  <a:pt x="724042" y="2945179"/>
                </a:lnTo>
                <a:lnTo>
                  <a:pt x="722908" y="2951757"/>
                </a:lnTo>
                <a:lnTo>
                  <a:pt x="721774" y="2957881"/>
                </a:lnTo>
                <a:lnTo>
                  <a:pt x="720187" y="2964232"/>
                </a:lnTo>
                <a:lnTo>
                  <a:pt x="718600" y="2970130"/>
                </a:lnTo>
                <a:lnTo>
                  <a:pt x="716559" y="2976028"/>
                </a:lnTo>
                <a:lnTo>
                  <a:pt x="714291" y="2982152"/>
                </a:lnTo>
                <a:lnTo>
                  <a:pt x="712251" y="2987823"/>
                </a:lnTo>
                <a:lnTo>
                  <a:pt x="709756" y="2993267"/>
                </a:lnTo>
                <a:lnTo>
                  <a:pt x="706808" y="2998711"/>
                </a:lnTo>
                <a:lnTo>
                  <a:pt x="704087" y="3004155"/>
                </a:lnTo>
                <a:lnTo>
                  <a:pt x="700913" y="3009372"/>
                </a:lnTo>
                <a:lnTo>
                  <a:pt x="697511" y="3014362"/>
                </a:lnTo>
                <a:lnTo>
                  <a:pt x="693883" y="3019352"/>
                </a:lnTo>
                <a:lnTo>
                  <a:pt x="690028" y="3024116"/>
                </a:lnTo>
                <a:lnTo>
                  <a:pt x="685947" y="3028653"/>
                </a:lnTo>
                <a:lnTo>
                  <a:pt x="681638" y="3033189"/>
                </a:lnTo>
                <a:lnTo>
                  <a:pt x="677103" y="3037272"/>
                </a:lnTo>
                <a:lnTo>
                  <a:pt x="672341" y="3041355"/>
                </a:lnTo>
                <a:lnTo>
                  <a:pt x="667352" y="3045438"/>
                </a:lnTo>
                <a:lnTo>
                  <a:pt x="661910" y="3049067"/>
                </a:lnTo>
                <a:lnTo>
                  <a:pt x="656468" y="3052470"/>
                </a:lnTo>
                <a:lnTo>
                  <a:pt x="650572" y="3055872"/>
                </a:lnTo>
                <a:lnTo>
                  <a:pt x="644450" y="3058821"/>
                </a:lnTo>
                <a:lnTo>
                  <a:pt x="638100" y="3061770"/>
                </a:lnTo>
                <a:lnTo>
                  <a:pt x="631751" y="3064265"/>
                </a:lnTo>
                <a:lnTo>
                  <a:pt x="624722" y="3066760"/>
                </a:lnTo>
                <a:lnTo>
                  <a:pt x="617692" y="3069029"/>
                </a:lnTo>
                <a:lnTo>
                  <a:pt x="609982" y="3070843"/>
                </a:lnTo>
                <a:lnTo>
                  <a:pt x="602272" y="3072658"/>
                </a:lnTo>
                <a:lnTo>
                  <a:pt x="594109" y="3074246"/>
                </a:lnTo>
                <a:lnTo>
                  <a:pt x="585946" y="3075607"/>
                </a:lnTo>
                <a:lnTo>
                  <a:pt x="577329" y="3076514"/>
                </a:lnTo>
                <a:lnTo>
                  <a:pt x="568485" y="3077194"/>
                </a:lnTo>
                <a:lnTo>
                  <a:pt x="556467" y="3078102"/>
                </a:lnTo>
                <a:lnTo>
                  <a:pt x="544449" y="3078329"/>
                </a:lnTo>
                <a:lnTo>
                  <a:pt x="532884" y="3078102"/>
                </a:lnTo>
                <a:lnTo>
                  <a:pt x="521093" y="3077421"/>
                </a:lnTo>
                <a:lnTo>
                  <a:pt x="509301" y="3076060"/>
                </a:lnTo>
                <a:lnTo>
                  <a:pt x="497963" y="3074019"/>
                </a:lnTo>
                <a:lnTo>
                  <a:pt x="486852" y="3071750"/>
                </a:lnTo>
                <a:lnTo>
                  <a:pt x="475514" y="3068802"/>
                </a:lnTo>
                <a:lnTo>
                  <a:pt x="464630" y="3065399"/>
                </a:lnTo>
                <a:lnTo>
                  <a:pt x="453972" y="3061543"/>
                </a:lnTo>
                <a:lnTo>
                  <a:pt x="443541" y="3057006"/>
                </a:lnTo>
                <a:lnTo>
                  <a:pt x="433110" y="3052470"/>
                </a:lnTo>
                <a:lnTo>
                  <a:pt x="423359" y="3047253"/>
                </a:lnTo>
                <a:lnTo>
                  <a:pt x="413382" y="3041355"/>
                </a:lnTo>
                <a:lnTo>
                  <a:pt x="404085" y="3035457"/>
                </a:lnTo>
                <a:lnTo>
                  <a:pt x="394561" y="3028879"/>
                </a:lnTo>
                <a:lnTo>
                  <a:pt x="385717" y="3022301"/>
                </a:lnTo>
                <a:lnTo>
                  <a:pt x="377327" y="3014816"/>
                </a:lnTo>
                <a:lnTo>
                  <a:pt x="368937" y="3007330"/>
                </a:lnTo>
                <a:lnTo>
                  <a:pt x="361001" y="2999618"/>
                </a:lnTo>
                <a:lnTo>
                  <a:pt x="353518" y="2991225"/>
                </a:lnTo>
                <a:lnTo>
                  <a:pt x="346261" y="2982833"/>
                </a:lnTo>
                <a:lnTo>
                  <a:pt x="339459" y="2973986"/>
                </a:lnTo>
                <a:lnTo>
                  <a:pt x="333336" y="2964913"/>
                </a:lnTo>
                <a:lnTo>
                  <a:pt x="327214" y="2955613"/>
                </a:lnTo>
                <a:lnTo>
                  <a:pt x="321545" y="2945859"/>
                </a:lnTo>
                <a:lnTo>
                  <a:pt x="316556" y="2936332"/>
                </a:lnTo>
                <a:lnTo>
                  <a:pt x="312021" y="2926125"/>
                </a:lnTo>
                <a:lnTo>
                  <a:pt x="307712" y="2915917"/>
                </a:lnTo>
                <a:lnTo>
                  <a:pt x="304084" y="2905256"/>
                </a:lnTo>
                <a:lnTo>
                  <a:pt x="300683" y="2894822"/>
                </a:lnTo>
                <a:lnTo>
                  <a:pt x="298188" y="2883934"/>
                </a:lnTo>
                <a:lnTo>
                  <a:pt x="296148" y="2873273"/>
                </a:lnTo>
                <a:lnTo>
                  <a:pt x="293880" y="2862385"/>
                </a:lnTo>
                <a:lnTo>
                  <a:pt x="292746" y="2851724"/>
                </a:lnTo>
                <a:lnTo>
                  <a:pt x="291386" y="2841290"/>
                </a:lnTo>
                <a:lnTo>
                  <a:pt x="290705" y="2830629"/>
                </a:lnTo>
                <a:lnTo>
                  <a:pt x="290252" y="2820195"/>
                </a:lnTo>
                <a:lnTo>
                  <a:pt x="290252" y="2809987"/>
                </a:lnTo>
                <a:lnTo>
                  <a:pt x="290705" y="2799553"/>
                </a:lnTo>
                <a:lnTo>
                  <a:pt x="291159" y="2789572"/>
                </a:lnTo>
                <a:lnTo>
                  <a:pt x="292066" y="2779592"/>
                </a:lnTo>
                <a:lnTo>
                  <a:pt x="293426" y="2769611"/>
                </a:lnTo>
                <a:lnTo>
                  <a:pt x="295014" y="2759857"/>
                </a:lnTo>
                <a:lnTo>
                  <a:pt x="296828" y="2749877"/>
                </a:lnTo>
                <a:lnTo>
                  <a:pt x="299095" y="2740350"/>
                </a:lnTo>
                <a:lnTo>
                  <a:pt x="301817" y="2731050"/>
                </a:lnTo>
                <a:lnTo>
                  <a:pt x="304538" y="2721523"/>
                </a:lnTo>
                <a:lnTo>
                  <a:pt x="307712" y="2712223"/>
                </a:lnTo>
                <a:lnTo>
                  <a:pt x="311114" y="2703150"/>
                </a:lnTo>
                <a:lnTo>
                  <a:pt x="314969" y="2694076"/>
                </a:lnTo>
                <a:lnTo>
                  <a:pt x="319050" y="2684776"/>
                </a:lnTo>
                <a:lnTo>
                  <a:pt x="323359" y="2675930"/>
                </a:lnTo>
                <a:lnTo>
                  <a:pt x="328121" y="2667537"/>
                </a:lnTo>
                <a:lnTo>
                  <a:pt x="332656" y="2658917"/>
                </a:lnTo>
                <a:lnTo>
                  <a:pt x="337871" y="2650525"/>
                </a:lnTo>
                <a:lnTo>
                  <a:pt x="343313" y="2642132"/>
                </a:lnTo>
                <a:lnTo>
                  <a:pt x="349209" y="2633966"/>
                </a:lnTo>
                <a:lnTo>
                  <a:pt x="355105" y="2625800"/>
                </a:lnTo>
                <a:lnTo>
                  <a:pt x="361001" y="2618088"/>
                </a:lnTo>
                <a:lnTo>
                  <a:pt x="367577" y="2610149"/>
                </a:lnTo>
                <a:lnTo>
                  <a:pt x="374379" y="2602663"/>
                </a:lnTo>
                <a:lnTo>
                  <a:pt x="381182" y="2595178"/>
                </a:lnTo>
                <a:lnTo>
                  <a:pt x="388212" y="2587692"/>
                </a:lnTo>
                <a:lnTo>
                  <a:pt x="393881" y="2582475"/>
                </a:lnTo>
                <a:lnTo>
                  <a:pt x="399323" y="2577258"/>
                </a:lnTo>
                <a:lnTo>
                  <a:pt x="404992" y="2572268"/>
                </a:lnTo>
                <a:lnTo>
                  <a:pt x="410888" y="2567278"/>
                </a:lnTo>
                <a:lnTo>
                  <a:pt x="416557" y="2562514"/>
                </a:lnTo>
                <a:lnTo>
                  <a:pt x="422452" y="2557751"/>
                </a:lnTo>
                <a:lnTo>
                  <a:pt x="428575" y="2553441"/>
                </a:lnTo>
                <a:lnTo>
                  <a:pt x="434471" y="2549358"/>
                </a:lnTo>
                <a:lnTo>
                  <a:pt x="440593" y="2545048"/>
                </a:lnTo>
                <a:lnTo>
                  <a:pt x="446942" y="2540965"/>
                </a:lnTo>
                <a:lnTo>
                  <a:pt x="453292" y="2537109"/>
                </a:lnTo>
                <a:lnTo>
                  <a:pt x="459414" y="2533480"/>
                </a:lnTo>
                <a:lnTo>
                  <a:pt x="465990" y="2529850"/>
                </a:lnTo>
                <a:lnTo>
                  <a:pt x="472339" y="2526448"/>
                </a:lnTo>
                <a:lnTo>
                  <a:pt x="478915" y="2523272"/>
                </a:lnTo>
                <a:lnTo>
                  <a:pt x="485718" y="2520097"/>
                </a:lnTo>
                <a:lnTo>
                  <a:pt x="498870" y="2514199"/>
                </a:lnTo>
                <a:lnTo>
                  <a:pt x="512476" y="2508982"/>
                </a:lnTo>
                <a:lnTo>
                  <a:pt x="526308" y="2504218"/>
                </a:lnTo>
                <a:lnTo>
                  <a:pt x="540367" y="2500362"/>
                </a:lnTo>
                <a:lnTo>
                  <a:pt x="554426" y="2496733"/>
                </a:lnTo>
                <a:lnTo>
                  <a:pt x="568712" y="2493784"/>
                </a:lnTo>
                <a:lnTo>
                  <a:pt x="582998" y="2491516"/>
                </a:lnTo>
                <a:lnTo>
                  <a:pt x="597284" y="2489701"/>
                </a:lnTo>
                <a:lnTo>
                  <a:pt x="611796" y="2488340"/>
                </a:lnTo>
                <a:lnTo>
                  <a:pt x="626536" y="2487887"/>
                </a:lnTo>
                <a:lnTo>
                  <a:pt x="641048" y="2487660"/>
                </a:lnTo>
                <a:lnTo>
                  <a:pt x="655788" y="2488113"/>
                </a:lnTo>
                <a:lnTo>
                  <a:pt x="670527" y="2489021"/>
                </a:lnTo>
                <a:lnTo>
                  <a:pt x="685040" y="2490609"/>
                </a:lnTo>
                <a:lnTo>
                  <a:pt x="699552" y="2492877"/>
                </a:lnTo>
                <a:lnTo>
                  <a:pt x="714065" y="2495372"/>
                </a:lnTo>
                <a:lnTo>
                  <a:pt x="728351" y="2498774"/>
                </a:lnTo>
                <a:lnTo>
                  <a:pt x="743090" y="2502404"/>
                </a:lnTo>
                <a:lnTo>
                  <a:pt x="757149" y="2506940"/>
                </a:lnTo>
                <a:lnTo>
                  <a:pt x="771208" y="2511477"/>
                </a:lnTo>
                <a:lnTo>
                  <a:pt x="785040" y="2516921"/>
                </a:lnTo>
                <a:lnTo>
                  <a:pt x="798873" y="2523045"/>
                </a:lnTo>
                <a:lnTo>
                  <a:pt x="812478" y="2529170"/>
                </a:lnTo>
                <a:lnTo>
                  <a:pt x="826084" y="2536202"/>
                </a:lnTo>
                <a:lnTo>
                  <a:pt x="836741" y="2542553"/>
                </a:lnTo>
                <a:lnTo>
                  <a:pt x="847172" y="2548904"/>
                </a:lnTo>
                <a:lnTo>
                  <a:pt x="857150" y="2555709"/>
                </a:lnTo>
                <a:lnTo>
                  <a:pt x="867127" y="2562741"/>
                </a:lnTo>
                <a:lnTo>
                  <a:pt x="876424" y="2570000"/>
                </a:lnTo>
                <a:lnTo>
                  <a:pt x="885721" y="2577712"/>
                </a:lnTo>
                <a:lnTo>
                  <a:pt x="894565" y="2585424"/>
                </a:lnTo>
                <a:lnTo>
                  <a:pt x="903182" y="2593817"/>
                </a:lnTo>
                <a:lnTo>
                  <a:pt x="911799" y="2602210"/>
                </a:lnTo>
                <a:lnTo>
                  <a:pt x="919962" y="2610602"/>
                </a:lnTo>
                <a:lnTo>
                  <a:pt x="927672" y="2619449"/>
                </a:lnTo>
                <a:lnTo>
                  <a:pt x="935155" y="2628295"/>
                </a:lnTo>
                <a:lnTo>
                  <a:pt x="942638" y="2637822"/>
                </a:lnTo>
                <a:lnTo>
                  <a:pt x="949667" y="2647122"/>
                </a:lnTo>
                <a:lnTo>
                  <a:pt x="956243" y="2656649"/>
                </a:lnTo>
                <a:lnTo>
                  <a:pt x="962593" y="2666630"/>
                </a:lnTo>
                <a:lnTo>
                  <a:pt x="968715" y="2676837"/>
                </a:lnTo>
                <a:lnTo>
                  <a:pt x="974838" y="2687044"/>
                </a:lnTo>
                <a:lnTo>
                  <a:pt x="980507" y="2697252"/>
                </a:lnTo>
                <a:lnTo>
                  <a:pt x="985949" y="2708140"/>
                </a:lnTo>
                <a:lnTo>
                  <a:pt x="991164" y="2718801"/>
                </a:lnTo>
                <a:lnTo>
                  <a:pt x="996153" y="2729689"/>
                </a:lnTo>
                <a:lnTo>
                  <a:pt x="1000461" y="2740577"/>
                </a:lnTo>
                <a:lnTo>
                  <a:pt x="1004997" y="2751691"/>
                </a:lnTo>
                <a:lnTo>
                  <a:pt x="1009305" y="2763260"/>
                </a:lnTo>
                <a:lnTo>
                  <a:pt x="1013387" y="2774601"/>
                </a:lnTo>
                <a:lnTo>
                  <a:pt x="1017015" y="2786170"/>
                </a:lnTo>
                <a:lnTo>
                  <a:pt x="1020416" y="2797738"/>
                </a:lnTo>
                <a:lnTo>
                  <a:pt x="1023818" y="2809533"/>
                </a:lnTo>
                <a:lnTo>
                  <a:pt x="1026539" y="2821555"/>
                </a:lnTo>
                <a:lnTo>
                  <a:pt x="1029487" y="2833124"/>
                </a:lnTo>
                <a:lnTo>
                  <a:pt x="1031754" y="2845373"/>
                </a:lnTo>
                <a:lnTo>
                  <a:pt x="1034022" y="2858756"/>
                </a:lnTo>
                <a:lnTo>
                  <a:pt x="1035609" y="2871912"/>
                </a:lnTo>
                <a:lnTo>
                  <a:pt x="1036970" y="2885295"/>
                </a:lnTo>
                <a:lnTo>
                  <a:pt x="1038103" y="2898678"/>
                </a:lnTo>
                <a:lnTo>
                  <a:pt x="1038330" y="2911608"/>
                </a:lnTo>
                <a:lnTo>
                  <a:pt x="1038330" y="2924764"/>
                </a:lnTo>
                <a:lnTo>
                  <a:pt x="1038103" y="2937920"/>
                </a:lnTo>
                <a:lnTo>
                  <a:pt x="1036970" y="2951076"/>
                </a:lnTo>
                <a:lnTo>
                  <a:pt x="1035836" y="2964232"/>
                </a:lnTo>
                <a:lnTo>
                  <a:pt x="1034022" y="2976935"/>
                </a:lnTo>
                <a:lnTo>
                  <a:pt x="1031981" y="2989864"/>
                </a:lnTo>
                <a:lnTo>
                  <a:pt x="1029713" y="3002794"/>
                </a:lnTo>
                <a:lnTo>
                  <a:pt x="1026766" y="3015496"/>
                </a:lnTo>
                <a:lnTo>
                  <a:pt x="1023364" y="3028199"/>
                </a:lnTo>
                <a:lnTo>
                  <a:pt x="1019736" y="3040675"/>
                </a:lnTo>
                <a:lnTo>
                  <a:pt x="1015654" y="3053150"/>
                </a:lnTo>
                <a:lnTo>
                  <a:pt x="1011119" y="3065399"/>
                </a:lnTo>
                <a:lnTo>
                  <a:pt x="1006584" y="3077648"/>
                </a:lnTo>
                <a:lnTo>
                  <a:pt x="1001369" y="3089670"/>
                </a:lnTo>
                <a:lnTo>
                  <a:pt x="995926" y="3101692"/>
                </a:lnTo>
                <a:lnTo>
                  <a:pt x="990257" y="3113261"/>
                </a:lnTo>
                <a:lnTo>
                  <a:pt x="983908" y="3125056"/>
                </a:lnTo>
                <a:lnTo>
                  <a:pt x="977105" y="3136397"/>
                </a:lnTo>
                <a:lnTo>
                  <a:pt x="970303" y="3147966"/>
                </a:lnTo>
                <a:lnTo>
                  <a:pt x="963046" y="3159081"/>
                </a:lnTo>
                <a:lnTo>
                  <a:pt x="955563" y="3169968"/>
                </a:lnTo>
                <a:lnTo>
                  <a:pt x="947400" y="3180630"/>
                </a:lnTo>
                <a:lnTo>
                  <a:pt x="939463" y="3191291"/>
                </a:lnTo>
                <a:lnTo>
                  <a:pt x="930846" y="3201725"/>
                </a:lnTo>
                <a:lnTo>
                  <a:pt x="921776" y="3211932"/>
                </a:lnTo>
                <a:lnTo>
                  <a:pt x="912706" y="3222140"/>
                </a:lnTo>
                <a:lnTo>
                  <a:pt x="903182" y="3231667"/>
                </a:lnTo>
                <a:lnTo>
                  <a:pt x="895245" y="3239606"/>
                </a:lnTo>
                <a:lnTo>
                  <a:pt x="887082" y="3247091"/>
                </a:lnTo>
                <a:lnTo>
                  <a:pt x="879145" y="3254350"/>
                </a:lnTo>
                <a:lnTo>
                  <a:pt x="870982" y="3261382"/>
                </a:lnTo>
                <a:lnTo>
                  <a:pt x="862592" y="3268413"/>
                </a:lnTo>
                <a:lnTo>
                  <a:pt x="853975" y="3275218"/>
                </a:lnTo>
                <a:lnTo>
                  <a:pt x="845585" y="3281796"/>
                </a:lnTo>
                <a:lnTo>
                  <a:pt x="836968" y="3287921"/>
                </a:lnTo>
                <a:lnTo>
                  <a:pt x="828351" y="3294045"/>
                </a:lnTo>
                <a:lnTo>
                  <a:pt x="819508" y="3299943"/>
                </a:lnTo>
                <a:lnTo>
                  <a:pt x="810664" y="3305614"/>
                </a:lnTo>
                <a:lnTo>
                  <a:pt x="801594" y="3311058"/>
                </a:lnTo>
                <a:lnTo>
                  <a:pt x="792750" y="3316275"/>
                </a:lnTo>
                <a:lnTo>
                  <a:pt x="783680" y="3321492"/>
                </a:lnTo>
                <a:lnTo>
                  <a:pt x="774156" y="3326255"/>
                </a:lnTo>
                <a:lnTo>
                  <a:pt x="764859" y="3331019"/>
                </a:lnTo>
                <a:lnTo>
                  <a:pt x="755788" y="3335329"/>
                </a:lnTo>
                <a:lnTo>
                  <a:pt x="746038" y="3339865"/>
                </a:lnTo>
                <a:lnTo>
                  <a:pt x="736741" y="3343721"/>
                </a:lnTo>
                <a:lnTo>
                  <a:pt x="727217" y="3347577"/>
                </a:lnTo>
                <a:lnTo>
                  <a:pt x="717466" y="3351207"/>
                </a:lnTo>
                <a:lnTo>
                  <a:pt x="707942" y="3354836"/>
                </a:lnTo>
                <a:lnTo>
                  <a:pt x="698192" y="3358012"/>
                </a:lnTo>
                <a:lnTo>
                  <a:pt x="688441" y="3361187"/>
                </a:lnTo>
                <a:lnTo>
                  <a:pt x="678463" y="3363909"/>
                </a:lnTo>
                <a:lnTo>
                  <a:pt x="668940" y="3366631"/>
                </a:lnTo>
                <a:lnTo>
                  <a:pt x="658735" y="3368900"/>
                </a:lnTo>
                <a:lnTo>
                  <a:pt x="648758" y="3371168"/>
                </a:lnTo>
                <a:lnTo>
                  <a:pt x="639007" y="3373436"/>
                </a:lnTo>
                <a:lnTo>
                  <a:pt x="628803" y="3375251"/>
                </a:lnTo>
                <a:lnTo>
                  <a:pt x="618826" y="3376612"/>
                </a:lnTo>
                <a:lnTo>
                  <a:pt x="608848" y="3378200"/>
                </a:lnTo>
                <a:lnTo>
                  <a:pt x="598644" y="3379561"/>
                </a:lnTo>
                <a:lnTo>
                  <a:pt x="588440" y="3380695"/>
                </a:lnTo>
                <a:lnTo>
                  <a:pt x="578236" y="3381375"/>
                </a:lnTo>
                <a:lnTo>
                  <a:pt x="568259" y="3382283"/>
                </a:lnTo>
                <a:lnTo>
                  <a:pt x="557828" y="3382736"/>
                </a:lnTo>
                <a:lnTo>
                  <a:pt x="547623" y="3382963"/>
                </a:lnTo>
                <a:lnTo>
                  <a:pt x="537419" y="3382963"/>
                </a:lnTo>
                <a:lnTo>
                  <a:pt x="526988" y="3382736"/>
                </a:lnTo>
                <a:lnTo>
                  <a:pt x="517011" y="3382509"/>
                </a:lnTo>
                <a:lnTo>
                  <a:pt x="506807" y="3381829"/>
                </a:lnTo>
                <a:lnTo>
                  <a:pt x="496376" y="3381375"/>
                </a:lnTo>
                <a:lnTo>
                  <a:pt x="486172" y="3380468"/>
                </a:lnTo>
                <a:lnTo>
                  <a:pt x="475741" y="3379334"/>
                </a:lnTo>
                <a:lnTo>
                  <a:pt x="465763" y="3377973"/>
                </a:lnTo>
                <a:lnTo>
                  <a:pt x="455559" y="3376385"/>
                </a:lnTo>
                <a:lnTo>
                  <a:pt x="445128" y="3374797"/>
                </a:lnTo>
                <a:lnTo>
                  <a:pt x="434924" y="3372983"/>
                </a:lnTo>
                <a:lnTo>
                  <a:pt x="424720" y="3370941"/>
                </a:lnTo>
                <a:lnTo>
                  <a:pt x="414743" y="3368673"/>
                </a:lnTo>
                <a:lnTo>
                  <a:pt x="404538" y="3366404"/>
                </a:lnTo>
                <a:lnTo>
                  <a:pt x="394334" y="3363456"/>
                </a:lnTo>
                <a:lnTo>
                  <a:pt x="384357" y="3360734"/>
                </a:lnTo>
                <a:lnTo>
                  <a:pt x="374153" y="3357785"/>
                </a:lnTo>
                <a:lnTo>
                  <a:pt x="364175" y="3354609"/>
                </a:lnTo>
                <a:lnTo>
                  <a:pt x="353971" y="3350980"/>
                </a:lnTo>
                <a:lnTo>
                  <a:pt x="344221" y="3347577"/>
                </a:lnTo>
                <a:lnTo>
                  <a:pt x="334243" y="3343721"/>
                </a:lnTo>
                <a:lnTo>
                  <a:pt x="324492" y="3339865"/>
                </a:lnTo>
                <a:lnTo>
                  <a:pt x="314515" y="3335555"/>
                </a:lnTo>
                <a:lnTo>
                  <a:pt x="304538" y="3331246"/>
                </a:lnTo>
                <a:lnTo>
                  <a:pt x="295014" y="3326709"/>
                </a:lnTo>
                <a:lnTo>
                  <a:pt x="285490" y="3321719"/>
                </a:lnTo>
                <a:lnTo>
                  <a:pt x="275739" y="3316502"/>
                </a:lnTo>
                <a:lnTo>
                  <a:pt x="266442" y="3311284"/>
                </a:lnTo>
                <a:lnTo>
                  <a:pt x="257145" y="3305840"/>
                </a:lnTo>
                <a:lnTo>
                  <a:pt x="248075" y="3300397"/>
                </a:lnTo>
                <a:lnTo>
                  <a:pt x="239231" y="3294726"/>
                </a:lnTo>
                <a:lnTo>
                  <a:pt x="230387" y="3289055"/>
                </a:lnTo>
                <a:lnTo>
                  <a:pt x="222224" y="3283384"/>
                </a:lnTo>
                <a:lnTo>
                  <a:pt x="213834" y="3277260"/>
                </a:lnTo>
                <a:lnTo>
                  <a:pt x="205444" y="3271135"/>
                </a:lnTo>
                <a:lnTo>
                  <a:pt x="197734" y="3265011"/>
                </a:lnTo>
                <a:lnTo>
                  <a:pt x="189571" y="3258886"/>
                </a:lnTo>
                <a:lnTo>
                  <a:pt x="182088" y="3252308"/>
                </a:lnTo>
                <a:lnTo>
                  <a:pt x="174605" y="3245730"/>
                </a:lnTo>
                <a:lnTo>
                  <a:pt x="167348" y="3239379"/>
                </a:lnTo>
                <a:lnTo>
                  <a:pt x="160319" y="3232574"/>
                </a:lnTo>
                <a:lnTo>
                  <a:pt x="153289" y="3225769"/>
                </a:lnTo>
                <a:lnTo>
                  <a:pt x="146487" y="3218964"/>
                </a:lnTo>
                <a:lnTo>
                  <a:pt x="139684" y="3211932"/>
                </a:lnTo>
                <a:lnTo>
                  <a:pt x="133108" y="3204901"/>
                </a:lnTo>
                <a:lnTo>
                  <a:pt x="126985" y="3197869"/>
                </a:lnTo>
                <a:lnTo>
                  <a:pt x="120863" y="3190610"/>
                </a:lnTo>
                <a:lnTo>
                  <a:pt x="114967" y="3183352"/>
                </a:lnTo>
                <a:lnTo>
                  <a:pt x="109071" y="3176093"/>
                </a:lnTo>
                <a:lnTo>
                  <a:pt x="103176" y="3168381"/>
                </a:lnTo>
                <a:lnTo>
                  <a:pt x="97733" y="3161122"/>
                </a:lnTo>
                <a:lnTo>
                  <a:pt x="92518" y="3153410"/>
                </a:lnTo>
                <a:lnTo>
                  <a:pt x="87302" y="3145924"/>
                </a:lnTo>
                <a:lnTo>
                  <a:pt x="82540" y="3137985"/>
                </a:lnTo>
                <a:lnTo>
                  <a:pt x="77552" y="3130273"/>
                </a:lnTo>
                <a:lnTo>
                  <a:pt x="72790" y="3122334"/>
                </a:lnTo>
                <a:lnTo>
                  <a:pt x="68255" y="3114395"/>
                </a:lnTo>
                <a:lnTo>
                  <a:pt x="63719" y="3106229"/>
                </a:lnTo>
                <a:lnTo>
                  <a:pt x="59638" y="3098290"/>
                </a:lnTo>
                <a:lnTo>
                  <a:pt x="55329" y="3090124"/>
                </a:lnTo>
                <a:lnTo>
                  <a:pt x="51474" y="3081731"/>
                </a:lnTo>
                <a:lnTo>
                  <a:pt x="47620" y="3073565"/>
                </a:lnTo>
                <a:lnTo>
                  <a:pt x="44218" y="3065172"/>
                </a:lnTo>
                <a:lnTo>
                  <a:pt x="40590" y="3056780"/>
                </a:lnTo>
                <a:lnTo>
                  <a:pt x="37189" y="3048387"/>
                </a:lnTo>
                <a:lnTo>
                  <a:pt x="34014" y="3039994"/>
                </a:lnTo>
                <a:lnTo>
                  <a:pt x="28118" y="3022755"/>
                </a:lnTo>
                <a:lnTo>
                  <a:pt x="22903" y="3005289"/>
                </a:lnTo>
                <a:lnTo>
                  <a:pt x="17914" y="2987823"/>
                </a:lnTo>
                <a:lnTo>
                  <a:pt x="13832" y="2970130"/>
                </a:lnTo>
                <a:lnTo>
                  <a:pt x="10204" y="2952210"/>
                </a:lnTo>
                <a:lnTo>
                  <a:pt x="7030" y="2934291"/>
                </a:lnTo>
                <a:lnTo>
                  <a:pt x="4762" y="2916371"/>
                </a:lnTo>
                <a:lnTo>
                  <a:pt x="2494" y="2897998"/>
                </a:lnTo>
                <a:lnTo>
                  <a:pt x="1134" y="2879624"/>
                </a:lnTo>
                <a:lnTo>
                  <a:pt x="227" y="2861024"/>
                </a:lnTo>
                <a:lnTo>
                  <a:pt x="0" y="2842651"/>
                </a:lnTo>
                <a:lnTo>
                  <a:pt x="0" y="2824051"/>
                </a:lnTo>
                <a:lnTo>
                  <a:pt x="680" y="2805450"/>
                </a:lnTo>
                <a:lnTo>
                  <a:pt x="1814" y="2786850"/>
                </a:lnTo>
                <a:lnTo>
                  <a:pt x="3628" y="2768250"/>
                </a:lnTo>
                <a:lnTo>
                  <a:pt x="5669" y="2749423"/>
                </a:lnTo>
                <a:lnTo>
                  <a:pt x="8390" y="2730596"/>
                </a:lnTo>
                <a:lnTo>
                  <a:pt x="11338" y="2711996"/>
                </a:lnTo>
                <a:lnTo>
                  <a:pt x="15193" y="2693396"/>
                </a:lnTo>
                <a:lnTo>
                  <a:pt x="19275" y="2674796"/>
                </a:lnTo>
                <a:lnTo>
                  <a:pt x="24037" y="2656195"/>
                </a:lnTo>
                <a:lnTo>
                  <a:pt x="28799" y="2637822"/>
                </a:lnTo>
                <a:lnTo>
                  <a:pt x="34241" y="2619222"/>
                </a:lnTo>
                <a:lnTo>
                  <a:pt x="40363" y="2601075"/>
                </a:lnTo>
                <a:lnTo>
                  <a:pt x="46486" y="2582929"/>
                </a:lnTo>
                <a:lnTo>
                  <a:pt x="53515" y="2564782"/>
                </a:lnTo>
                <a:lnTo>
                  <a:pt x="60545" y="2546863"/>
                </a:lnTo>
                <a:lnTo>
                  <a:pt x="68481" y="2529170"/>
                </a:lnTo>
                <a:lnTo>
                  <a:pt x="76418" y="2511477"/>
                </a:lnTo>
                <a:lnTo>
                  <a:pt x="84808" y="2494011"/>
                </a:lnTo>
                <a:lnTo>
                  <a:pt x="93652" y="2476999"/>
                </a:lnTo>
                <a:lnTo>
                  <a:pt x="102949" y="2459759"/>
                </a:lnTo>
                <a:lnTo>
                  <a:pt x="112699" y="2442747"/>
                </a:lnTo>
                <a:lnTo>
                  <a:pt x="122904" y="2426188"/>
                </a:lnTo>
                <a:lnTo>
                  <a:pt x="133108" y="2410083"/>
                </a:lnTo>
                <a:lnTo>
                  <a:pt x="144219" y="2393978"/>
                </a:lnTo>
                <a:lnTo>
                  <a:pt x="155103" y="2378100"/>
                </a:lnTo>
                <a:lnTo>
                  <a:pt x="166668" y="2362449"/>
                </a:lnTo>
                <a:lnTo>
                  <a:pt x="178460" y="2347024"/>
                </a:lnTo>
                <a:lnTo>
                  <a:pt x="190705" y="2332280"/>
                </a:lnTo>
                <a:lnTo>
                  <a:pt x="203403" y="2317309"/>
                </a:lnTo>
                <a:lnTo>
                  <a:pt x="216102" y="2303019"/>
                </a:lnTo>
                <a:lnTo>
                  <a:pt x="229480" y="2289182"/>
                </a:lnTo>
                <a:lnTo>
                  <a:pt x="243086" y="2275346"/>
                </a:lnTo>
                <a:lnTo>
                  <a:pt x="278007" y="2147640"/>
                </a:lnTo>
                <a:lnTo>
                  <a:pt x="636513" y="835874"/>
                </a:lnTo>
                <a:lnTo>
                  <a:pt x="637420" y="816593"/>
                </a:lnTo>
                <a:lnTo>
                  <a:pt x="638781" y="797312"/>
                </a:lnTo>
                <a:lnTo>
                  <a:pt x="640595" y="778259"/>
                </a:lnTo>
                <a:lnTo>
                  <a:pt x="642862" y="759432"/>
                </a:lnTo>
                <a:lnTo>
                  <a:pt x="645810" y="740831"/>
                </a:lnTo>
                <a:lnTo>
                  <a:pt x="648758" y="722004"/>
                </a:lnTo>
                <a:lnTo>
                  <a:pt x="652386" y="703858"/>
                </a:lnTo>
                <a:lnTo>
                  <a:pt x="656695" y="685485"/>
                </a:lnTo>
                <a:lnTo>
                  <a:pt x="661230" y="667338"/>
                </a:lnTo>
                <a:lnTo>
                  <a:pt x="666218" y="649418"/>
                </a:lnTo>
                <a:lnTo>
                  <a:pt x="671434" y="631726"/>
                </a:lnTo>
                <a:lnTo>
                  <a:pt x="677330" y="614259"/>
                </a:lnTo>
                <a:lnTo>
                  <a:pt x="683679" y="597020"/>
                </a:lnTo>
                <a:lnTo>
                  <a:pt x="690255" y="580008"/>
                </a:lnTo>
                <a:lnTo>
                  <a:pt x="697511" y="562996"/>
                </a:lnTo>
                <a:lnTo>
                  <a:pt x="704768" y="546437"/>
                </a:lnTo>
                <a:lnTo>
                  <a:pt x="712477" y="529878"/>
                </a:lnTo>
                <a:lnTo>
                  <a:pt x="720867" y="513773"/>
                </a:lnTo>
                <a:lnTo>
                  <a:pt x="729484" y="497668"/>
                </a:lnTo>
                <a:lnTo>
                  <a:pt x="738328" y="482017"/>
                </a:lnTo>
                <a:lnTo>
                  <a:pt x="747625" y="466365"/>
                </a:lnTo>
                <a:lnTo>
                  <a:pt x="757602" y="451395"/>
                </a:lnTo>
                <a:lnTo>
                  <a:pt x="767353" y="436197"/>
                </a:lnTo>
                <a:lnTo>
                  <a:pt x="777784" y="421453"/>
                </a:lnTo>
                <a:lnTo>
                  <a:pt x="788442" y="407162"/>
                </a:lnTo>
                <a:lnTo>
                  <a:pt x="799780" y="392872"/>
                </a:lnTo>
                <a:lnTo>
                  <a:pt x="811118" y="379035"/>
                </a:lnTo>
                <a:lnTo>
                  <a:pt x="822909" y="365199"/>
                </a:lnTo>
                <a:lnTo>
                  <a:pt x="834927" y="351816"/>
                </a:lnTo>
                <a:lnTo>
                  <a:pt x="847399" y="338886"/>
                </a:lnTo>
                <a:lnTo>
                  <a:pt x="859871" y="326184"/>
                </a:lnTo>
                <a:lnTo>
                  <a:pt x="872796" y="313708"/>
                </a:lnTo>
                <a:lnTo>
                  <a:pt x="886175" y="301686"/>
                </a:lnTo>
                <a:lnTo>
                  <a:pt x="899554" y="289664"/>
                </a:lnTo>
                <a:lnTo>
                  <a:pt x="913386" y="278322"/>
                </a:lnTo>
                <a:lnTo>
                  <a:pt x="927445" y="266981"/>
                </a:lnTo>
                <a:lnTo>
                  <a:pt x="941958" y="256320"/>
                </a:lnTo>
                <a:lnTo>
                  <a:pt x="956697" y="245659"/>
                </a:lnTo>
                <a:lnTo>
                  <a:pt x="971436" y="235451"/>
                </a:lnTo>
                <a:lnTo>
                  <a:pt x="986402" y="225924"/>
                </a:lnTo>
                <a:lnTo>
                  <a:pt x="1001822" y="216624"/>
                </a:lnTo>
                <a:lnTo>
                  <a:pt x="1017468" y="207551"/>
                </a:lnTo>
                <a:lnTo>
                  <a:pt x="1033342" y="198704"/>
                </a:lnTo>
                <a:lnTo>
                  <a:pt x="1049441" y="190312"/>
                </a:lnTo>
                <a:lnTo>
                  <a:pt x="1065768" y="182373"/>
                </a:lnTo>
                <a:lnTo>
                  <a:pt x="1082322" y="174887"/>
                </a:lnTo>
                <a:lnTo>
                  <a:pt x="1098875" y="167629"/>
                </a:lnTo>
                <a:lnTo>
                  <a:pt x="1115882" y="161050"/>
                </a:lnTo>
                <a:lnTo>
                  <a:pt x="1132889" y="154699"/>
                </a:lnTo>
                <a:lnTo>
                  <a:pt x="1150349" y="148575"/>
                </a:lnTo>
                <a:lnTo>
                  <a:pt x="1167810" y="143131"/>
                </a:lnTo>
                <a:lnTo>
                  <a:pt x="1185497" y="137914"/>
                </a:lnTo>
                <a:lnTo>
                  <a:pt x="1203184" y="133150"/>
                </a:lnTo>
                <a:lnTo>
                  <a:pt x="1221098" y="129067"/>
                </a:lnTo>
                <a:lnTo>
                  <a:pt x="1239466" y="125211"/>
                </a:lnTo>
                <a:lnTo>
                  <a:pt x="1257833" y="122035"/>
                </a:lnTo>
                <a:lnTo>
                  <a:pt x="1276427" y="118860"/>
                </a:lnTo>
                <a:lnTo>
                  <a:pt x="1294795" y="116591"/>
                </a:lnTo>
                <a:lnTo>
                  <a:pt x="1313616" y="114550"/>
                </a:lnTo>
                <a:lnTo>
                  <a:pt x="1332437" y="112962"/>
                </a:lnTo>
                <a:lnTo>
                  <a:pt x="1351258" y="111828"/>
                </a:lnTo>
                <a:lnTo>
                  <a:pt x="1370532" y="111374"/>
                </a:lnTo>
                <a:lnTo>
                  <a:pt x="1389807" y="111147"/>
                </a:lnTo>
                <a:lnTo>
                  <a:pt x="1409081" y="111601"/>
                </a:lnTo>
                <a:lnTo>
                  <a:pt x="2611132" y="150616"/>
                </a:lnTo>
                <a:lnTo>
                  <a:pt x="2614986" y="151070"/>
                </a:lnTo>
                <a:lnTo>
                  <a:pt x="2619068" y="151297"/>
                </a:lnTo>
                <a:lnTo>
                  <a:pt x="2622923" y="151750"/>
                </a:lnTo>
                <a:lnTo>
                  <a:pt x="2626551" y="152431"/>
                </a:lnTo>
                <a:lnTo>
                  <a:pt x="2629953" y="153338"/>
                </a:lnTo>
                <a:lnTo>
                  <a:pt x="2633581" y="154245"/>
                </a:lnTo>
                <a:lnTo>
                  <a:pt x="2636982" y="155380"/>
                </a:lnTo>
                <a:lnTo>
                  <a:pt x="2640157" y="156741"/>
                </a:lnTo>
                <a:lnTo>
                  <a:pt x="2646279" y="159463"/>
                </a:lnTo>
                <a:lnTo>
                  <a:pt x="2651948" y="162638"/>
                </a:lnTo>
                <a:lnTo>
                  <a:pt x="2657390" y="166268"/>
                </a:lnTo>
                <a:lnTo>
                  <a:pt x="2662606" y="170577"/>
                </a:lnTo>
                <a:lnTo>
                  <a:pt x="2667368" y="174887"/>
                </a:lnTo>
                <a:lnTo>
                  <a:pt x="2671676" y="179424"/>
                </a:lnTo>
                <a:lnTo>
                  <a:pt x="2675985" y="184187"/>
                </a:lnTo>
                <a:lnTo>
                  <a:pt x="2679613" y="189404"/>
                </a:lnTo>
                <a:lnTo>
                  <a:pt x="2683014" y="194621"/>
                </a:lnTo>
                <a:lnTo>
                  <a:pt x="2686416" y="200065"/>
                </a:lnTo>
                <a:lnTo>
                  <a:pt x="2689137" y="205509"/>
                </a:lnTo>
                <a:lnTo>
                  <a:pt x="2691858" y="211180"/>
                </a:lnTo>
                <a:lnTo>
                  <a:pt x="2690271" y="223429"/>
                </a:lnTo>
                <a:lnTo>
                  <a:pt x="2688683" y="235905"/>
                </a:lnTo>
                <a:lnTo>
                  <a:pt x="2687549" y="248380"/>
                </a:lnTo>
                <a:lnTo>
                  <a:pt x="2686642" y="260856"/>
                </a:lnTo>
                <a:lnTo>
                  <a:pt x="2685735" y="273332"/>
                </a:lnTo>
                <a:lnTo>
                  <a:pt x="2685509" y="285808"/>
                </a:lnTo>
                <a:lnTo>
                  <a:pt x="2685282" y="298283"/>
                </a:lnTo>
                <a:lnTo>
                  <a:pt x="2685282" y="310759"/>
                </a:lnTo>
                <a:lnTo>
                  <a:pt x="2685509" y="323235"/>
                </a:lnTo>
                <a:lnTo>
                  <a:pt x="2686189" y="335711"/>
                </a:lnTo>
                <a:lnTo>
                  <a:pt x="2686869" y="348186"/>
                </a:lnTo>
                <a:lnTo>
                  <a:pt x="2687549" y="360662"/>
                </a:lnTo>
                <a:lnTo>
                  <a:pt x="2688910" y="372911"/>
                </a:lnTo>
                <a:lnTo>
                  <a:pt x="2690271" y="385387"/>
                </a:lnTo>
                <a:lnTo>
                  <a:pt x="2692085" y="397636"/>
                </a:lnTo>
                <a:lnTo>
                  <a:pt x="2693899" y="410111"/>
                </a:lnTo>
                <a:lnTo>
                  <a:pt x="2695939" y="422360"/>
                </a:lnTo>
                <a:lnTo>
                  <a:pt x="2698207" y="434609"/>
                </a:lnTo>
                <a:lnTo>
                  <a:pt x="2700928" y="446858"/>
                </a:lnTo>
                <a:lnTo>
                  <a:pt x="2703876" y="458880"/>
                </a:lnTo>
                <a:lnTo>
                  <a:pt x="2706824" y="471129"/>
                </a:lnTo>
                <a:lnTo>
                  <a:pt x="2709999" y="483151"/>
                </a:lnTo>
                <a:lnTo>
                  <a:pt x="2713627" y="495173"/>
                </a:lnTo>
                <a:lnTo>
                  <a:pt x="2717255" y="506741"/>
                </a:lnTo>
                <a:lnTo>
                  <a:pt x="2721110" y="518763"/>
                </a:lnTo>
                <a:lnTo>
                  <a:pt x="2725418" y="530559"/>
                </a:lnTo>
                <a:lnTo>
                  <a:pt x="2729727" y="541900"/>
                </a:lnTo>
                <a:lnTo>
                  <a:pt x="2734489" y="553696"/>
                </a:lnTo>
                <a:lnTo>
                  <a:pt x="2739250" y="565037"/>
                </a:lnTo>
                <a:lnTo>
                  <a:pt x="2744466" y="576605"/>
                </a:lnTo>
                <a:lnTo>
                  <a:pt x="2749681" y="587720"/>
                </a:lnTo>
                <a:lnTo>
                  <a:pt x="2755124" y="598835"/>
                </a:lnTo>
                <a:lnTo>
                  <a:pt x="2760793" y="609950"/>
                </a:lnTo>
                <a:lnTo>
                  <a:pt x="2766688" y="620838"/>
                </a:lnTo>
                <a:lnTo>
                  <a:pt x="2772811" y="631726"/>
                </a:lnTo>
                <a:lnTo>
                  <a:pt x="2778933" y="642387"/>
                </a:lnTo>
                <a:lnTo>
                  <a:pt x="2785736" y="652821"/>
                </a:lnTo>
                <a:lnTo>
                  <a:pt x="2792539" y="663255"/>
                </a:lnTo>
                <a:lnTo>
                  <a:pt x="2799342" y="673689"/>
                </a:lnTo>
                <a:lnTo>
                  <a:pt x="2806598" y="683670"/>
                </a:lnTo>
                <a:lnTo>
                  <a:pt x="2813854" y="693877"/>
                </a:lnTo>
                <a:lnTo>
                  <a:pt x="2821564" y="703631"/>
                </a:lnTo>
                <a:lnTo>
                  <a:pt x="2829501" y="713385"/>
                </a:lnTo>
                <a:lnTo>
                  <a:pt x="2837437" y="723139"/>
                </a:lnTo>
                <a:lnTo>
                  <a:pt x="2845601" y="732439"/>
                </a:lnTo>
                <a:lnTo>
                  <a:pt x="2854217" y="741512"/>
                </a:lnTo>
                <a:lnTo>
                  <a:pt x="2862834" y="750585"/>
                </a:lnTo>
                <a:lnTo>
                  <a:pt x="2871678" y="759432"/>
                </a:lnTo>
                <a:lnTo>
                  <a:pt x="2880521" y="768278"/>
                </a:lnTo>
                <a:lnTo>
                  <a:pt x="2889819" y="776898"/>
                </a:lnTo>
                <a:lnTo>
                  <a:pt x="2899116" y="785290"/>
                </a:lnTo>
                <a:lnTo>
                  <a:pt x="2908866" y="793456"/>
                </a:lnTo>
                <a:lnTo>
                  <a:pt x="2918617" y="801395"/>
                </a:lnTo>
                <a:lnTo>
                  <a:pt x="2928821" y="809335"/>
                </a:lnTo>
                <a:lnTo>
                  <a:pt x="2939025" y="816820"/>
                </a:lnTo>
                <a:lnTo>
                  <a:pt x="2949456" y="824079"/>
                </a:lnTo>
                <a:lnTo>
                  <a:pt x="2960114" y="831110"/>
                </a:lnTo>
                <a:lnTo>
                  <a:pt x="2970998" y="838142"/>
                </a:lnTo>
                <a:lnTo>
                  <a:pt x="2981883" y="844947"/>
                </a:lnTo>
                <a:lnTo>
                  <a:pt x="2992994" y="851298"/>
                </a:lnTo>
                <a:lnTo>
                  <a:pt x="3004559" y="857650"/>
                </a:lnTo>
                <a:lnTo>
                  <a:pt x="3016123" y="863547"/>
                </a:lnTo>
                <a:lnTo>
                  <a:pt x="3027915" y="869445"/>
                </a:lnTo>
                <a:lnTo>
                  <a:pt x="3039933" y="875116"/>
                </a:lnTo>
                <a:lnTo>
                  <a:pt x="3054446" y="880786"/>
                </a:lnTo>
                <a:lnTo>
                  <a:pt x="3068958" y="886230"/>
                </a:lnTo>
                <a:lnTo>
                  <a:pt x="3083698" y="890994"/>
                </a:lnTo>
                <a:lnTo>
                  <a:pt x="3098437" y="895304"/>
                </a:lnTo>
                <a:lnTo>
                  <a:pt x="3112950" y="899613"/>
                </a:lnTo>
                <a:lnTo>
                  <a:pt x="3127916" y="903016"/>
                </a:lnTo>
                <a:lnTo>
                  <a:pt x="3142882" y="905965"/>
                </a:lnTo>
                <a:lnTo>
                  <a:pt x="3157848" y="908687"/>
                </a:lnTo>
                <a:lnTo>
                  <a:pt x="3172587" y="910728"/>
                </a:lnTo>
                <a:lnTo>
                  <a:pt x="3187780" y="912316"/>
                </a:lnTo>
                <a:lnTo>
                  <a:pt x="3202746" y="913677"/>
                </a:lnTo>
                <a:lnTo>
                  <a:pt x="3217486" y="914131"/>
                </a:lnTo>
                <a:lnTo>
                  <a:pt x="3232678" y="914357"/>
                </a:lnTo>
                <a:lnTo>
                  <a:pt x="3247871" y="914131"/>
                </a:lnTo>
                <a:lnTo>
                  <a:pt x="3262837" y="913450"/>
                </a:lnTo>
                <a:lnTo>
                  <a:pt x="3278030" y="912089"/>
                </a:lnTo>
                <a:lnTo>
                  <a:pt x="3292996" y="910274"/>
                </a:lnTo>
                <a:lnTo>
                  <a:pt x="3308189" y="908233"/>
                </a:lnTo>
                <a:lnTo>
                  <a:pt x="3323155" y="905284"/>
                </a:lnTo>
                <a:lnTo>
                  <a:pt x="3338348" y="902109"/>
                </a:lnTo>
                <a:lnTo>
                  <a:pt x="3353314" y="898252"/>
                </a:lnTo>
                <a:lnTo>
                  <a:pt x="3368280" y="894169"/>
                </a:lnTo>
                <a:lnTo>
                  <a:pt x="3383246" y="889406"/>
                </a:lnTo>
                <a:lnTo>
                  <a:pt x="3398213" y="883962"/>
                </a:lnTo>
                <a:lnTo>
                  <a:pt x="3413179" y="878291"/>
                </a:lnTo>
                <a:lnTo>
                  <a:pt x="3428145" y="871940"/>
                </a:lnTo>
                <a:lnTo>
                  <a:pt x="3442884" y="865135"/>
                </a:lnTo>
                <a:lnTo>
                  <a:pt x="3457623" y="857876"/>
                </a:lnTo>
                <a:lnTo>
                  <a:pt x="3472363" y="850164"/>
                </a:lnTo>
                <a:lnTo>
                  <a:pt x="3487102" y="841771"/>
                </a:lnTo>
                <a:lnTo>
                  <a:pt x="3501615" y="832925"/>
                </a:lnTo>
                <a:lnTo>
                  <a:pt x="3516354" y="823625"/>
                </a:lnTo>
                <a:lnTo>
                  <a:pt x="3524517" y="817274"/>
                </a:lnTo>
                <a:lnTo>
                  <a:pt x="3532681" y="811149"/>
                </a:lnTo>
                <a:lnTo>
                  <a:pt x="3540391" y="804798"/>
                </a:lnTo>
                <a:lnTo>
                  <a:pt x="3547874" y="798220"/>
                </a:lnTo>
                <a:lnTo>
                  <a:pt x="3555583" y="791642"/>
                </a:lnTo>
                <a:lnTo>
                  <a:pt x="3562840" y="784837"/>
                </a:lnTo>
                <a:lnTo>
                  <a:pt x="3569642" y="777805"/>
                </a:lnTo>
                <a:lnTo>
                  <a:pt x="3576445" y="770546"/>
                </a:lnTo>
                <a:lnTo>
                  <a:pt x="3582794" y="763515"/>
                </a:lnTo>
                <a:lnTo>
                  <a:pt x="3589370" y="755802"/>
                </a:lnTo>
                <a:lnTo>
                  <a:pt x="3595266" y="748544"/>
                </a:lnTo>
                <a:lnTo>
                  <a:pt x="3601389" y="740831"/>
                </a:lnTo>
                <a:lnTo>
                  <a:pt x="3606831" y="733119"/>
                </a:lnTo>
                <a:lnTo>
                  <a:pt x="3612273" y="725180"/>
                </a:lnTo>
                <a:lnTo>
                  <a:pt x="3617489" y="717241"/>
                </a:lnTo>
                <a:lnTo>
                  <a:pt x="3622477" y="709302"/>
                </a:lnTo>
                <a:lnTo>
                  <a:pt x="3627013" y="700909"/>
                </a:lnTo>
                <a:lnTo>
                  <a:pt x="3631548" y="692516"/>
                </a:lnTo>
                <a:lnTo>
                  <a:pt x="3635629" y="684350"/>
                </a:lnTo>
                <a:lnTo>
                  <a:pt x="3639711" y="675731"/>
                </a:lnTo>
                <a:lnTo>
                  <a:pt x="3643793" y="667111"/>
                </a:lnTo>
                <a:lnTo>
                  <a:pt x="3647194" y="658265"/>
                </a:lnTo>
                <a:lnTo>
                  <a:pt x="3650595" y="649418"/>
                </a:lnTo>
                <a:lnTo>
                  <a:pt x="3653543" y="640572"/>
                </a:lnTo>
                <a:lnTo>
                  <a:pt x="3656491" y="631499"/>
                </a:lnTo>
                <a:lnTo>
                  <a:pt x="3659439" y="622425"/>
                </a:lnTo>
                <a:lnTo>
                  <a:pt x="3661707" y="613125"/>
                </a:lnTo>
                <a:lnTo>
                  <a:pt x="3663974" y="603825"/>
                </a:lnTo>
                <a:lnTo>
                  <a:pt x="3665788" y="594525"/>
                </a:lnTo>
                <a:lnTo>
                  <a:pt x="3667602" y="585225"/>
                </a:lnTo>
                <a:lnTo>
                  <a:pt x="3669190" y="575471"/>
                </a:lnTo>
                <a:lnTo>
                  <a:pt x="3670550" y="565944"/>
                </a:lnTo>
                <a:lnTo>
                  <a:pt x="3672818" y="551654"/>
                </a:lnTo>
                <a:lnTo>
                  <a:pt x="3674405" y="536910"/>
                </a:lnTo>
                <a:lnTo>
                  <a:pt x="3675539" y="522620"/>
                </a:lnTo>
                <a:lnTo>
                  <a:pt x="3675992" y="508102"/>
                </a:lnTo>
                <a:lnTo>
                  <a:pt x="3675992" y="494039"/>
                </a:lnTo>
                <a:lnTo>
                  <a:pt x="3675539" y="479748"/>
                </a:lnTo>
                <a:lnTo>
                  <a:pt x="3674405" y="465685"/>
                </a:lnTo>
                <a:lnTo>
                  <a:pt x="3672818" y="451848"/>
                </a:lnTo>
                <a:lnTo>
                  <a:pt x="3671004" y="438012"/>
                </a:lnTo>
                <a:lnTo>
                  <a:pt x="3668509" y="424628"/>
                </a:lnTo>
                <a:lnTo>
                  <a:pt x="3665108" y="411245"/>
                </a:lnTo>
                <a:lnTo>
                  <a:pt x="3661480" y="398316"/>
                </a:lnTo>
                <a:lnTo>
                  <a:pt x="3657171" y="385160"/>
                </a:lnTo>
                <a:lnTo>
                  <a:pt x="3652636" y="372684"/>
                </a:lnTo>
                <a:lnTo>
                  <a:pt x="3647421" y="360435"/>
                </a:lnTo>
                <a:lnTo>
                  <a:pt x="3641525" y="348413"/>
                </a:lnTo>
                <a:lnTo>
                  <a:pt x="3638577" y="342742"/>
                </a:lnTo>
                <a:lnTo>
                  <a:pt x="3635403" y="337072"/>
                </a:lnTo>
                <a:lnTo>
                  <a:pt x="3632001" y="331401"/>
                </a:lnTo>
                <a:lnTo>
                  <a:pt x="3628373" y="325957"/>
                </a:lnTo>
                <a:lnTo>
                  <a:pt x="3624972" y="320513"/>
                </a:lnTo>
                <a:lnTo>
                  <a:pt x="3621117" y="314842"/>
                </a:lnTo>
                <a:lnTo>
                  <a:pt x="3617262" y="309625"/>
                </a:lnTo>
                <a:lnTo>
                  <a:pt x="3613180" y="304635"/>
                </a:lnTo>
                <a:lnTo>
                  <a:pt x="3609099" y="299418"/>
                </a:lnTo>
                <a:lnTo>
                  <a:pt x="3605017" y="294427"/>
                </a:lnTo>
                <a:lnTo>
                  <a:pt x="3600482" y="289664"/>
                </a:lnTo>
                <a:lnTo>
                  <a:pt x="3595947" y="284674"/>
                </a:lnTo>
                <a:lnTo>
                  <a:pt x="3591185" y="280364"/>
                </a:lnTo>
                <a:lnTo>
                  <a:pt x="3586423" y="275600"/>
                </a:lnTo>
                <a:lnTo>
                  <a:pt x="3581434" y="271517"/>
                </a:lnTo>
                <a:lnTo>
                  <a:pt x="3576445" y="266981"/>
                </a:lnTo>
                <a:lnTo>
                  <a:pt x="3571230" y="262898"/>
                </a:lnTo>
                <a:lnTo>
                  <a:pt x="3566014" y="259042"/>
                </a:lnTo>
                <a:lnTo>
                  <a:pt x="3560572" y="255185"/>
                </a:lnTo>
                <a:lnTo>
                  <a:pt x="3554903" y="251329"/>
                </a:lnTo>
                <a:lnTo>
                  <a:pt x="3549234" y="247700"/>
                </a:lnTo>
                <a:lnTo>
                  <a:pt x="3543338" y="244298"/>
                </a:lnTo>
                <a:lnTo>
                  <a:pt x="3537216" y="241122"/>
                </a:lnTo>
                <a:lnTo>
                  <a:pt x="3531093" y="237946"/>
                </a:lnTo>
                <a:lnTo>
                  <a:pt x="3524744" y="234771"/>
                </a:lnTo>
                <a:lnTo>
                  <a:pt x="3518622" y="231822"/>
                </a:lnTo>
                <a:lnTo>
                  <a:pt x="3512046" y="229327"/>
                </a:lnTo>
                <a:lnTo>
                  <a:pt x="3505243" y="226605"/>
                </a:lnTo>
                <a:lnTo>
                  <a:pt x="3498440" y="224336"/>
                </a:lnTo>
                <a:lnTo>
                  <a:pt x="3491864" y="222295"/>
                </a:lnTo>
                <a:lnTo>
                  <a:pt x="3484835" y="220253"/>
                </a:lnTo>
                <a:lnTo>
                  <a:pt x="3477578" y="218212"/>
                </a:lnTo>
                <a:lnTo>
                  <a:pt x="3465333" y="215944"/>
                </a:lnTo>
                <a:lnTo>
                  <a:pt x="3452181" y="213902"/>
                </a:lnTo>
                <a:lnTo>
                  <a:pt x="3439029" y="212541"/>
                </a:lnTo>
                <a:lnTo>
                  <a:pt x="3425424" y="211634"/>
                </a:lnTo>
                <a:lnTo>
                  <a:pt x="3411591" y="211180"/>
                </a:lnTo>
                <a:lnTo>
                  <a:pt x="3397532" y="211180"/>
                </a:lnTo>
                <a:lnTo>
                  <a:pt x="3390503" y="211407"/>
                </a:lnTo>
                <a:lnTo>
                  <a:pt x="3383473" y="211861"/>
                </a:lnTo>
                <a:lnTo>
                  <a:pt x="3376444" y="212541"/>
                </a:lnTo>
                <a:lnTo>
                  <a:pt x="3369868" y="213448"/>
                </a:lnTo>
                <a:lnTo>
                  <a:pt x="3362838" y="214583"/>
                </a:lnTo>
                <a:lnTo>
                  <a:pt x="3356035" y="215490"/>
                </a:lnTo>
                <a:lnTo>
                  <a:pt x="3349233" y="217078"/>
                </a:lnTo>
                <a:lnTo>
                  <a:pt x="3342430" y="218666"/>
                </a:lnTo>
                <a:lnTo>
                  <a:pt x="3335627" y="220480"/>
                </a:lnTo>
                <a:lnTo>
                  <a:pt x="3329278" y="222522"/>
                </a:lnTo>
                <a:lnTo>
                  <a:pt x="3322702" y="224563"/>
                </a:lnTo>
                <a:lnTo>
                  <a:pt x="3316352" y="227285"/>
                </a:lnTo>
                <a:lnTo>
                  <a:pt x="3310230" y="230007"/>
                </a:lnTo>
                <a:lnTo>
                  <a:pt x="3304108" y="232956"/>
                </a:lnTo>
                <a:lnTo>
                  <a:pt x="3298212" y="236358"/>
                </a:lnTo>
                <a:lnTo>
                  <a:pt x="3292543" y="239988"/>
                </a:lnTo>
                <a:lnTo>
                  <a:pt x="3287101" y="243617"/>
                </a:lnTo>
                <a:lnTo>
                  <a:pt x="3281658" y="247700"/>
                </a:lnTo>
                <a:lnTo>
                  <a:pt x="3276443" y="252237"/>
                </a:lnTo>
                <a:lnTo>
                  <a:pt x="3271454" y="257000"/>
                </a:lnTo>
                <a:lnTo>
                  <a:pt x="3266692" y="261764"/>
                </a:lnTo>
                <a:lnTo>
                  <a:pt x="3262384" y="267207"/>
                </a:lnTo>
                <a:lnTo>
                  <a:pt x="3257849" y="273332"/>
                </a:lnTo>
                <a:lnTo>
                  <a:pt x="3253767" y="279456"/>
                </a:lnTo>
                <a:lnTo>
                  <a:pt x="3249685" y="286034"/>
                </a:lnTo>
                <a:lnTo>
                  <a:pt x="3245830" y="292839"/>
                </a:lnTo>
                <a:lnTo>
                  <a:pt x="3242202" y="299871"/>
                </a:lnTo>
                <a:lnTo>
                  <a:pt x="3239254" y="307130"/>
                </a:lnTo>
                <a:lnTo>
                  <a:pt x="3236307" y="314615"/>
                </a:lnTo>
                <a:lnTo>
                  <a:pt x="3233359" y="322328"/>
                </a:lnTo>
                <a:lnTo>
                  <a:pt x="3231091" y="330040"/>
                </a:lnTo>
                <a:lnTo>
                  <a:pt x="3229277" y="337752"/>
                </a:lnTo>
                <a:lnTo>
                  <a:pt x="3227463" y="345918"/>
                </a:lnTo>
                <a:lnTo>
                  <a:pt x="3226329" y="353630"/>
                </a:lnTo>
                <a:lnTo>
                  <a:pt x="3225422" y="361569"/>
                </a:lnTo>
                <a:lnTo>
                  <a:pt x="3224969" y="369508"/>
                </a:lnTo>
                <a:lnTo>
                  <a:pt x="3224969" y="377448"/>
                </a:lnTo>
                <a:lnTo>
                  <a:pt x="3225195" y="384933"/>
                </a:lnTo>
                <a:lnTo>
                  <a:pt x="3225876" y="392418"/>
                </a:lnTo>
                <a:lnTo>
                  <a:pt x="3227236" y="400131"/>
                </a:lnTo>
                <a:lnTo>
                  <a:pt x="3229050" y="407162"/>
                </a:lnTo>
                <a:lnTo>
                  <a:pt x="3231091" y="414194"/>
                </a:lnTo>
                <a:lnTo>
                  <a:pt x="3234039" y="420545"/>
                </a:lnTo>
                <a:lnTo>
                  <a:pt x="3235626" y="423948"/>
                </a:lnTo>
                <a:lnTo>
                  <a:pt x="3236987" y="427124"/>
                </a:lnTo>
                <a:lnTo>
                  <a:pt x="3239028" y="430299"/>
                </a:lnTo>
                <a:lnTo>
                  <a:pt x="3241068" y="433021"/>
                </a:lnTo>
                <a:lnTo>
                  <a:pt x="3243109" y="435970"/>
                </a:lnTo>
                <a:lnTo>
                  <a:pt x="3245377" y="438919"/>
                </a:lnTo>
                <a:lnTo>
                  <a:pt x="3247871" y="441414"/>
                </a:lnTo>
                <a:lnTo>
                  <a:pt x="3250366" y="444136"/>
                </a:lnTo>
                <a:lnTo>
                  <a:pt x="3252860" y="446404"/>
                </a:lnTo>
                <a:lnTo>
                  <a:pt x="3255808" y="448673"/>
                </a:lnTo>
                <a:lnTo>
                  <a:pt x="3258982" y="451168"/>
                </a:lnTo>
                <a:lnTo>
                  <a:pt x="3262157" y="453209"/>
                </a:lnTo>
                <a:lnTo>
                  <a:pt x="3265558" y="455024"/>
                </a:lnTo>
                <a:lnTo>
                  <a:pt x="3268733" y="456839"/>
                </a:lnTo>
                <a:lnTo>
                  <a:pt x="3272588" y="458653"/>
                </a:lnTo>
                <a:lnTo>
                  <a:pt x="3276443" y="460241"/>
                </a:lnTo>
                <a:lnTo>
                  <a:pt x="3280298" y="461375"/>
                </a:lnTo>
                <a:lnTo>
                  <a:pt x="3284379" y="462736"/>
                </a:lnTo>
                <a:lnTo>
                  <a:pt x="3289368" y="463870"/>
                </a:lnTo>
                <a:lnTo>
                  <a:pt x="3294357" y="464551"/>
                </a:lnTo>
                <a:lnTo>
                  <a:pt x="3299346" y="464778"/>
                </a:lnTo>
                <a:lnTo>
                  <a:pt x="3304108" y="465231"/>
                </a:lnTo>
                <a:lnTo>
                  <a:pt x="3309323" y="464778"/>
                </a:lnTo>
                <a:lnTo>
                  <a:pt x="3314312" y="464551"/>
                </a:lnTo>
                <a:lnTo>
                  <a:pt x="3324743" y="463417"/>
                </a:lnTo>
                <a:lnTo>
                  <a:pt x="3334947" y="461375"/>
                </a:lnTo>
                <a:lnTo>
                  <a:pt x="3345151" y="459560"/>
                </a:lnTo>
                <a:lnTo>
                  <a:pt x="3354902" y="457746"/>
                </a:lnTo>
                <a:lnTo>
                  <a:pt x="3364879" y="456612"/>
                </a:lnTo>
                <a:lnTo>
                  <a:pt x="3369868" y="455931"/>
                </a:lnTo>
                <a:lnTo>
                  <a:pt x="3374403" y="455478"/>
                </a:lnTo>
                <a:lnTo>
                  <a:pt x="3378938" y="455478"/>
                </a:lnTo>
                <a:lnTo>
                  <a:pt x="3383473" y="455478"/>
                </a:lnTo>
                <a:lnTo>
                  <a:pt x="3388008" y="455931"/>
                </a:lnTo>
                <a:lnTo>
                  <a:pt x="3392090" y="456839"/>
                </a:lnTo>
                <a:lnTo>
                  <a:pt x="3396398" y="457746"/>
                </a:lnTo>
                <a:lnTo>
                  <a:pt x="3400253" y="459107"/>
                </a:lnTo>
                <a:lnTo>
                  <a:pt x="3404108" y="461148"/>
                </a:lnTo>
                <a:lnTo>
                  <a:pt x="3407736" y="463643"/>
                </a:lnTo>
                <a:lnTo>
                  <a:pt x="3411365" y="466139"/>
                </a:lnTo>
                <a:lnTo>
                  <a:pt x="3414539" y="469541"/>
                </a:lnTo>
                <a:lnTo>
                  <a:pt x="3417941" y="473397"/>
                </a:lnTo>
                <a:lnTo>
                  <a:pt x="3420662" y="477934"/>
                </a:lnTo>
                <a:lnTo>
                  <a:pt x="3423383" y="482924"/>
                </a:lnTo>
                <a:lnTo>
                  <a:pt x="3425877" y="488595"/>
                </a:lnTo>
                <a:lnTo>
                  <a:pt x="3426557" y="493585"/>
                </a:lnTo>
                <a:lnTo>
                  <a:pt x="3426784" y="498122"/>
                </a:lnTo>
                <a:lnTo>
                  <a:pt x="3427011" y="502885"/>
                </a:lnTo>
                <a:lnTo>
                  <a:pt x="3427011" y="507649"/>
                </a:lnTo>
                <a:lnTo>
                  <a:pt x="3426784" y="511959"/>
                </a:lnTo>
                <a:lnTo>
                  <a:pt x="3426557" y="516722"/>
                </a:lnTo>
                <a:lnTo>
                  <a:pt x="3425650" y="521032"/>
                </a:lnTo>
                <a:lnTo>
                  <a:pt x="3425197" y="525568"/>
                </a:lnTo>
                <a:lnTo>
                  <a:pt x="3424063" y="529651"/>
                </a:lnTo>
                <a:lnTo>
                  <a:pt x="3423156" y="533734"/>
                </a:lnTo>
                <a:lnTo>
                  <a:pt x="3422022" y="538271"/>
                </a:lnTo>
                <a:lnTo>
                  <a:pt x="3420662" y="542127"/>
                </a:lnTo>
                <a:lnTo>
                  <a:pt x="3419301" y="546437"/>
                </a:lnTo>
                <a:lnTo>
                  <a:pt x="3417714" y="550293"/>
                </a:lnTo>
                <a:lnTo>
                  <a:pt x="3414086" y="558005"/>
                </a:lnTo>
                <a:lnTo>
                  <a:pt x="3409777" y="565491"/>
                </a:lnTo>
                <a:lnTo>
                  <a:pt x="3405242" y="572523"/>
                </a:lnTo>
                <a:lnTo>
                  <a:pt x="3400027" y="579554"/>
                </a:lnTo>
                <a:lnTo>
                  <a:pt x="3394131" y="586132"/>
                </a:lnTo>
                <a:lnTo>
                  <a:pt x="3388235" y="592484"/>
                </a:lnTo>
                <a:lnTo>
                  <a:pt x="3382113" y="598381"/>
                </a:lnTo>
                <a:lnTo>
                  <a:pt x="3375310" y="604052"/>
                </a:lnTo>
                <a:lnTo>
                  <a:pt x="3368054" y="609269"/>
                </a:lnTo>
                <a:lnTo>
                  <a:pt x="3360571" y="614259"/>
                </a:lnTo>
                <a:lnTo>
                  <a:pt x="3353087" y="619023"/>
                </a:lnTo>
                <a:lnTo>
                  <a:pt x="3345151" y="623106"/>
                </a:lnTo>
                <a:lnTo>
                  <a:pt x="3336988" y="626962"/>
                </a:lnTo>
                <a:lnTo>
                  <a:pt x="3328597" y="630591"/>
                </a:lnTo>
                <a:lnTo>
                  <a:pt x="3320434" y="633767"/>
                </a:lnTo>
                <a:lnTo>
                  <a:pt x="3311591" y="636716"/>
                </a:lnTo>
                <a:lnTo>
                  <a:pt x="3302974" y="638984"/>
                </a:lnTo>
                <a:lnTo>
                  <a:pt x="3294130" y="640799"/>
                </a:lnTo>
                <a:lnTo>
                  <a:pt x="3285286" y="642613"/>
                </a:lnTo>
                <a:lnTo>
                  <a:pt x="3276443" y="643748"/>
                </a:lnTo>
                <a:lnTo>
                  <a:pt x="3267599" y="644428"/>
                </a:lnTo>
                <a:lnTo>
                  <a:pt x="3258982" y="644655"/>
                </a:lnTo>
                <a:lnTo>
                  <a:pt x="3250139" y="644655"/>
                </a:lnTo>
                <a:lnTo>
                  <a:pt x="3241522" y="644201"/>
                </a:lnTo>
                <a:lnTo>
                  <a:pt x="3232905" y="643067"/>
                </a:lnTo>
                <a:lnTo>
                  <a:pt x="3218619" y="640572"/>
                </a:lnTo>
                <a:lnTo>
                  <a:pt x="3204560" y="637623"/>
                </a:lnTo>
                <a:lnTo>
                  <a:pt x="3190955" y="634221"/>
                </a:lnTo>
                <a:lnTo>
                  <a:pt x="3177576" y="630591"/>
                </a:lnTo>
                <a:lnTo>
                  <a:pt x="3164877" y="626508"/>
                </a:lnTo>
                <a:lnTo>
                  <a:pt x="3158301" y="624240"/>
                </a:lnTo>
                <a:lnTo>
                  <a:pt x="3152179" y="621745"/>
                </a:lnTo>
                <a:lnTo>
                  <a:pt x="3146056" y="619477"/>
                </a:lnTo>
                <a:lnTo>
                  <a:pt x="3140161" y="616528"/>
                </a:lnTo>
                <a:lnTo>
                  <a:pt x="3134038" y="614033"/>
                </a:lnTo>
                <a:lnTo>
                  <a:pt x="3128369" y="610857"/>
                </a:lnTo>
                <a:lnTo>
                  <a:pt x="3122700" y="608135"/>
                </a:lnTo>
                <a:lnTo>
                  <a:pt x="3117258" y="604733"/>
                </a:lnTo>
                <a:lnTo>
                  <a:pt x="3111816" y="601330"/>
                </a:lnTo>
                <a:lnTo>
                  <a:pt x="3106147" y="597701"/>
                </a:lnTo>
                <a:lnTo>
                  <a:pt x="3100931" y="594072"/>
                </a:lnTo>
                <a:lnTo>
                  <a:pt x="3096169" y="589989"/>
                </a:lnTo>
                <a:lnTo>
                  <a:pt x="3091181" y="585906"/>
                </a:lnTo>
                <a:lnTo>
                  <a:pt x="3086192" y="581823"/>
                </a:lnTo>
                <a:lnTo>
                  <a:pt x="3081430" y="577059"/>
                </a:lnTo>
                <a:lnTo>
                  <a:pt x="3077122" y="572296"/>
                </a:lnTo>
                <a:lnTo>
                  <a:pt x="3072586" y="567759"/>
                </a:lnTo>
                <a:lnTo>
                  <a:pt x="3068505" y="562542"/>
                </a:lnTo>
                <a:lnTo>
                  <a:pt x="3064423" y="557325"/>
                </a:lnTo>
                <a:lnTo>
                  <a:pt x="3060115" y="551881"/>
                </a:lnTo>
                <a:lnTo>
                  <a:pt x="3056260" y="545983"/>
                </a:lnTo>
                <a:lnTo>
                  <a:pt x="3052632" y="540086"/>
                </a:lnTo>
                <a:lnTo>
                  <a:pt x="3048550" y="533508"/>
                </a:lnTo>
                <a:lnTo>
                  <a:pt x="3044695" y="526929"/>
                </a:lnTo>
                <a:lnTo>
                  <a:pt x="3040613" y="520124"/>
                </a:lnTo>
                <a:lnTo>
                  <a:pt x="3037212" y="513320"/>
                </a:lnTo>
                <a:lnTo>
                  <a:pt x="3033584" y="506515"/>
                </a:lnTo>
                <a:lnTo>
                  <a:pt x="3030636" y="499710"/>
                </a:lnTo>
                <a:lnTo>
                  <a:pt x="3027235" y="492905"/>
                </a:lnTo>
                <a:lnTo>
                  <a:pt x="3024287" y="485873"/>
                </a:lnTo>
                <a:lnTo>
                  <a:pt x="3021339" y="479295"/>
                </a:lnTo>
                <a:lnTo>
                  <a:pt x="3018845" y="472263"/>
                </a:lnTo>
                <a:lnTo>
                  <a:pt x="3016577" y="465231"/>
                </a:lnTo>
                <a:lnTo>
                  <a:pt x="3014083" y="458426"/>
                </a:lnTo>
                <a:lnTo>
                  <a:pt x="3011815" y="451395"/>
                </a:lnTo>
                <a:lnTo>
                  <a:pt x="3010001" y="444363"/>
                </a:lnTo>
                <a:lnTo>
                  <a:pt x="3008187" y="437331"/>
                </a:lnTo>
                <a:lnTo>
                  <a:pt x="3006373" y="430299"/>
                </a:lnTo>
                <a:lnTo>
                  <a:pt x="3005012" y="423267"/>
                </a:lnTo>
                <a:lnTo>
                  <a:pt x="3003425" y="416236"/>
                </a:lnTo>
                <a:lnTo>
                  <a:pt x="3002518" y="409204"/>
                </a:lnTo>
                <a:lnTo>
                  <a:pt x="3001384" y="402172"/>
                </a:lnTo>
                <a:lnTo>
                  <a:pt x="3000704" y="395140"/>
                </a:lnTo>
                <a:lnTo>
                  <a:pt x="2999797" y="388109"/>
                </a:lnTo>
                <a:lnTo>
                  <a:pt x="2998890" y="374045"/>
                </a:lnTo>
                <a:lnTo>
                  <a:pt x="2998436" y="359982"/>
                </a:lnTo>
                <a:lnTo>
                  <a:pt x="2998890" y="345918"/>
                </a:lnTo>
                <a:lnTo>
                  <a:pt x="2999797" y="331854"/>
                </a:lnTo>
                <a:lnTo>
                  <a:pt x="3001157" y="318018"/>
                </a:lnTo>
                <a:lnTo>
                  <a:pt x="3003198" y="304181"/>
                </a:lnTo>
                <a:lnTo>
                  <a:pt x="3006146" y="290571"/>
                </a:lnTo>
                <a:lnTo>
                  <a:pt x="3009547" y="276734"/>
                </a:lnTo>
                <a:lnTo>
                  <a:pt x="3013402" y="263125"/>
                </a:lnTo>
                <a:lnTo>
                  <a:pt x="3017711" y="249968"/>
                </a:lnTo>
                <a:lnTo>
                  <a:pt x="3022699" y="236585"/>
                </a:lnTo>
                <a:lnTo>
                  <a:pt x="3028368" y="223656"/>
                </a:lnTo>
                <a:lnTo>
                  <a:pt x="3034718" y="210500"/>
                </a:lnTo>
                <a:lnTo>
                  <a:pt x="3041520" y="197797"/>
                </a:lnTo>
                <a:lnTo>
                  <a:pt x="3048777" y="185321"/>
                </a:lnTo>
                <a:lnTo>
                  <a:pt x="3056487" y="173072"/>
                </a:lnTo>
                <a:lnTo>
                  <a:pt x="3065103" y="160824"/>
                </a:lnTo>
                <a:lnTo>
                  <a:pt x="3073947" y="149028"/>
                </a:lnTo>
                <a:lnTo>
                  <a:pt x="3083698" y="137460"/>
                </a:lnTo>
                <a:lnTo>
                  <a:pt x="3093675" y="126345"/>
                </a:lnTo>
                <a:lnTo>
                  <a:pt x="3104106" y="115230"/>
                </a:lnTo>
                <a:lnTo>
                  <a:pt x="3113176" y="107065"/>
                </a:lnTo>
                <a:lnTo>
                  <a:pt x="3122700" y="98899"/>
                </a:lnTo>
                <a:lnTo>
                  <a:pt x="3131997" y="91413"/>
                </a:lnTo>
                <a:lnTo>
                  <a:pt x="3141521" y="83701"/>
                </a:lnTo>
                <a:lnTo>
                  <a:pt x="3151272" y="76669"/>
                </a:lnTo>
                <a:lnTo>
                  <a:pt x="3161022" y="70318"/>
                </a:lnTo>
                <a:lnTo>
                  <a:pt x="3171000" y="63740"/>
                </a:lnTo>
                <a:lnTo>
                  <a:pt x="3180977" y="57842"/>
                </a:lnTo>
                <a:lnTo>
                  <a:pt x="3190955" y="51945"/>
                </a:lnTo>
                <a:lnTo>
                  <a:pt x="3201386" y="46501"/>
                </a:lnTo>
                <a:lnTo>
                  <a:pt x="3211590" y="41283"/>
                </a:lnTo>
                <a:lnTo>
                  <a:pt x="3222247" y="36520"/>
                </a:lnTo>
                <a:lnTo>
                  <a:pt x="3232678" y="31983"/>
                </a:lnTo>
                <a:lnTo>
                  <a:pt x="3243336" y="27900"/>
                </a:lnTo>
                <a:lnTo>
                  <a:pt x="3253994" y="24044"/>
                </a:lnTo>
                <a:lnTo>
                  <a:pt x="3264651" y="20188"/>
                </a:lnTo>
                <a:lnTo>
                  <a:pt x="3275536" y="17012"/>
                </a:lnTo>
                <a:lnTo>
                  <a:pt x="3286420" y="13837"/>
                </a:lnTo>
                <a:lnTo>
                  <a:pt x="3297531" y="11115"/>
                </a:lnTo>
                <a:lnTo>
                  <a:pt x="3308416" y="8620"/>
                </a:lnTo>
                <a:lnTo>
                  <a:pt x="3319300" y="6578"/>
                </a:lnTo>
                <a:lnTo>
                  <a:pt x="3330412" y="4764"/>
                </a:lnTo>
                <a:lnTo>
                  <a:pt x="3341523" y="3176"/>
                </a:lnTo>
                <a:lnTo>
                  <a:pt x="3352634" y="2042"/>
                </a:lnTo>
                <a:lnTo>
                  <a:pt x="3363745" y="1134"/>
                </a:lnTo>
                <a:lnTo>
                  <a:pt x="3375083" y="227"/>
                </a:lnTo>
                <a:lnTo>
                  <a:pt x="33861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8" name="Rectangle 30"/>
          <p:cNvSpPr/>
          <p:nvPr/>
        </p:nvSpPr>
        <p:spPr>
          <a:xfrm>
            <a:off x="1799676" y="836118"/>
            <a:ext cx="1789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使用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Git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的优点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  <p:sp>
        <p:nvSpPr>
          <p:cNvPr id="89" name="Rectangle 30"/>
          <p:cNvSpPr/>
          <p:nvPr/>
        </p:nvSpPr>
        <p:spPr>
          <a:xfrm>
            <a:off x="5656129" y="83262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导致的问题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  <p:sp>
        <p:nvSpPr>
          <p:cNvPr id="90" name="KSO_Shape"/>
          <p:cNvSpPr>
            <a:spLocks/>
          </p:cNvSpPr>
          <p:nvPr/>
        </p:nvSpPr>
        <p:spPr bwMode="auto">
          <a:xfrm>
            <a:off x="3886309" y="918550"/>
            <a:ext cx="582228" cy="221697"/>
          </a:xfrm>
          <a:custGeom>
            <a:avLst/>
            <a:gdLst>
              <a:gd name="T0" fmla="*/ 2156354 w 3019426"/>
              <a:gd name="T1" fmla="*/ 1446894 h 1601787"/>
              <a:gd name="T2" fmla="*/ 1892300 w 3019426"/>
              <a:gd name="T3" fmla="*/ 1511300 h 1601787"/>
              <a:gd name="T4" fmla="*/ 1681845 w 3019426"/>
              <a:gd name="T5" fmla="*/ 1575173 h 1601787"/>
              <a:gd name="T6" fmla="*/ 1509978 w 3019426"/>
              <a:gd name="T7" fmla="*/ 1601787 h 1601787"/>
              <a:gd name="T8" fmla="*/ 863072 w 3019426"/>
              <a:gd name="T9" fmla="*/ 1575173 h 1601787"/>
              <a:gd name="T10" fmla="*/ 652463 w 3019426"/>
              <a:gd name="T11" fmla="*/ 1511300 h 1601787"/>
              <a:gd name="T12" fmla="*/ 389623 w 3019426"/>
              <a:gd name="T13" fmla="*/ 1446894 h 1601787"/>
              <a:gd name="T14" fmla="*/ 89429 w 3019426"/>
              <a:gd name="T15" fmla="*/ 1420812 h 1601787"/>
              <a:gd name="T16" fmla="*/ 32279 w 3019426"/>
              <a:gd name="T17" fmla="*/ 1441571 h 1601787"/>
              <a:gd name="T18" fmla="*/ 2366963 w 3019426"/>
              <a:gd name="T19" fmla="*/ 1265475 h 1601787"/>
              <a:gd name="T20" fmla="*/ 2155237 w 3019426"/>
              <a:gd name="T21" fmla="*/ 1331815 h 1601787"/>
              <a:gd name="T22" fmla="*/ 1973739 w 3019426"/>
              <a:gd name="T23" fmla="*/ 1364189 h 1601787"/>
              <a:gd name="T24" fmla="*/ 1803737 w 3019426"/>
              <a:gd name="T25" fmla="*/ 1344021 h 1601787"/>
              <a:gd name="T26" fmla="*/ 1125009 w 3019426"/>
              <a:gd name="T27" fmla="*/ 1284050 h 1601787"/>
              <a:gd name="T28" fmla="*/ 873714 w 3019426"/>
              <a:gd name="T29" fmla="*/ 1217180 h 1601787"/>
              <a:gd name="T30" fmla="*/ 571975 w 3019426"/>
              <a:gd name="T31" fmla="*/ 1184806 h 1601787"/>
              <a:gd name="T32" fmla="*/ 512530 w 3019426"/>
              <a:gd name="T33" fmla="*/ 1200197 h 1601787"/>
              <a:gd name="T34" fmla="*/ 238116 w 3019426"/>
              <a:gd name="T35" fmla="*/ 1256453 h 1601787"/>
              <a:gd name="T36" fmla="*/ 2624077 w 3019426"/>
              <a:gd name="T37" fmla="*/ 1094317 h 1601787"/>
              <a:gd name="T38" fmla="*/ 2446868 w 3019426"/>
              <a:gd name="T39" fmla="*/ 1126596 h 1601787"/>
              <a:gd name="T40" fmla="*/ 2281337 w 3019426"/>
              <a:gd name="T41" fmla="*/ 1106488 h 1601787"/>
              <a:gd name="T42" fmla="*/ 2073275 w 3019426"/>
              <a:gd name="T43" fmla="*/ 1046162 h 1601787"/>
              <a:gd name="T44" fmla="*/ 1341439 w 3019426"/>
              <a:gd name="T45" fmla="*/ 980016 h 1601787"/>
              <a:gd name="T46" fmla="*/ 1045105 w 3019426"/>
              <a:gd name="T47" fmla="*/ 947737 h 1601787"/>
              <a:gd name="T48" fmla="*/ 985309 w 3019426"/>
              <a:gd name="T49" fmla="*/ 962554 h 1601787"/>
              <a:gd name="T50" fmla="*/ 716486 w 3019426"/>
              <a:gd name="T51" fmla="*/ 1019175 h 1601787"/>
              <a:gd name="T52" fmla="*/ 488331 w 3019426"/>
              <a:gd name="T53" fmla="*/ 1087438 h 1601787"/>
              <a:gd name="T54" fmla="*/ 2903166 w 3019426"/>
              <a:gd name="T55" fmla="*/ 887413 h 1601787"/>
              <a:gd name="T56" fmla="*/ 2736458 w 3019426"/>
              <a:gd name="T57" fmla="*/ 880005 h 1601787"/>
              <a:gd name="T58" fmla="*/ 2542118 w 3019426"/>
              <a:gd name="T59" fmla="*/ 827617 h 1601787"/>
              <a:gd name="T60" fmla="*/ 2299230 w 3019426"/>
              <a:gd name="T61" fmla="*/ 758296 h 1601787"/>
              <a:gd name="T62" fmla="*/ 1536514 w 3019426"/>
              <a:gd name="T63" fmla="*/ 714904 h 1601787"/>
              <a:gd name="T64" fmla="*/ 1474951 w 3019426"/>
              <a:gd name="T65" fmla="*/ 718079 h 1601787"/>
              <a:gd name="T66" fmla="*/ 1189567 w 3019426"/>
              <a:gd name="T67" fmla="*/ 766234 h 1601787"/>
              <a:gd name="T68" fmla="*/ 952500 w 3019426"/>
              <a:gd name="T69" fmla="*/ 836084 h 1601787"/>
              <a:gd name="T70" fmla="*/ 764647 w 3019426"/>
              <a:gd name="T71" fmla="*/ 884238 h 1601787"/>
              <a:gd name="T72" fmla="*/ 2728544 w 3019426"/>
              <a:gd name="T73" fmla="*/ 647191 h 1601787"/>
              <a:gd name="T74" fmla="*/ 2538943 w 3019426"/>
              <a:gd name="T75" fmla="*/ 599179 h 1601787"/>
              <a:gd name="T76" fmla="*/ 2303463 w 3019426"/>
              <a:gd name="T77" fmla="*/ 529534 h 1601787"/>
              <a:gd name="T78" fmla="*/ 2017918 w 3019426"/>
              <a:gd name="T79" fmla="*/ 482049 h 1601787"/>
              <a:gd name="T80" fmla="*/ 1956174 w 3019426"/>
              <a:gd name="T81" fmla="*/ 478883 h 1601787"/>
              <a:gd name="T82" fmla="*/ 1193272 w 3019426"/>
              <a:gd name="T83" fmla="*/ 521620 h 1601787"/>
              <a:gd name="T84" fmla="*/ 949325 w 3019426"/>
              <a:gd name="T85" fmla="*/ 591264 h 1601787"/>
              <a:gd name="T86" fmla="*/ 756709 w 3019426"/>
              <a:gd name="T87" fmla="*/ 643498 h 1601787"/>
              <a:gd name="T88" fmla="*/ 589335 w 3019426"/>
              <a:gd name="T89" fmla="*/ 650357 h 1601787"/>
              <a:gd name="T90" fmla="*/ 2535238 w 3019426"/>
              <a:gd name="T91" fmla="*/ 370556 h 1601787"/>
              <a:gd name="T92" fmla="*/ 2306109 w 3019426"/>
              <a:gd name="T93" fmla="*/ 301439 h 1601787"/>
              <a:gd name="T94" fmla="*/ 2025902 w 3019426"/>
              <a:gd name="T95" fmla="*/ 249205 h 1601787"/>
              <a:gd name="T96" fmla="*/ 1964690 w 3019426"/>
              <a:gd name="T97" fmla="*/ 239708 h 1601787"/>
              <a:gd name="T98" fmla="*/ 1671199 w 3019426"/>
              <a:gd name="T99" fmla="*/ 277696 h 1601787"/>
              <a:gd name="T100" fmla="*/ 947738 w 3019426"/>
              <a:gd name="T101" fmla="*/ 346286 h 1601787"/>
              <a:gd name="T102" fmla="*/ 749301 w 3019426"/>
              <a:gd name="T103" fmla="*/ 402212 h 1601787"/>
              <a:gd name="T104" fmla="*/ 580918 w 3019426"/>
              <a:gd name="T105" fmla="*/ 415930 h 1601787"/>
              <a:gd name="T106" fmla="*/ 400670 w 3019426"/>
              <a:gd name="T107" fmla="*/ 378470 h 1601787"/>
              <a:gd name="T108" fmla="*/ 2308226 w 3019426"/>
              <a:gd name="T109" fmla="*/ 72178 h 1601787"/>
              <a:gd name="T110" fmla="*/ 2033354 w 3019426"/>
              <a:gd name="T111" fmla="*/ 15922 h 1601787"/>
              <a:gd name="T112" fmla="*/ 1973739 w 3019426"/>
              <a:gd name="T113" fmla="*/ 531 h 1601787"/>
              <a:gd name="T114" fmla="*/ 1676522 w 3019426"/>
              <a:gd name="T115" fmla="*/ 32905 h 1601787"/>
              <a:gd name="T116" fmla="*/ 1420287 w 3019426"/>
              <a:gd name="T117" fmla="*/ 99775 h 1601787"/>
              <a:gd name="T118" fmla="*/ 742422 w 3019426"/>
              <a:gd name="T119" fmla="*/ 160277 h 1601787"/>
              <a:gd name="T120" fmla="*/ 571975 w 3019426"/>
              <a:gd name="T121" fmla="*/ 180444 h 1601787"/>
              <a:gd name="T122" fmla="*/ 394883 w 3019426"/>
              <a:gd name="T123" fmla="*/ 148071 h 1601787"/>
              <a:gd name="T124" fmla="*/ 178859 w 3019426"/>
              <a:gd name="T125" fmla="*/ 81200 h 160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19426" h="1601787">
                <a:moveTo>
                  <a:pt x="2220384" y="1420812"/>
                </a:moveTo>
                <a:lnTo>
                  <a:pt x="2229909" y="1421344"/>
                </a:lnTo>
                <a:lnTo>
                  <a:pt x="2238376" y="1422409"/>
                </a:lnTo>
                <a:lnTo>
                  <a:pt x="2246842" y="1425070"/>
                </a:lnTo>
                <a:lnTo>
                  <a:pt x="2255309" y="1427732"/>
                </a:lnTo>
                <a:lnTo>
                  <a:pt x="2263246" y="1431458"/>
                </a:lnTo>
                <a:lnTo>
                  <a:pt x="2270655" y="1435716"/>
                </a:lnTo>
                <a:lnTo>
                  <a:pt x="2277005" y="1441571"/>
                </a:lnTo>
                <a:lnTo>
                  <a:pt x="2283884" y="1446894"/>
                </a:lnTo>
                <a:lnTo>
                  <a:pt x="2289705" y="1453813"/>
                </a:lnTo>
                <a:lnTo>
                  <a:pt x="2294997" y="1460201"/>
                </a:lnTo>
                <a:lnTo>
                  <a:pt x="2299230" y="1468185"/>
                </a:lnTo>
                <a:lnTo>
                  <a:pt x="2303463" y="1475637"/>
                </a:lnTo>
                <a:lnTo>
                  <a:pt x="2306109" y="1484153"/>
                </a:lnTo>
                <a:lnTo>
                  <a:pt x="2308226" y="1492670"/>
                </a:lnTo>
                <a:lnTo>
                  <a:pt x="2309284" y="1502251"/>
                </a:lnTo>
                <a:lnTo>
                  <a:pt x="2309813" y="1511300"/>
                </a:lnTo>
                <a:lnTo>
                  <a:pt x="2309284" y="1520348"/>
                </a:lnTo>
                <a:lnTo>
                  <a:pt x="2308226" y="1529397"/>
                </a:lnTo>
                <a:lnTo>
                  <a:pt x="2306109" y="1537914"/>
                </a:lnTo>
                <a:lnTo>
                  <a:pt x="2303463" y="1545898"/>
                </a:lnTo>
                <a:lnTo>
                  <a:pt x="2299230" y="1553882"/>
                </a:lnTo>
                <a:lnTo>
                  <a:pt x="2294997" y="1561866"/>
                </a:lnTo>
                <a:lnTo>
                  <a:pt x="2289705" y="1568786"/>
                </a:lnTo>
                <a:lnTo>
                  <a:pt x="2283884" y="1575173"/>
                </a:lnTo>
                <a:lnTo>
                  <a:pt x="2277005" y="1581028"/>
                </a:lnTo>
                <a:lnTo>
                  <a:pt x="2270655" y="1585819"/>
                </a:lnTo>
                <a:lnTo>
                  <a:pt x="2263246" y="1590609"/>
                </a:lnTo>
                <a:lnTo>
                  <a:pt x="2255309" y="1594335"/>
                </a:lnTo>
                <a:lnTo>
                  <a:pt x="2246842" y="1597529"/>
                </a:lnTo>
                <a:lnTo>
                  <a:pt x="2238376" y="1600190"/>
                </a:lnTo>
                <a:lnTo>
                  <a:pt x="2229909" y="1601255"/>
                </a:lnTo>
                <a:lnTo>
                  <a:pt x="2220384" y="1601787"/>
                </a:lnTo>
                <a:lnTo>
                  <a:pt x="2210859" y="1601255"/>
                </a:lnTo>
                <a:lnTo>
                  <a:pt x="2202392" y="1600190"/>
                </a:lnTo>
                <a:lnTo>
                  <a:pt x="2193925" y="1597529"/>
                </a:lnTo>
                <a:lnTo>
                  <a:pt x="2185459" y="1594335"/>
                </a:lnTo>
                <a:lnTo>
                  <a:pt x="2177521" y="1590609"/>
                </a:lnTo>
                <a:lnTo>
                  <a:pt x="2170113" y="1585819"/>
                </a:lnTo>
                <a:lnTo>
                  <a:pt x="2163234" y="1581028"/>
                </a:lnTo>
                <a:lnTo>
                  <a:pt x="2156354" y="1575173"/>
                </a:lnTo>
                <a:lnTo>
                  <a:pt x="2151063" y="1568786"/>
                </a:lnTo>
                <a:lnTo>
                  <a:pt x="2145771" y="1561866"/>
                </a:lnTo>
                <a:lnTo>
                  <a:pt x="2141538" y="1553882"/>
                </a:lnTo>
                <a:lnTo>
                  <a:pt x="2137304" y="1545898"/>
                </a:lnTo>
                <a:lnTo>
                  <a:pt x="2134129" y="1537914"/>
                </a:lnTo>
                <a:lnTo>
                  <a:pt x="2132013" y="1529397"/>
                </a:lnTo>
                <a:lnTo>
                  <a:pt x="2130954" y="1520348"/>
                </a:lnTo>
                <a:lnTo>
                  <a:pt x="2130425" y="1511300"/>
                </a:lnTo>
                <a:lnTo>
                  <a:pt x="2130954" y="1502251"/>
                </a:lnTo>
                <a:lnTo>
                  <a:pt x="2132013" y="1492670"/>
                </a:lnTo>
                <a:lnTo>
                  <a:pt x="2134129" y="1484153"/>
                </a:lnTo>
                <a:lnTo>
                  <a:pt x="2137304" y="1475637"/>
                </a:lnTo>
                <a:lnTo>
                  <a:pt x="2141538" y="1468185"/>
                </a:lnTo>
                <a:lnTo>
                  <a:pt x="2145771" y="1460201"/>
                </a:lnTo>
                <a:lnTo>
                  <a:pt x="2151063" y="1453813"/>
                </a:lnTo>
                <a:lnTo>
                  <a:pt x="2156354" y="1446894"/>
                </a:lnTo>
                <a:lnTo>
                  <a:pt x="2163234" y="1441571"/>
                </a:lnTo>
                <a:lnTo>
                  <a:pt x="2170113" y="1435716"/>
                </a:lnTo>
                <a:lnTo>
                  <a:pt x="2177521" y="1431458"/>
                </a:lnTo>
                <a:lnTo>
                  <a:pt x="2185459" y="1427732"/>
                </a:lnTo>
                <a:lnTo>
                  <a:pt x="2193925" y="1425070"/>
                </a:lnTo>
                <a:lnTo>
                  <a:pt x="2202392" y="1422409"/>
                </a:lnTo>
                <a:lnTo>
                  <a:pt x="2210859" y="1421344"/>
                </a:lnTo>
                <a:lnTo>
                  <a:pt x="2220384" y="1420812"/>
                </a:lnTo>
                <a:close/>
                <a:moveTo>
                  <a:pt x="1983320" y="1420812"/>
                </a:moveTo>
                <a:lnTo>
                  <a:pt x="1992369" y="1421344"/>
                </a:lnTo>
                <a:lnTo>
                  <a:pt x="2001418" y="1422409"/>
                </a:lnTo>
                <a:lnTo>
                  <a:pt x="2009934" y="1425070"/>
                </a:lnTo>
                <a:lnTo>
                  <a:pt x="2017918" y="1427732"/>
                </a:lnTo>
                <a:lnTo>
                  <a:pt x="2025902" y="1431458"/>
                </a:lnTo>
                <a:lnTo>
                  <a:pt x="2033354" y="1435716"/>
                </a:lnTo>
                <a:lnTo>
                  <a:pt x="2040806" y="1441571"/>
                </a:lnTo>
                <a:lnTo>
                  <a:pt x="2046661" y="1446894"/>
                </a:lnTo>
                <a:lnTo>
                  <a:pt x="2053049" y="1453813"/>
                </a:lnTo>
                <a:lnTo>
                  <a:pt x="2057839" y="1460201"/>
                </a:lnTo>
                <a:lnTo>
                  <a:pt x="2062630" y="1468185"/>
                </a:lnTo>
                <a:lnTo>
                  <a:pt x="2066356" y="1475637"/>
                </a:lnTo>
                <a:lnTo>
                  <a:pt x="2069549" y="1484153"/>
                </a:lnTo>
                <a:lnTo>
                  <a:pt x="2071146" y="1492670"/>
                </a:lnTo>
                <a:lnTo>
                  <a:pt x="2073275" y="1502251"/>
                </a:lnTo>
                <a:lnTo>
                  <a:pt x="2073275" y="1511300"/>
                </a:lnTo>
                <a:lnTo>
                  <a:pt x="2073275" y="1520348"/>
                </a:lnTo>
                <a:lnTo>
                  <a:pt x="2071146" y="1529397"/>
                </a:lnTo>
                <a:lnTo>
                  <a:pt x="2069549" y="1537914"/>
                </a:lnTo>
                <a:lnTo>
                  <a:pt x="2066356" y="1545898"/>
                </a:lnTo>
                <a:lnTo>
                  <a:pt x="2062630" y="1553882"/>
                </a:lnTo>
                <a:lnTo>
                  <a:pt x="2057839" y="1561866"/>
                </a:lnTo>
                <a:lnTo>
                  <a:pt x="2053049" y="1568786"/>
                </a:lnTo>
                <a:lnTo>
                  <a:pt x="2046661" y="1575173"/>
                </a:lnTo>
                <a:lnTo>
                  <a:pt x="2040806" y="1581028"/>
                </a:lnTo>
                <a:lnTo>
                  <a:pt x="2033354" y="1585819"/>
                </a:lnTo>
                <a:lnTo>
                  <a:pt x="2025902" y="1590609"/>
                </a:lnTo>
                <a:lnTo>
                  <a:pt x="2017918" y="1594335"/>
                </a:lnTo>
                <a:lnTo>
                  <a:pt x="2009934" y="1597529"/>
                </a:lnTo>
                <a:lnTo>
                  <a:pt x="2001418" y="1600190"/>
                </a:lnTo>
                <a:lnTo>
                  <a:pt x="1992369" y="1601255"/>
                </a:lnTo>
                <a:lnTo>
                  <a:pt x="1983320" y="1601787"/>
                </a:lnTo>
                <a:lnTo>
                  <a:pt x="1973739" y="1601255"/>
                </a:lnTo>
                <a:lnTo>
                  <a:pt x="1964690" y="1600190"/>
                </a:lnTo>
                <a:lnTo>
                  <a:pt x="1956174" y="1597529"/>
                </a:lnTo>
                <a:lnTo>
                  <a:pt x="1947657" y="1594335"/>
                </a:lnTo>
                <a:lnTo>
                  <a:pt x="1939673" y="1590609"/>
                </a:lnTo>
                <a:lnTo>
                  <a:pt x="1932221" y="1585819"/>
                </a:lnTo>
                <a:lnTo>
                  <a:pt x="1925834" y="1581028"/>
                </a:lnTo>
                <a:lnTo>
                  <a:pt x="1918914" y="1575173"/>
                </a:lnTo>
                <a:lnTo>
                  <a:pt x="1913591" y="1568786"/>
                </a:lnTo>
                <a:lnTo>
                  <a:pt x="1907736" y="1561866"/>
                </a:lnTo>
                <a:lnTo>
                  <a:pt x="1903478" y="1553882"/>
                </a:lnTo>
                <a:lnTo>
                  <a:pt x="1899752" y="1545898"/>
                </a:lnTo>
                <a:lnTo>
                  <a:pt x="1897091" y="1537914"/>
                </a:lnTo>
                <a:lnTo>
                  <a:pt x="1894429" y="1529397"/>
                </a:lnTo>
                <a:lnTo>
                  <a:pt x="1893365" y="1520348"/>
                </a:lnTo>
                <a:lnTo>
                  <a:pt x="1892300" y="1511300"/>
                </a:lnTo>
                <a:lnTo>
                  <a:pt x="1893365" y="1502251"/>
                </a:lnTo>
                <a:lnTo>
                  <a:pt x="1894429" y="1492670"/>
                </a:lnTo>
                <a:lnTo>
                  <a:pt x="1897091" y="1484153"/>
                </a:lnTo>
                <a:lnTo>
                  <a:pt x="1899752" y="1475637"/>
                </a:lnTo>
                <a:lnTo>
                  <a:pt x="1903478" y="1468185"/>
                </a:lnTo>
                <a:lnTo>
                  <a:pt x="1907736" y="1460201"/>
                </a:lnTo>
                <a:lnTo>
                  <a:pt x="1913591" y="1453813"/>
                </a:lnTo>
                <a:lnTo>
                  <a:pt x="1918914" y="1446894"/>
                </a:lnTo>
                <a:lnTo>
                  <a:pt x="1925834" y="1441571"/>
                </a:lnTo>
                <a:lnTo>
                  <a:pt x="1932221" y="1435716"/>
                </a:lnTo>
                <a:lnTo>
                  <a:pt x="1939673" y="1431458"/>
                </a:lnTo>
                <a:lnTo>
                  <a:pt x="1947657" y="1427732"/>
                </a:lnTo>
                <a:lnTo>
                  <a:pt x="1956174" y="1425070"/>
                </a:lnTo>
                <a:lnTo>
                  <a:pt x="1964690" y="1422409"/>
                </a:lnTo>
                <a:lnTo>
                  <a:pt x="1973739" y="1421344"/>
                </a:lnTo>
                <a:lnTo>
                  <a:pt x="1983320" y="1420812"/>
                </a:lnTo>
                <a:close/>
                <a:moveTo>
                  <a:pt x="1746251" y="1420812"/>
                </a:moveTo>
                <a:lnTo>
                  <a:pt x="1755299" y="1421344"/>
                </a:lnTo>
                <a:lnTo>
                  <a:pt x="1764881" y="1422409"/>
                </a:lnTo>
                <a:lnTo>
                  <a:pt x="1773397" y="1425070"/>
                </a:lnTo>
                <a:lnTo>
                  <a:pt x="1781381" y="1427732"/>
                </a:lnTo>
                <a:lnTo>
                  <a:pt x="1789365" y="1431458"/>
                </a:lnTo>
                <a:lnTo>
                  <a:pt x="1797350" y="1435716"/>
                </a:lnTo>
                <a:lnTo>
                  <a:pt x="1803737" y="1441571"/>
                </a:lnTo>
                <a:lnTo>
                  <a:pt x="1810124" y="1446894"/>
                </a:lnTo>
                <a:lnTo>
                  <a:pt x="1815979" y="1453813"/>
                </a:lnTo>
                <a:lnTo>
                  <a:pt x="1821302" y="1460201"/>
                </a:lnTo>
                <a:lnTo>
                  <a:pt x="1826093" y="1468185"/>
                </a:lnTo>
                <a:lnTo>
                  <a:pt x="1829819" y="1475637"/>
                </a:lnTo>
                <a:lnTo>
                  <a:pt x="1832480" y="1484153"/>
                </a:lnTo>
                <a:lnTo>
                  <a:pt x="1835141" y="1492670"/>
                </a:lnTo>
                <a:lnTo>
                  <a:pt x="1836206" y="1502251"/>
                </a:lnTo>
                <a:lnTo>
                  <a:pt x="1836738" y="1511300"/>
                </a:lnTo>
                <a:lnTo>
                  <a:pt x="1836206" y="1520348"/>
                </a:lnTo>
                <a:lnTo>
                  <a:pt x="1835141" y="1529397"/>
                </a:lnTo>
                <a:lnTo>
                  <a:pt x="1832480" y="1537914"/>
                </a:lnTo>
                <a:lnTo>
                  <a:pt x="1829819" y="1545898"/>
                </a:lnTo>
                <a:lnTo>
                  <a:pt x="1826093" y="1553882"/>
                </a:lnTo>
                <a:lnTo>
                  <a:pt x="1821302" y="1561866"/>
                </a:lnTo>
                <a:lnTo>
                  <a:pt x="1815979" y="1568786"/>
                </a:lnTo>
                <a:lnTo>
                  <a:pt x="1810124" y="1575173"/>
                </a:lnTo>
                <a:lnTo>
                  <a:pt x="1803737" y="1581028"/>
                </a:lnTo>
                <a:lnTo>
                  <a:pt x="1797350" y="1585819"/>
                </a:lnTo>
                <a:lnTo>
                  <a:pt x="1789365" y="1590609"/>
                </a:lnTo>
                <a:lnTo>
                  <a:pt x="1781381" y="1594335"/>
                </a:lnTo>
                <a:lnTo>
                  <a:pt x="1773397" y="1597529"/>
                </a:lnTo>
                <a:lnTo>
                  <a:pt x="1764881" y="1600190"/>
                </a:lnTo>
                <a:lnTo>
                  <a:pt x="1755299" y="1601255"/>
                </a:lnTo>
                <a:lnTo>
                  <a:pt x="1746251" y="1601787"/>
                </a:lnTo>
                <a:lnTo>
                  <a:pt x="1737202" y="1601255"/>
                </a:lnTo>
                <a:lnTo>
                  <a:pt x="1728153" y="1600190"/>
                </a:lnTo>
                <a:lnTo>
                  <a:pt x="1719637" y="1597529"/>
                </a:lnTo>
                <a:lnTo>
                  <a:pt x="1711120" y="1594335"/>
                </a:lnTo>
                <a:lnTo>
                  <a:pt x="1703668" y="1590609"/>
                </a:lnTo>
                <a:lnTo>
                  <a:pt x="1695684" y="1585819"/>
                </a:lnTo>
                <a:lnTo>
                  <a:pt x="1688765" y="1581028"/>
                </a:lnTo>
                <a:lnTo>
                  <a:pt x="1681845" y="1575173"/>
                </a:lnTo>
                <a:lnTo>
                  <a:pt x="1676522" y="1568786"/>
                </a:lnTo>
                <a:lnTo>
                  <a:pt x="1671199" y="1561866"/>
                </a:lnTo>
                <a:lnTo>
                  <a:pt x="1666941" y="1553882"/>
                </a:lnTo>
                <a:lnTo>
                  <a:pt x="1663215" y="1545898"/>
                </a:lnTo>
                <a:lnTo>
                  <a:pt x="1660021" y="1537914"/>
                </a:lnTo>
                <a:lnTo>
                  <a:pt x="1657360" y="1529397"/>
                </a:lnTo>
                <a:lnTo>
                  <a:pt x="1656296" y="1520348"/>
                </a:lnTo>
                <a:lnTo>
                  <a:pt x="1655763" y="1511300"/>
                </a:lnTo>
                <a:lnTo>
                  <a:pt x="1656296" y="1502251"/>
                </a:lnTo>
                <a:lnTo>
                  <a:pt x="1657360" y="1492670"/>
                </a:lnTo>
                <a:lnTo>
                  <a:pt x="1660021" y="1484153"/>
                </a:lnTo>
                <a:lnTo>
                  <a:pt x="1663215" y="1475637"/>
                </a:lnTo>
                <a:lnTo>
                  <a:pt x="1666941" y="1468185"/>
                </a:lnTo>
                <a:lnTo>
                  <a:pt x="1671199" y="1460201"/>
                </a:lnTo>
                <a:lnTo>
                  <a:pt x="1676522" y="1453813"/>
                </a:lnTo>
                <a:lnTo>
                  <a:pt x="1681845" y="1446894"/>
                </a:lnTo>
                <a:lnTo>
                  <a:pt x="1688765" y="1441571"/>
                </a:lnTo>
                <a:lnTo>
                  <a:pt x="1695684" y="1435716"/>
                </a:lnTo>
                <a:lnTo>
                  <a:pt x="1703668" y="1431458"/>
                </a:lnTo>
                <a:lnTo>
                  <a:pt x="1711120" y="1427732"/>
                </a:lnTo>
                <a:lnTo>
                  <a:pt x="1719637" y="1425070"/>
                </a:lnTo>
                <a:lnTo>
                  <a:pt x="1728153" y="1422409"/>
                </a:lnTo>
                <a:lnTo>
                  <a:pt x="1737202" y="1421344"/>
                </a:lnTo>
                <a:lnTo>
                  <a:pt x="1746251" y="1420812"/>
                </a:lnTo>
                <a:close/>
                <a:moveTo>
                  <a:pt x="1509978" y="1420812"/>
                </a:moveTo>
                <a:lnTo>
                  <a:pt x="1519000" y="1421344"/>
                </a:lnTo>
                <a:lnTo>
                  <a:pt x="1528023" y="1422409"/>
                </a:lnTo>
                <a:lnTo>
                  <a:pt x="1536514" y="1425070"/>
                </a:lnTo>
                <a:lnTo>
                  <a:pt x="1545006" y="1427732"/>
                </a:lnTo>
                <a:lnTo>
                  <a:pt x="1552966" y="1431458"/>
                </a:lnTo>
                <a:lnTo>
                  <a:pt x="1560396" y="1435716"/>
                </a:lnTo>
                <a:lnTo>
                  <a:pt x="1567296" y="1441571"/>
                </a:lnTo>
                <a:lnTo>
                  <a:pt x="1574195" y="1446894"/>
                </a:lnTo>
                <a:lnTo>
                  <a:pt x="1579502" y="1453813"/>
                </a:lnTo>
                <a:lnTo>
                  <a:pt x="1584809" y="1460201"/>
                </a:lnTo>
                <a:lnTo>
                  <a:pt x="1589055" y="1468185"/>
                </a:lnTo>
                <a:lnTo>
                  <a:pt x="1592770" y="1475637"/>
                </a:lnTo>
                <a:lnTo>
                  <a:pt x="1595954" y="1484153"/>
                </a:lnTo>
                <a:lnTo>
                  <a:pt x="1598608" y="1492670"/>
                </a:lnTo>
                <a:lnTo>
                  <a:pt x="1599670" y="1502251"/>
                </a:lnTo>
                <a:lnTo>
                  <a:pt x="1600200" y="1511300"/>
                </a:lnTo>
                <a:lnTo>
                  <a:pt x="1599670" y="1520348"/>
                </a:lnTo>
                <a:lnTo>
                  <a:pt x="1598608" y="1529397"/>
                </a:lnTo>
                <a:lnTo>
                  <a:pt x="1595954" y="1537914"/>
                </a:lnTo>
                <a:lnTo>
                  <a:pt x="1592770" y="1545898"/>
                </a:lnTo>
                <a:lnTo>
                  <a:pt x="1589055" y="1553882"/>
                </a:lnTo>
                <a:lnTo>
                  <a:pt x="1584809" y="1561866"/>
                </a:lnTo>
                <a:lnTo>
                  <a:pt x="1579502" y="1568786"/>
                </a:lnTo>
                <a:lnTo>
                  <a:pt x="1574195" y="1575173"/>
                </a:lnTo>
                <a:lnTo>
                  <a:pt x="1567296" y="1581028"/>
                </a:lnTo>
                <a:lnTo>
                  <a:pt x="1560396" y="1585819"/>
                </a:lnTo>
                <a:lnTo>
                  <a:pt x="1552966" y="1590609"/>
                </a:lnTo>
                <a:lnTo>
                  <a:pt x="1545006" y="1594335"/>
                </a:lnTo>
                <a:lnTo>
                  <a:pt x="1536514" y="1597529"/>
                </a:lnTo>
                <a:lnTo>
                  <a:pt x="1528023" y="1600190"/>
                </a:lnTo>
                <a:lnTo>
                  <a:pt x="1519000" y="1601255"/>
                </a:lnTo>
                <a:lnTo>
                  <a:pt x="1509978" y="1601787"/>
                </a:lnTo>
                <a:lnTo>
                  <a:pt x="1500425" y="1601255"/>
                </a:lnTo>
                <a:lnTo>
                  <a:pt x="1491403" y="1600190"/>
                </a:lnTo>
                <a:lnTo>
                  <a:pt x="1482911" y="1597529"/>
                </a:lnTo>
                <a:lnTo>
                  <a:pt x="1474951" y="1594335"/>
                </a:lnTo>
                <a:lnTo>
                  <a:pt x="1466990" y="1590609"/>
                </a:lnTo>
                <a:lnTo>
                  <a:pt x="1459560" y="1585819"/>
                </a:lnTo>
                <a:lnTo>
                  <a:pt x="1452661" y="1581028"/>
                </a:lnTo>
                <a:lnTo>
                  <a:pt x="1446292" y="1575173"/>
                </a:lnTo>
                <a:lnTo>
                  <a:pt x="1440454" y="1568786"/>
                </a:lnTo>
                <a:lnTo>
                  <a:pt x="1435147" y="1561866"/>
                </a:lnTo>
                <a:lnTo>
                  <a:pt x="1430370" y="1553882"/>
                </a:lnTo>
                <a:lnTo>
                  <a:pt x="1426655" y="1545898"/>
                </a:lnTo>
                <a:lnTo>
                  <a:pt x="1423471" y="1537914"/>
                </a:lnTo>
                <a:lnTo>
                  <a:pt x="1421348" y="1529397"/>
                </a:lnTo>
                <a:lnTo>
                  <a:pt x="1420287" y="1520348"/>
                </a:lnTo>
                <a:lnTo>
                  <a:pt x="1419225" y="1511300"/>
                </a:lnTo>
                <a:lnTo>
                  <a:pt x="1420287" y="1502251"/>
                </a:lnTo>
                <a:lnTo>
                  <a:pt x="1421348" y="1492670"/>
                </a:lnTo>
                <a:lnTo>
                  <a:pt x="1423471" y="1484153"/>
                </a:lnTo>
                <a:lnTo>
                  <a:pt x="1426655" y="1475637"/>
                </a:lnTo>
                <a:lnTo>
                  <a:pt x="1430370" y="1468185"/>
                </a:lnTo>
                <a:lnTo>
                  <a:pt x="1435147" y="1460201"/>
                </a:lnTo>
                <a:lnTo>
                  <a:pt x="1440454" y="1453813"/>
                </a:lnTo>
                <a:lnTo>
                  <a:pt x="1446292" y="1446894"/>
                </a:lnTo>
                <a:lnTo>
                  <a:pt x="1452661" y="1441571"/>
                </a:lnTo>
                <a:lnTo>
                  <a:pt x="1459560" y="1435716"/>
                </a:lnTo>
                <a:lnTo>
                  <a:pt x="1466990" y="1431458"/>
                </a:lnTo>
                <a:lnTo>
                  <a:pt x="1474951" y="1427732"/>
                </a:lnTo>
                <a:lnTo>
                  <a:pt x="1482911" y="1425070"/>
                </a:lnTo>
                <a:lnTo>
                  <a:pt x="1491403" y="1422409"/>
                </a:lnTo>
                <a:lnTo>
                  <a:pt x="1500425" y="1421344"/>
                </a:lnTo>
                <a:lnTo>
                  <a:pt x="1509978" y="1420812"/>
                </a:lnTo>
                <a:close/>
                <a:moveTo>
                  <a:pt x="799572" y="1420812"/>
                </a:moveTo>
                <a:lnTo>
                  <a:pt x="809097" y="1421344"/>
                </a:lnTo>
                <a:lnTo>
                  <a:pt x="817564" y="1422409"/>
                </a:lnTo>
                <a:lnTo>
                  <a:pt x="826559" y="1425070"/>
                </a:lnTo>
                <a:lnTo>
                  <a:pt x="834497" y="1427732"/>
                </a:lnTo>
                <a:lnTo>
                  <a:pt x="842434" y="1431458"/>
                </a:lnTo>
                <a:lnTo>
                  <a:pt x="849843" y="1435716"/>
                </a:lnTo>
                <a:lnTo>
                  <a:pt x="856722" y="1441571"/>
                </a:lnTo>
                <a:lnTo>
                  <a:pt x="863072" y="1446894"/>
                </a:lnTo>
                <a:lnTo>
                  <a:pt x="868893" y="1453813"/>
                </a:lnTo>
                <a:lnTo>
                  <a:pt x="874185" y="1460201"/>
                </a:lnTo>
                <a:lnTo>
                  <a:pt x="878947" y="1468185"/>
                </a:lnTo>
                <a:lnTo>
                  <a:pt x="882651" y="1475637"/>
                </a:lnTo>
                <a:lnTo>
                  <a:pt x="885826" y="1484153"/>
                </a:lnTo>
                <a:lnTo>
                  <a:pt x="887414" y="1492670"/>
                </a:lnTo>
                <a:lnTo>
                  <a:pt x="889001" y="1502251"/>
                </a:lnTo>
                <a:lnTo>
                  <a:pt x="889001" y="1511300"/>
                </a:lnTo>
                <a:lnTo>
                  <a:pt x="889001" y="1520348"/>
                </a:lnTo>
                <a:lnTo>
                  <a:pt x="887414" y="1529397"/>
                </a:lnTo>
                <a:lnTo>
                  <a:pt x="885826" y="1537914"/>
                </a:lnTo>
                <a:lnTo>
                  <a:pt x="882651" y="1545898"/>
                </a:lnTo>
                <a:lnTo>
                  <a:pt x="878947" y="1553882"/>
                </a:lnTo>
                <a:lnTo>
                  <a:pt x="874185" y="1561866"/>
                </a:lnTo>
                <a:lnTo>
                  <a:pt x="868893" y="1568786"/>
                </a:lnTo>
                <a:lnTo>
                  <a:pt x="863072" y="1575173"/>
                </a:lnTo>
                <a:lnTo>
                  <a:pt x="856722" y="1581028"/>
                </a:lnTo>
                <a:lnTo>
                  <a:pt x="849843" y="1585819"/>
                </a:lnTo>
                <a:lnTo>
                  <a:pt x="842434" y="1590609"/>
                </a:lnTo>
                <a:lnTo>
                  <a:pt x="834497" y="1594335"/>
                </a:lnTo>
                <a:lnTo>
                  <a:pt x="826559" y="1597529"/>
                </a:lnTo>
                <a:lnTo>
                  <a:pt x="817564" y="1600190"/>
                </a:lnTo>
                <a:lnTo>
                  <a:pt x="809097" y="1601255"/>
                </a:lnTo>
                <a:lnTo>
                  <a:pt x="799572" y="1601787"/>
                </a:lnTo>
                <a:lnTo>
                  <a:pt x="790576" y="1601255"/>
                </a:lnTo>
                <a:lnTo>
                  <a:pt x="781580" y="1600190"/>
                </a:lnTo>
                <a:lnTo>
                  <a:pt x="773113" y="1597529"/>
                </a:lnTo>
                <a:lnTo>
                  <a:pt x="764647" y="1594335"/>
                </a:lnTo>
                <a:lnTo>
                  <a:pt x="756709" y="1590609"/>
                </a:lnTo>
                <a:lnTo>
                  <a:pt x="749301" y="1585819"/>
                </a:lnTo>
                <a:lnTo>
                  <a:pt x="742422" y="1581028"/>
                </a:lnTo>
                <a:lnTo>
                  <a:pt x="735542" y="1575173"/>
                </a:lnTo>
                <a:lnTo>
                  <a:pt x="730251" y="1568786"/>
                </a:lnTo>
                <a:lnTo>
                  <a:pt x="724959" y="1561866"/>
                </a:lnTo>
                <a:lnTo>
                  <a:pt x="720726" y="1553882"/>
                </a:lnTo>
                <a:lnTo>
                  <a:pt x="717022" y="1545898"/>
                </a:lnTo>
                <a:lnTo>
                  <a:pt x="713847" y="1537914"/>
                </a:lnTo>
                <a:lnTo>
                  <a:pt x="711201" y="1529397"/>
                </a:lnTo>
                <a:lnTo>
                  <a:pt x="710142" y="1520348"/>
                </a:lnTo>
                <a:lnTo>
                  <a:pt x="709613" y="1511300"/>
                </a:lnTo>
                <a:lnTo>
                  <a:pt x="710142" y="1502251"/>
                </a:lnTo>
                <a:lnTo>
                  <a:pt x="711201" y="1492670"/>
                </a:lnTo>
                <a:lnTo>
                  <a:pt x="713847" y="1484153"/>
                </a:lnTo>
                <a:lnTo>
                  <a:pt x="717022" y="1475637"/>
                </a:lnTo>
                <a:lnTo>
                  <a:pt x="720726" y="1468185"/>
                </a:lnTo>
                <a:lnTo>
                  <a:pt x="724959" y="1460201"/>
                </a:lnTo>
                <a:lnTo>
                  <a:pt x="730251" y="1453813"/>
                </a:lnTo>
                <a:lnTo>
                  <a:pt x="735542" y="1446894"/>
                </a:lnTo>
                <a:lnTo>
                  <a:pt x="742422" y="1441571"/>
                </a:lnTo>
                <a:lnTo>
                  <a:pt x="749301" y="1435716"/>
                </a:lnTo>
                <a:lnTo>
                  <a:pt x="756709" y="1431458"/>
                </a:lnTo>
                <a:lnTo>
                  <a:pt x="764647" y="1427732"/>
                </a:lnTo>
                <a:lnTo>
                  <a:pt x="773113" y="1425070"/>
                </a:lnTo>
                <a:lnTo>
                  <a:pt x="781580" y="1422409"/>
                </a:lnTo>
                <a:lnTo>
                  <a:pt x="790576" y="1421344"/>
                </a:lnTo>
                <a:lnTo>
                  <a:pt x="799572" y="1420812"/>
                </a:lnTo>
                <a:close/>
                <a:moveTo>
                  <a:pt x="563032" y="1420812"/>
                </a:moveTo>
                <a:lnTo>
                  <a:pt x="571975" y="1421344"/>
                </a:lnTo>
                <a:lnTo>
                  <a:pt x="580918" y="1422409"/>
                </a:lnTo>
                <a:lnTo>
                  <a:pt x="589335" y="1425070"/>
                </a:lnTo>
                <a:lnTo>
                  <a:pt x="597226" y="1427732"/>
                </a:lnTo>
                <a:lnTo>
                  <a:pt x="605117" y="1431458"/>
                </a:lnTo>
                <a:lnTo>
                  <a:pt x="613008" y="1435716"/>
                </a:lnTo>
                <a:lnTo>
                  <a:pt x="619847" y="1441571"/>
                </a:lnTo>
                <a:lnTo>
                  <a:pt x="625633" y="1446894"/>
                </a:lnTo>
                <a:lnTo>
                  <a:pt x="631946" y="1453813"/>
                </a:lnTo>
                <a:lnTo>
                  <a:pt x="636681" y="1460201"/>
                </a:lnTo>
                <a:lnTo>
                  <a:pt x="641415" y="1468185"/>
                </a:lnTo>
                <a:lnTo>
                  <a:pt x="645098" y="1475637"/>
                </a:lnTo>
                <a:lnTo>
                  <a:pt x="648254" y="1484153"/>
                </a:lnTo>
                <a:lnTo>
                  <a:pt x="650885" y="1492670"/>
                </a:lnTo>
                <a:lnTo>
                  <a:pt x="651937" y="1502251"/>
                </a:lnTo>
                <a:lnTo>
                  <a:pt x="652463" y="1511300"/>
                </a:lnTo>
                <a:lnTo>
                  <a:pt x="651937" y="1520348"/>
                </a:lnTo>
                <a:lnTo>
                  <a:pt x="650885" y="1529397"/>
                </a:lnTo>
                <a:lnTo>
                  <a:pt x="648254" y="1537914"/>
                </a:lnTo>
                <a:lnTo>
                  <a:pt x="645098" y="1545898"/>
                </a:lnTo>
                <a:lnTo>
                  <a:pt x="641415" y="1553882"/>
                </a:lnTo>
                <a:lnTo>
                  <a:pt x="636681" y="1561866"/>
                </a:lnTo>
                <a:lnTo>
                  <a:pt x="631946" y="1568786"/>
                </a:lnTo>
                <a:lnTo>
                  <a:pt x="625633" y="1575173"/>
                </a:lnTo>
                <a:lnTo>
                  <a:pt x="619847" y="1581028"/>
                </a:lnTo>
                <a:lnTo>
                  <a:pt x="613008" y="1585819"/>
                </a:lnTo>
                <a:lnTo>
                  <a:pt x="605117" y="1590609"/>
                </a:lnTo>
                <a:lnTo>
                  <a:pt x="597226" y="1594335"/>
                </a:lnTo>
                <a:lnTo>
                  <a:pt x="589335" y="1597529"/>
                </a:lnTo>
                <a:lnTo>
                  <a:pt x="580918" y="1600190"/>
                </a:lnTo>
                <a:lnTo>
                  <a:pt x="571975" y="1601255"/>
                </a:lnTo>
                <a:lnTo>
                  <a:pt x="563032" y="1601787"/>
                </a:lnTo>
                <a:lnTo>
                  <a:pt x="554089" y="1601255"/>
                </a:lnTo>
                <a:lnTo>
                  <a:pt x="544620" y="1600190"/>
                </a:lnTo>
                <a:lnTo>
                  <a:pt x="536202" y="1597529"/>
                </a:lnTo>
                <a:lnTo>
                  <a:pt x="527785" y="1594335"/>
                </a:lnTo>
                <a:lnTo>
                  <a:pt x="519894" y="1590609"/>
                </a:lnTo>
                <a:lnTo>
                  <a:pt x="512530" y="1585819"/>
                </a:lnTo>
                <a:lnTo>
                  <a:pt x="506217" y="1581028"/>
                </a:lnTo>
                <a:lnTo>
                  <a:pt x="499378" y="1575173"/>
                </a:lnTo>
                <a:lnTo>
                  <a:pt x="494117" y="1568786"/>
                </a:lnTo>
                <a:lnTo>
                  <a:pt x="488331" y="1561866"/>
                </a:lnTo>
                <a:lnTo>
                  <a:pt x="484122" y="1553882"/>
                </a:lnTo>
                <a:lnTo>
                  <a:pt x="480440" y="1545898"/>
                </a:lnTo>
                <a:lnTo>
                  <a:pt x="477809" y="1537914"/>
                </a:lnTo>
                <a:lnTo>
                  <a:pt x="475179" y="1529397"/>
                </a:lnTo>
                <a:lnTo>
                  <a:pt x="474127" y="1520348"/>
                </a:lnTo>
                <a:lnTo>
                  <a:pt x="473075" y="1511300"/>
                </a:lnTo>
                <a:lnTo>
                  <a:pt x="474127" y="1502251"/>
                </a:lnTo>
                <a:lnTo>
                  <a:pt x="475179" y="1492670"/>
                </a:lnTo>
                <a:lnTo>
                  <a:pt x="477809" y="1484153"/>
                </a:lnTo>
                <a:lnTo>
                  <a:pt x="480440" y="1475637"/>
                </a:lnTo>
                <a:lnTo>
                  <a:pt x="484122" y="1468185"/>
                </a:lnTo>
                <a:lnTo>
                  <a:pt x="488331" y="1460201"/>
                </a:lnTo>
                <a:lnTo>
                  <a:pt x="494117" y="1453813"/>
                </a:lnTo>
                <a:lnTo>
                  <a:pt x="499378" y="1446894"/>
                </a:lnTo>
                <a:lnTo>
                  <a:pt x="506217" y="1441571"/>
                </a:lnTo>
                <a:lnTo>
                  <a:pt x="512530" y="1435716"/>
                </a:lnTo>
                <a:lnTo>
                  <a:pt x="519894" y="1431458"/>
                </a:lnTo>
                <a:lnTo>
                  <a:pt x="527785" y="1427732"/>
                </a:lnTo>
                <a:lnTo>
                  <a:pt x="536202" y="1425070"/>
                </a:lnTo>
                <a:lnTo>
                  <a:pt x="544620" y="1422409"/>
                </a:lnTo>
                <a:lnTo>
                  <a:pt x="554089" y="1421344"/>
                </a:lnTo>
                <a:lnTo>
                  <a:pt x="563032" y="1420812"/>
                </a:lnTo>
                <a:close/>
                <a:moveTo>
                  <a:pt x="325969" y="1420812"/>
                </a:moveTo>
                <a:lnTo>
                  <a:pt x="334912" y="1421344"/>
                </a:lnTo>
                <a:lnTo>
                  <a:pt x="344381" y="1422409"/>
                </a:lnTo>
                <a:lnTo>
                  <a:pt x="352798" y="1425070"/>
                </a:lnTo>
                <a:lnTo>
                  <a:pt x="361215" y="1427732"/>
                </a:lnTo>
                <a:lnTo>
                  <a:pt x="369106" y="1431458"/>
                </a:lnTo>
                <a:lnTo>
                  <a:pt x="376471" y="1435716"/>
                </a:lnTo>
                <a:lnTo>
                  <a:pt x="382784" y="1441571"/>
                </a:lnTo>
                <a:lnTo>
                  <a:pt x="389623" y="1446894"/>
                </a:lnTo>
                <a:lnTo>
                  <a:pt x="394883" y="1453813"/>
                </a:lnTo>
                <a:lnTo>
                  <a:pt x="400670" y="1460201"/>
                </a:lnTo>
                <a:lnTo>
                  <a:pt x="404878" y="1468185"/>
                </a:lnTo>
                <a:lnTo>
                  <a:pt x="408561" y="1475637"/>
                </a:lnTo>
                <a:lnTo>
                  <a:pt x="411191" y="1484153"/>
                </a:lnTo>
                <a:lnTo>
                  <a:pt x="413821" y="1492670"/>
                </a:lnTo>
                <a:lnTo>
                  <a:pt x="414874" y="1502251"/>
                </a:lnTo>
                <a:lnTo>
                  <a:pt x="415926" y="1511300"/>
                </a:lnTo>
                <a:lnTo>
                  <a:pt x="414874" y="1520348"/>
                </a:lnTo>
                <a:lnTo>
                  <a:pt x="413821" y="1529397"/>
                </a:lnTo>
                <a:lnTo>
                  <a:pt x="411191" y="1537914"/>
                </a:lnTo>
                <a:lnTo>
                  <a:pt x="408561" y="1545898"/>
                </a:lnTo>
                <a:lnTo>
                  <a:pt x="404878" y="1553882"/>
                </a:lnTo>
                <a:lnTo>
                  <a:pt x="400670" y="1561866"/>
                </a:lnTo>
                <a:lnTo>
                  <a:pt x="394883" y="1568786"/>
                </a:lnTo>
                <a:lnTo>
                  <a:pt x="389623" y="1575173"/>
                </a:lnTo>
                <a:lnTo>
                  <a:pt x="382784" y="1581028"/>
                </a:lnTo>
                <a:lnTo>
                  <a:pt x="376471" y="1585819"/>
                </a:lnTo>
                <a:lnTo>
                  <a:pt x="369106" y="1590609"/>
                </a:lnTo>
                <a:lnTo>
                  <a:pt x="361215" y="1594335"/>
                </a:lnTo>
                <a:lnTo>
                  <a:pt x="352798" y="1597529"/>
                </a:lnTo>
                <a:lnTo>
                  <a:pt x="344381" y="1600190"/>
                </a:lnTo>
                <a:lnTo>
                  <a:pt x="334912" y="1601255"/>
                </a:lnTo>
                <a:lnTo>
                  <a:pt x="325969" y="1601787"/>
                </a:lnTo>
                <a:lnTo>
                  <a:pt x="317026" y="1601255"/>
                </a:lnTo>
                <a:lnTo>
                  <a:pt x="308083" y="1600190"/>
                </a:lnTo>
                <a:lnTo>
                  <a:pt x="299665" y="1597529"/>
                </a:lnTo>
                <a:lnTo>
                  <a:pt x="291775" y="1594335"/>
                </a:lnTo>
                <a:lnTo>
                  <a:pt x="283884" y="1590609"/>
                </a:lnTo>
                <a:lnTo>
                  <a:pt x="276519" y="1585819"/>
                </a:lnTo>
                <a:lnTo>
                  <a:pt x="269154" y="1581028"/>
                </a:lnTo>
                <a:lnTo>
                  <a:pt x="263367" y="1575173"/>
                </a:lnTo>
                <a:lnTo>
                  <a:pt x="257054" y="1568786"/>
                </a:lnTo>
                <a:lnTo>
                  <a:pt x="252320" y="1561866"/>
                </a:lnTo>
                <a:lnTo>
                  <a:pt x="247585" y="1553882"/>
                </a:lnTo>
                <a:lnTo>
                  <a:pt x="243903" y="1545898"/>
                </a:lnTo>
                <a:lnTo>
                  <a:pt x="240746" y="1537914"/>
                </a:lnTo>
                <a:lnTo>
                  <a:pt x="238116" y="1529397"/>
                </a:lnTo>
                <a:lnTo>
                  <a:pt x="237064" y="1520348"/>
                </a:lnTo>
                <a:lnTo>
                  <a:pt x="236538" y="1511300"/>
                </a:lnTo>
                <a:lnTo>
                  <a:pt x="237064" y="1502251"/>
                </a:lnTo>
                <a:lnTo>
                  <a:pt x="238116" y="1492670"/>
                </a:lnTo>
                <a:lnTo>
                  <a:pt x="240746" y="1484153"/>
                </a:lnTo>
                <a:lnTo>
                  <a:pt x="243903" y="1475637"/>
                </a:lnTo>
                <a:lnTo>
                  <a:pt x="247585" y="1468185"/>
                </a:lnTo>
                <a:lnTo>
                  <a:pt x="252320" y="1460201"/>
                </a:lnTo>
                <a:lnTo>
                  <a:pt x="257054" y="1453813"/>
                </a:lnTo>
                <a:lnTo>
                  <a:pt x="263367" y="1446894"/>
                </a:lnTo>
                <a:lnTo>
                  <a:pt x="269154" y="1441571"/>
                </a:lnTo>
                <a:lnTo>
                  <a:pt x="276519" y="1435716"/>
                </a:lnTo>
                <a:lnTo>
                  <a:pt x="283884" y="1431458"/>
                </a:lnTo>
                <a:lnTo>
                  <a:pt x="291775" y="1427732"/>
                </a:lnTo>
                <a:lnTo>
                  <a:pt x="299665" y="1425070"/>
                </a:lnTo>
                <a:lnTo>
                  <a:pt x="308083" y="1422409"/>
                </a:lnTo>
                <a:lnTo>
                  <a:pt x="317026" y="1421344"/>
                </a:lnTo>
                <a:lnTo>
                  <a:pt x="325969" y="1420812"/>
                </a:lnTo>
                <a:close/>
                <a:moveTo>
                  <a:pt x="89429" y="1420812"/>
                </a:moveTo>
                <a:lnTo>
                  <a:pt x="98425" y="1421344"/>
                </a:lnTo>
                <a:lnTo>
                  <a:pt x="107421" y="1422409"/>
                </a:lnTo>
                <a:lnTo>
                  <a:pt x="115888" y="1425070"/>
                </a:lnTo>
                <a:lnTo>
                  <a:pt x="124354" y="1427732"/>
                </a:lnTo>
                <a:lnTo>
                  <a:pt x="132292" y="1431458"/>
                </a:lnTo>
                <a:lnTo>
                  <a:pt x="139700" y="1435716"/>
                </a:lnTo>
                <a:lnTo>
                  <a:pt x="146579" y="1441571"/>
                </a:lnTo>
                <a:lnTo>
                  <a:pt x="153459" y="1446894"/>
                </a:lnTo>
                <a:lnTo>
                  <a:pt x="158750" y="1453813"/>
                </a:lnTo>
                <a:lnTo>
                  <a:pt x="164042" y="1460201"/>
                </a:lnTo>
                <a:lnTo>
                  <a:pt x="168275" y="1468185"/>
                </a:lnTo>
                <a:lnTo>
                  <a:pt x="171979" y="1475637"/>
                </a:lnTo>
                <a:lnTo>
                  <a:pt x="175154" y="1484153"/>
                </a:lnTo>
                <a:lnTo>
                  <a:pt x="177800" y="1492670"/>
                </a:lnTo>
                <a:lnTo>
                  <a:pt x="178859" y="1502251"/>
                </a:lnTo>
                <a:lnTo>
                  <a:pt x="179388" y="1511300"/>
                </a:lnTo>
                <a:lnTo>
                  <a:pt x="178859" y="1520348"/>
                </a:lnTo>
                <a:lnTo>
                  <a:pt x="177800" y="1529397"/>
                </a:lnTo>
                <a:lnTo>
                  <a:pt x="175154" y="1537914"/>
                </a:lnTo>
                <a:lnTo>
                  <a:pt x="171979" y="1545898"/>
                </a:lnTo>
                <a:lnTo>
                  <a:pt x="168275" y="1553882"/>
                </a:lnTo>
                <a:lnTo>
                  <a:pt x="164042" y="1561866"/>
                </a:lnTo>
                <a:lnTo>
                  <a:pt x="158750" y="1568786"/>
                </a:lnTo>
                <a:lnTo>
                  <a:pt x="153459" y="1575173"/>
                </a:lnTo>
                <a:lnTo>
                  <a:pt x="146579" y="1581028"/>
                </a:lnTo>
                <a:lnTo>
                  <a:pt x="139700" y="1585819"/>
                </a:lnTo>
                <a:lnTo>
                  <a:pt x="132292" y="1590609"/>
                </a:lnTo>
                <a:lnTo>
                  <a:pt x="124354" y="1594335"/>
                </a:lnTo>
                <a:lnTo>
                  <a:pt x="115888" y="1597529"/>
                </a:lnTo>
                <a:lnTo>
                  <a:pt x="107421" y="1600190"/>
                </a:lnTo>
                <a:lnTo>
                  <a:pt x="98425" y="1601255"/>
                </a:lnTo>
                <a:lnTo>
                  <a:pt x="89429" y="1601787"/>
                </a:lnTo>
                <a:lnTo>
                  <a:pt x="79904" y="1601255"/>
                </a:lnTo>
                <a:lnTo>
                  <a:pt x="71437" y="1600190"/>
                </a:lnTo>
                <a:lnTo>
                  <a:pt x="62442" y="1597529"/>
                </a:lnTo>
                <a:lnTo>
                  <a:pt x="54504" y="1594335"/>
                </a:lnTo>
                <a:lnTo>
                  <a:pt x="46567" y="1590609"/>
                </a:lnTo>
                <a:lnTo>
                  <a:pt x="39158" y="1585819"/>
                </a:lnTo>
                <a:lnTo>
                  <a:pt x="32279" y="1581028"/>
                </a:lnTo>
                <a:lnTo>
                  <a:pt x="25929" y="1575173"/>
                </a:lnTo>
                <a:lnTo>
                  <a:pt x="20108" y="1568786"/>
                </a:lnTo>
                <a:lnTo>
                  <a:pt x="14816" y="1561866"/>
                </a:lnTo>
                <a:lnTo>
                  <a:pt x="10054" y="1553882"/>
                </a:lnTo>
                <a:lnTo>
                  <a:pt x="6350" y="1545898"/>
                </a:lnTo>
                <a:lnTo>
                  <a:pt x="3704" y="1537914"/>
                </a:lnTo>
                <a:lnTo>
                  <a:pt x="1587" y="1529397"/>
                </a:lnTo>
                <a:lnTo>
                  <a:pt x="0" y="1520348"/>
                </a:lnTo>
                <a:lnTo>
                  <a:pt x="0" y="1511300"/>
                </a:lnTo>
                <a:lnTo>
                  <a:pt x="0" y="1502251"/>
                </a:lnTo>
                <a:lnTo>
                  <a:pt x="1587" y="1492670"/>
                </a:lnTo>
                <a:lnTo>
                  <a:pt x="3704" y="1484153"/>
                </a:lnTo>
                <a:lnTo>
                  <a:pt x="6350" y="1475637"/>
                </a:lnTo>
                <a:lnTo>
                  <a:pt x="10054" y="1468185"/>
                </a:lnTo>
                <a:lnTo>
                  <a:pt x="14816" y="1460201"/>
                </a:lnTo>
                <a:lnTo>
                  <a:pt x="20108" y="1453813"/>
                </a:lnTo>
                <a:lnTo>
                  <a:pt x="25929" y="1446894"/>
                </a:lnTo>
                <a:lnTo>
                  <a:pt x="32279" y="1441571"/>
                </a:lnTo>
                <a:lnTo>
                  <a:pt x="39158" y="1435716"/>
                </a:lnTo>
                <a:lnTo>
                  <a:pt x="46567" y="1431458"/>
                </a:lnTo>
                <a:lnTo>
                  <a:pt x="54504" y="1427732"/>
                </a:lnTo>
                <a:lnTo>
                  <a:pt x="62442" y="1425070"/>
                </a:lnTo>
                <a:lnTo>
                  <a:pt x="71437" y="1422409"/>
                </a:lnTo>
                <a:lnTo>
                  <a:pt x="79904" y="1421344"/>
                </a:lnTo>
                <a:lnTo>
                  <a:pt x="89429" y="1420812"/>
                </a:lnTo>
                <a:close/>
                <a:moveTo>
                  <a:pt x="2456393" y="1184275"/>
                </a:moveTo>
                <a:lnTo>
                  <a:pt x="2465389" y="1184806"/>
                </a:lnTo>
                <a:lnTo>
                  <a:pt x="2474384" y="1185867"/>
                </a:lnTo>
                <a:lnTo>
                  <a:pt x="2482851" y="1188521"/>
                </a:lnTo>
                <a:lnTo>
                  <a:pt x="2491318" y="1191705"/>
                </a:lnTo>
                <a:lnTo>
                  <a:pt x="2499255" y="1195420"/>
                </a:lnTo>
                <a:lnTo>
                  <a:pt x="2506664" y="1200197"/>
                </a:lnTo>
                <a:lnTo>
                  <a:pt x="2513543" y="1204973"/>
                </a:lnTo>
                <a:lnTo>
                  <a:pt x="2519893" y="1211342"/>
                </a:lnTo>
                <a:lnTo>
                  <a:pt x="2525714" y="1217180"/>
                </a:lnTo>
                <a:lnTo>
                  <a:pt x="2531005" y="1224610"/>
                </a:lnTo>
                <a:lnTo>
                  <a:pt x="2535238" y="1232040"/>
                </a:lnTo>
                <a:lnTo>
                  <a:pt x="2538943" y="1240001"/>
                </a:lnTo>
                <a:lnTo>
                  <a:pt x="2542118" y="1247961"/>
                </a:lnTo>
                <a:lnTo>
                  <a:pt x="2544234" y="1256453"/>
                </a:lnTo>
                <a:lnTo>
                  <a:pt x="2545822" y="1265475"/>
                </a:lnTo>
                <a:lnTo>
                  <a:pt x="2546351" y="1274497"/>
                </a:lnTo>
                <a:lnTo>
                  <a:pt x="2545822" y="1284050"/>
                </a:lnTo>
                <a:lnTo>
                  <a:pt x="2544234" y="1293072"/>
                </a:lnTo>
                <a:lnTo>
                  <a:pt x="2542118" y="1301564"/>
                </a:lnTo>
                <a:lnTo>
                  <a:pt x="2538943" y="1310055"/>
                </a:lnTo>
                <a:lnTo>
                  <a:pt x="2535238" y="1318016"/>
                </a:lnTo>
                <a:lnTo>
                  <a:pt x="2531005" y="1325446"/>
                </a:lnTo>
                <a:lnTo>
                  <a:pt x="2525714" y="1331815"/>
                </a:lnTo>
                <a:lnTo>
                  <a:pt x="2519893" y="1338714"/>
                </a:lnTo>
                <a:lnTo>
                  <a:pt x="2513543" y="1344021"/>
                </a:lnTo>
                <a:lnTo>
                  <a:pt x="2506664" y="1349859"/>
                </a:lnTo>
                <a:lnTo>
                  <a:pt x="2499255" y="1354105"/>
                </a:lnTo>
                <a:lnTo>
                  <a:pt x="2491318" y="1357820"/>
                </a:lnTo>
                <a:lnTo>
                  <a:pt x="2482851" y="1361004"/>
                </a:lnTo>
                <a:lnTo>
                  <a:pt x="2474384" y="1363127"/>
                </a:lnTo>
                <a:lnTo>
                  <a:pt x="2465389" y="1364189"/>
                </a:lnTo>
                <a:lnTo>
                  <a:pt x="2456393" y="1365250"/>
                </a:lnTo>
                <a:lnTo>
                  <a:pt x="2446868" y="1364189"/>
                </a:lnTo>
                <a:lnTo>
                  <a:pt x="2438401" y="1363127"/>
                </a:lnTo>
                <a:lnTo>
                  <a:pt x="2429405" y="1361004"/>
                </a:lnTo>
                <a:lnTo>
                  <a:pt x="2421468" y="1357820"/>
                </a:lnTo>
                <a:lnTo>
                  <a:pt x="2413530" y="1354105"/>
                </a:lnTo>
                <a:lnTo>
                  <a:pt x="2406122" y="1349859"/>
                </a:lnTo>
                <a:lnTo>
                  <a:pt x="2399243" y="1344021"/>
                </a:lnTo>
                <a:lnTo>
                  <a:pt x="2392892" y="1338714"/>
                </a:lnTo>
                <a:lnTo>
                  <a:pt x="2387072" y="1331815"/>
                </a:lnTo>
                <a:lnTo>
                  <a:pt x="2381780" y="1325446"/>
                </a:lnTo>
                <a:lnTo>
                  <a:pt x="2377017" y="1318016"/>
                </a:lnTo>
                <a:lnTo>
                  <a:pt x="2373313" y="1310055"/>
                </a:lnTo>
                <a:lnTo>
                  <a:pt x="2370138" y="1301564"/>
                </a:lnTo>
                <a:lnTo>
                  <a:pt x="2368551" y="1293072"/>
                </a:lnTo>
                <a:lnTo>
                  <a:pt x="2366963" y="1284050"/>
                </a:lnTo>
                <a:lnTo>
                  <a:pt x="2366963" y="1274497"/>
                </a:lnTo>
                <a:lnTo>
                  <a:pt x="2366963" y="1265475"/>
                </a:lnTo>
                <a:lnTo>
                  <a:pt x="2368551" y="1256453"/>
                </a:lnTo>
                <a:lnTo>
                  <a:pt x="2370138" y="1247961"/>
                </a:lnTo>
                <a:lnTo>
                  <a:pt x="2373313" y="1240001"/>
                </a:lnTo>
                <a:lnTo>
                  <a:pt x="2377017" y="1232040"/>
                </a:lnTo>
                <a:lnTo>
                  <a:pt x="2381780" y="1224610"/>
                </a:lnTo>
                <a:lnTo>
                  <a:pt x="2387072" y="1217180"/>
                </a:lnTo>
                <a:lnTo>
                  <a:pt x="2392892" y="1211342"/>
                </a:lnTo>
                <a:lnTo>
                  <a:pt x="2399243" y="1204973"/>
                </a:lnTo>
                <a:lnTo>
                  <a:pt x="2406122" y="1200197"/>
                </a:lnTo>
                <a:lnTo>
                  <a:pt x="2413530" y="1195420"/>
                </a:lnTo>
                <a:lnTo>
                  <a:pt x="2421468" y="1191705"/>
                </a:lnTo>
                <a:lnTo>
                  <a:pt x="2429405" y="1188521"/>
                </a:lnTo>
                <a:lnTo>
                  <a:pt x="2438401" y="1185867"/>
                </a:lnTo>
                <a:lnTo>
                  <a:pt x="2446868" y="1184806"/>
                </a:lnTo>
                <a:lnTo>
                  <a:pt x="2456393" y="1184275"/>
                </a:lnTo>
                <a:close/>
                <a:moveTo>
                  <a:pt x="2224355" y="1184275"/>
                </a:moveTo>
                <a:lnTo>
                  <a:pt x="2233852" y="1184806"/>
                </a:lnTo>
                <a:lnTo>
                  <a:pt x="2242821" y="1185867"/>
                </a:lnTo>
                <a:lnTo>
                  <a:pt x="2251263" y="1188521"/>
                </a:lnTo>
                <a:lnTo>
                  <a:pt x="2259705" y="1191705"/>
                </a:lnTo>
                <a:lnTo>
                  <a:pt x="2267619" y="1195420"/>
                </a:lnTo>
                <a:lnTo>
                  <a:pt x="2275005" y="1200197"/>
                </a:lnTo>
                <a:lnTo>
                  <a:pt x="2281337" y="1204973"/>
                </a:lnTo>
                <a:lnTo>
                  <a:pt x="2288196" y="1211342"/>
                </a:lnTo>
                <a:lnTo>
                  <a:pt x="2293472" y="1217180"/>
                </a:lnTo>
                <a:lnTo>
                  <a:pt x="2299276" y="1224610"/>
                </a:lnTo>
                <a:lnTo>
                  <a:pt x="2303496" y="1232040"/>
                </a:lnTo>
                <a:lnTo>
                  <a:pt x="2307190" y="1240001"/>
                </a:lnTo>
                <a:lnTo>
                  <a:pt x="2310355" y="1247961"/>
                </a:lnTo>
                <a:lnTo>
                  <a:pt x="2312466" y="1256453"/>
                </a:lnTo>
                <a:lnTo>
                  <a:pt x="2313521" y="1265475"/>
                </a:lnTo>
                <a:lnTo>
                  <a:pt x="2314576" y="1274497"/>
                </a:lnTo>
                <a:lnTo>
                  <a:pt x="2313521" y="1284050"/>
                </a:lnTo>
                <a:lnTo>
                  <a:pt x="2312466" y="1293072"/>
                </a:lnTo>
                <a:lnTo>
                  <a:pt x="2310355" y="1301564"/>
                </a:lnTo>
                <a:lnTo>
                  <a:pt x="2307190" y="1310055"/>
                </a:lnTo>
                <a:lnTo>
                  <a:pt x="2303496" y="1318016"/>
                </a:lnTo>
                <a:lnTo>
                  <a:pt x="2299276" y="1325446"/>
                </a:lnTo>
                <a:lnTo>
                  <a:pt x="2293472" y="1331815"/>
                </a:lnTo>
                <a:lnTo>
                  <a:pt x="2288196" y="1338714"/>
                </a:lnTo>
                <a:lnTo>
                  <a:pt x="2281337" y="1344021"/>
                </a:lnTo>
                <a:lnTo>
                  <a:pt x="2275005" y="1349859"/>
                </a:lnTo>
                <a:lnTo>
                  <a:pt x="2267619" y="1354105"/>
                </a:lnTo>
                <a:lnTo>
                  <a:pt x="2259705" y="1357820"/>
                </a:lnTo>
                <a:lnTo>
                  <a:pt x="2251263" y="1361004"/>
                </a:lnTo>
                <a:lnTo>
                  <a:pt x="2242821" y="1363127"/>
                </a:lnTo>
                <a:lnTo>
                  <a:pt x="2233852" y="1364189"/>
                </a:lnTo>
                <a:lnTo>
                  <a:pt x="2224355" y="1365250"/>
                </a:lnTo>
                <a:lnTo>
                  <a:pt x="2215385" y="1364189"/>
                </a:lnTo>
                <a:lnTo>
                  <a:pt x="2206416" y="1363127"/>
                </a:lnTo>
                <a:lnTo>
                  <a:pt x="2197974" y="1361004"/>
                </a:lnTo>
                <a:lnTo>
                  <a:pt x="2190060" y="1357820"/>
                </a:lnTo>
                <a:lnTo>
                  <a:pt x="2182146" y="1354105"/>
                </a:lnTo>
                <a:lnTo>
                  <a:pt x="2174759" y="1349859"/>
                </a:lnTo>
                <a:lnTo>
                  <a:pt x="2167373" y="1344021"/>
                </a:lnTo>
                <a:lnTo>
                  <a:pt x="2161569" y="1338714"/>
                </a:lnTo>
                <a:lnTo>
                  <a:pt x="2155237" y="1331815"/>
                </a:lnTo>
                <a:lnTo>
                  <a:pt x="2150489" y="1325446"/>
                </a:lnTo>
                <a:lnTo>
                  <a:pt x="2145740" y="1318016"/>
                </a:lnTo>
                <a:lnTo>
                  <a:pt x="2142047" y="1310055"/>
                </a:lnTo>
                <a:lnTo>
                  <a:pt x="2138882" y="1301564"/>
                </a:lnTo>
                <a:lnTo>
                  <a:pt x="2137299" y="1293072"/>
                </a:lnTo>
                <a:lnTo>
                  <a:pt x="2135188" y="1284050"/>
                </a:lnTo>
                <a:lnTo>
                  <a:pt x="2135188" y="1274497"/>
                </a:lnTo>
                <a:lnTo>
                  <a:pt x="2135188" y="1265475"/>
                </a:lnTo>
                <a:lnTo>
                  <a:pt x="2137299" y="1256453"/>
                </a:lnTo>
                <a:lnTo>
                  <a:pt x="2138882" y="1247961"/>
                </a:lnTo>
                <a:lnTo>
                  <a:pt x="2142047" y="1240001"/>
                </a:lnTo>
                <a:lnTo>
                  <a:pt x="2145740" y="1232040"/>
                </a:lnTo>
                <a:lnTo>
                  <a:pt x="2150489" y="1224610"/>
                </a:lnTo>
                <a:lnTo>
                  <a:pt x="2155237" y="1217180"/>
                </a:lnTo>
                <a:lnTo>
                  <a:pt x="2161569" y="1211342"/>
                </a:lnTo>
                <a:lnTo>
                  <a:pt x="2167373" y="1204973"/>
                </a:lnTo>
                <a:lnTo>
                  <a:pt x="2174759" y="1200197"/>
                </a:lnTo>
                <a:lnTo>
                  <a:pt x="2182146" y="1195420"/>
                </a:lnTo>
                <a:lnTo>
                  <a:pt x="2190060" y="1191705"/>
                </a:lnTo>
                <a:lnTo>
                  <a:pt x="2197974" y="1188521"/>
                </a:lnTo>
                <a:lnTo>
                  <a:pt x="2206416" y="1185867"/>
                </a:lnTo>
                <a:lnTo>
                  <a:pt x="2215385" y="1184806"/>
                </a:lnTo>
                <a:lnTo>
                  <a:pt x="2224355" y="1184275"/>
                </a:lnTo>
                <a:close/>
                <a:moveTo>
                  <a:pt x="1983320" y="1184275"/>
                </a:moveTo>
                <a:lnTo>
                  <a:pt x="1992369" y="1184806"/>
                </a:lnTo>
                <a:lnTo>
                  <a:pt x="2001418" y="1185867"/>
                </a:lnTo>
                <a:lnTo>
                  <a:pt x="2009934" y="1188521"/>
                </a:lnTo>
                <a:lnTo>
                  <a:pt x="2017918" y="1191705"/>
                </a:lnTo>
                <a:lnTo>
                  <a:pt x="2025902" y="1195420"/>
                </a:lnTo>
                <a:lnTo>
                  <a:pt x="2033354" y="1200197"/>
                </a:lnTo>
                <a:lnTo>
                  <a:pt x="2040806" y="1204973"/>
                </a:lnTo>
                <a:lnTo>
                  <a:pt x="2046661" y="1211342"/>
                </a:lnTo>
                <a:lnTo>
                  <a:pt x="2053049" y="1217180"/>
                </a:lnTo>
                <a:lnTo>
                  <a:pt x="2057839" y="1224610"/>
                </a:lnTo>
                <a:lnTo>
                  <a:pt x="2062630" y="1232040"/>
                </a:lnTo>
                <a:lnTo>
                  <a:pt x="2066356" y="1240001"/>
                </a:lnTo>
                <a:lnTo>
                  <a:pt x="2069549" y="1247961"/>
                </a:lnTo>
                <a:lnTo>
                  <a:pt x="2071146" y="1256453"/>
                </a:lnTo>
                <a:lnTo>
                  <a:pt x="2073275" y="1265475"/>
                </a:lnTo>
                <a:lnTo>
                  <a:pt x="2073275" y="1274497"/>
                </a:lnTo>
                <a:lnTo>
                  <a:pt x="2073275" y="1284050"/>
                </a:lnTo>
                <a:lnTo>
                  <a:pt x="2071146" y="1293072"/>
                </a:lnTo>
                <a:lnTo>
                  <a:pt x="2069549" y="1301564"/>
                </a:lnTo>
                <a:lnTo>
                  <a:pt x="2066356" y="1310055"/>
                </a:lnTo>
                <a:lnTo>
                  <a:pt x="2062630" y="1318016"/>
                </a:lnTo>
                <a:lnTo>
                  <a:pt x="2057839" y="1325446"/>
                </a:lnTo>
                <a:lnTo>
                  <a:pt x="2053049" y="1331815"/>
                </a:lnTo>
                <a:lnTo>
                  <a:pt x="2046661" y="1338714"/>
                </a:lnTo>
                <a:lnTo>
                  <a:pt x="2040806" y="1344021"/>
                </a:lnTo>
                <a:lnTo>
                  <a:pt x="2033354" y="1349859"/>
                </a:lnTo>
                <a:lnTo>
                  <a:pt x="2025902" y="1354105"/>
                </a:lnTo>
                <a:lnTo>
                  <a:pt x="2017918" y="1357820"/>
                </a:lnTo>
                <a:lnTo>
                  <a:pt x="2009934" y="1361004"/>
                </a:lnTo>
                <a:lnTo>
                  <a:pt x="2001418" y="1363127"/>
                </a:lnTo>
                <a:lnTo>
                  <a:pt x="1992369" y="1364189"/>
                </a:lnTo>
                <a:lnTo>
                  <a:pt x="1983320" y="1365250"/>
                </a:lnTo>
                <a:lnTo>
                  <a:pt x="1973739" y="1364189"/>
                </a:lnTo>
                <a:lnTo>
                  <a:pt x="1964690" y="1363127"/>
                </a:lnTo>
                <a:lnTo>
                  <a:pt x="1956174" y="1361004"/>
                </a:lnTo>
                <a:lnTo>
                  <a:pt x="1947657" y="1357820"/>
                </a:lnTo>
                <a:lnTo>
                  <a:pt x="1939673" y="1354105"/>
                </a:lnTo>
                <a:lnTo>
                  <a:pt x="1932221" y="1349859"/>
                </a:lnTo>
                <a:lnTo>
                  <a:pt x="1925834" y="1344021"/>
                </a:lnTo>
                <a:lnTo>
                  <a:pt x="1918914" y="1338714"/>
                </a:lnTo>
                <a:lnTo>
                  <a:pt x="1913591" y="1331815"/>
                </a:lnTo>
                <a:lnTo>
                  <a:pt x="1907736" y="1325446"/>
                </a:lnTo>
                <a:lnTo>
                  <a:pt x="1903478" y="1318016"/>
                </a:lnTo>
                <a:lnTo>
                  <a:pt x="1899752" y="1310055"/>
                </a:lnTo>
                <a:lnTo>
                  <a:pt x="1897091" y="1301564"/>
                </a:lnTo>
                <a:lnTo>
                  <a:pt x="1894429" y="1293072"/>
                </a:lnTo>
                <a:lnTo>
                  <a:pt x="1893365" y="1284050"/>
                </a:lnTo>
                <a:lnTo>
                  <a:pt x="1892300" y="1274497"/>
                </a:lnTo>
                <a:lnTo>
                  <a:pt x="1893365" y="1265475"/>
                </a:lnTo>
                <a:lnTo>
                  <a:pt x="1894429" y="1256453"/>
                </a:lnTo>
                <a:lnTo>
                  <a:pt x="1897091" y="1247961"/>
                </a:lnTo>
                <a:lnTo>
                  <a:pt x="1899752" y="1240001"/>
                </a:lnTo>
                <a:lnTo>
                  <a:pt x="1903478" y="1232040"/>
                </a:lnTo>
                <a:lnTo>
                  <a:pt x="1907736" y="1224610"/>
                </a:lnTo>
                <a:lnTo>
                  <a:pt x="1913591" y="1217180"/>
                </a:lnTo>
                <a:lnTo>
                  <a:pt x="1918914" y="1211342"/>
                </a:lnTo>
                <a:lnTo>
                  <a:pt x="1925834" y="1204973"/>
                </a:lnTo>
                <a:lnTo>
                  <a:pt x="1932221" y="1200197"/>
                </a:lnTo>
                <a:lnTo>
                  <a:pt x="1939673" y="1195420"/>
                </a:lnTo>
                <a:lnTo>
                  <a:pt x="1947657" y="1191705"/>
                </a:lnTo>
                <a:lnTo>
                  <a:pt x="1956174" y="1188521"/>
                </a:lnTo>
                <a:lnTo>
                  <a:pt x="1964690" y="1185867"/>
                </a:lnTo>
                <a:lnTo>
                  <a:pt x="1973739" y="1184806"/>
                </a:lnTo>
                <a:lnTo>
                  <a:pt x="1983320" y="1184275"/>
                </a:lnTo>
                <a:close/>
                <a:moveTo>
                  <a:pt x="1746251" y="1184275"/>
                </a:moveTo>
                <a:lnTo>
                  <a:pt x="1755299" y="1184806"/>
                </a:lnTo>
                <a:lnTo>
                  <a:pt x="1764881" y="1185867"/>
                </a:lnTo>
                <a:lnTo>
                  <a:pt x="1773397" y="1188521"/>
                </a:lnTo>
                <a:lnTo>
                  <a:pt x="1781381" y="1191705"/>
                </a:lnTo>
                <a:lnTo>
                  <a:pt x="1789365" y="1195420"/>
                </a:lnTo>
                <a:lnTo>
                  <a:pt x="1797350" y="1200197"/>
                </a:lnTo>
                <a:lnTo>
                  <a:pt x="1803737" y="1204973"/>
                </a:lnTo>
                <a:lnTo>
                  <a:pt x="1810124" y="1211342"/>
                </a:lnTo>
                <a:lnTo>
                  <a:pt x="1815979" y="1217180"/>
                </a:lnTo>
                <a:lnTo>
                  <a:pt x="1821302" y="1224610"/>
                </a:lnTo>
                <a:lnTo>
                  <a:pt x="1826093" y="1232040"/>
                </a:lnTo>
                <a:lnTo>
                  <a:pt x="1829819" y="1240001"/>
                </a:lnTo>
                <a:lnTo>
                  <a:pt x="1832480" y="1247961"/>
                </a:lnTo>
                <a:lnTo>
                  <a:pt x="1835141" y="1256453"/>
                </a:lnTo>
                <a:lnTo>
                  <a:pt x="1836206" y="1265475"/>
                </a:lnTo>
                <a:lnTo>
                  <a:pt x="1836738" y="1274497"/>
                </a:lnTo>
                <a:lnTo>
                  <a:pt x="1836206" y="1284050"/>
                </a:lnTo>
                <a:lnTo>
                  <a:pt x="1835141" y="1293072"/>
                </a:lnTo>
                <a:lnTo>
                  <a:pt x="1832480" y="1301564"/>
                </a:lnTo>
                <a:lnTo>
                  <a:pt x="1829819" y="1310055"/>
                </a:lnTo>
                <a:lnTo>
                  <a:pt x="1826093" y="1318016"/>
                </a:lnTo>
                <a:lnTo>
                  <a:pt x="1821302" y="1325446"/>
                </a:lnTo>
                <a:lnTo>
                  <a:pt x="1815979" y="1331815"/>
                </a:lnTo>
                <a:lnTo>
                  <a:pt x="1810124" y="1338714"/>
                </a:lnTo>
                <a:lnTo>
                  <a:pt x="1803737" y="1344021"/>
                </a:lnTo>
                <a:lnTo>
                  <a:pt x="1797350" y="1349859"/>
                </a:lnTo>
                <a:lnTo>
                  <a:pt x="1789365" y="1354105"/>
                </a:lnTo>
                <a:lnTo>
                  <a:pt x="1781381" y="1357820"/>
                </a:lnTo>
                <a:lnTo>
                  <a:pt x="1773397" y="1361004"/>
                </a:lnTo>
                <a:lnTo>
                  <a:pt x="1764881" y="1363127"/>
                </a:lnTo>
                <a:lnTo>
                  <a:pt x="1755299" y="1364189"/>
                </a:lnTo>
                <a:lnTo>
                  <a:pt x="1746251" y="1365250"/>
                </a:lnTo>
                <a:lnTo>
                  <a:pt x="1737202" y="1364189"/>
                </a:lnTo>
                <a:lnTo>
                  <a:pt x="1728153" y="1363127"/>
                </a:lnTo>
                <a:lnTo>
                  <a:pt x="1719637" y="1361004"/>
                </a:lnTo>
                <a:lnTo>
                  <a:pt x="1711120" y="1357820"/>
                </a:lnTo>
                <a:lnTo>
                  <a:pt x="1703668" y="1354105"/>
                </a:lnTo>
                <a:lnTo>
                  <a:pt x="1695684" y="1349859"/>
                </a:lnTo>
                <a:lnTo>
                  <a:pt x="1688765" y="1344021"/>
                </a:lnTo>
                <a:lnTo>
                  <a:pt x="1681845" y="1338714"/>
                </a:lnTo>
                <a:lnTo>
                  <a:pt x="1676522" y="1331815"/>
                </a:lnTo>
                <a:lnTo>
                  <a:pt x="1671199" y="1325446"/>
                </a:lnTo>
                <a:lnTo>
                  <a:pt x="1666941" y="1318016"/>
                </a:lnTo>
                <a:lnTo>
                  <a:pt x="1663215" y="1310055"/>
                </a:lnTo>
                <a:lnTo>
                  <a:pt x="1660021" y="1301564"/>
                </a:lnTo>
                <a:lnTo>
                  <a:pt x="1657360" y="1293072"/>
                </a:lnTo>
                <a:lnTo>
                  <a:pt x="1656296" y="1284050"/>
                </a:lnTo>
                <a:lnTo>
                  <a:pt x="1655763" y="1274497"/>
                </a:lnTo>
                <a:lnTo>
                  <a:pt x="1656296" y="1265475"/>
                </a:lnTo>
                <a:lnTo>
                  <a:pt x="1657360" y="1256453"/>
                </a:lnTo>
                <a:lnTo>
                  <a:pt x="1660021" y="1247961"/>
                </a:lnTo>
                <a:lnTo>
                  <a:pt x="1663215" y="1240001"/>
                </a:lnTo>
                <a:lnTo>
                  <a:pt x="1666941" y="1232040"/>
                </a:lnTo>
                <a:lnTo>
                  <a:pt x="1671199" y="1224610"/>
                </a:lnTo>
                <a:lnTo>
                  <a:pt x="1676522" y="1217180"/>
                </a:lnTo>
                <a:lnTo>
                  <a:pt x="1681845" y="1211342"/>
                </a:lnTo>
                <a:lnTo>
                  <a:pt x="1688765" y="1204973"/>
                </a:lnTo>
                <a:lnTo>
                  <a:pt x="1695684" y="1200197"/>
                </a:lnTo>
                <a:lnTo>
                  <a:pt x="1703668" y="1195420"/>
                </a:lnTo>
                <a:lnTo>
                  <a:pt x="1711120" y="1191705"/>
                </a:lnTo>
                <a:lnTo>
                  <a:pt x="1719637" y="1188521"/>
                </a:lnTo>
                <a:lnTo>
                  <a:pt x="1728153" y="1185867"/>
                </a:lnTo>
                <a:lnTo>
                  <a:pt x="1737202" y="1184806"/>
                </a:lnTo>
                <a:lnTo>
                  <a:pt x="1746251" y="1184275"/>
                </a:lnTo>
                <a:close/>
                <a:moveTo>
                  <a:pt x="1036109" y="1184275"/>
                </a:moveTo>
                <a:lnTo>
                  <a:pt x="1045105" y="1184806"/>
                </a:lnTo>
                <a:lnTo>
                  <a:pt x="1053571" y="1185867"/>
                </a:lnTo>
                <a:lnTo>
                  <a:pt x="1062038" y="1188521"/>
                </a:lnTo>
                <a:lnTo>
                  <a:pt x="1070505" y="1191705"/>
                </a:lnTo>
                <a:lnTo>
                  <a:pt x="1078442" y="1195420"/>
                </a:lnTo>
                <a:lnTo>
                  <a:pt x="1085851" y="1200197"/>
                </a:lnTo>
                <a:lnTo>
                  <a:pt x="1092730" y="1204973"/>
                </a:lnTo>
                <a:lnTo>
                  <a:pt x="1099080" y="1211342"/>
                </a:lnTo>
                <a:lnTo>
                  <a:pt x="1105430" y="1217180"/>
                </a:lnTo>
                <a:lnTo>
                  <a:pt x="1110192" y="1224610"/>
                </a:lnTo>
                <a:lnTo>
                  <a:pt x="1114426" y="1232040"/>
                </a:lnTo>
                <a:lnTo>
                  <a:pt x="1118659" y="1240001"/>
                </a:lnTo>
                <a:lnTo>
                  <a:pt x="1121834" y="1247961"/>
                </a:lnTo>
                <a:lnTo>
                  <a:pt x="1123422" y="1256453"/>
                </a:lnTo>
                <a:lnTo>
                  <a:pt x="1125009" y="1265475"/>
                </a:lnTo>
                <a:lnTo>
                  <a:pt x="1125538" y="1274497"/>
                </a:lnTo>
                <a:lnTo>
                  <a:pt x="1125009" y="1284050"/>
                </a:lnTo>
                <a:lnTo>
                  <a:pt x="1123422" y="1293072"/>
                </a:lnTo>
                <a:lnTo>
                  <a:pt x="1121834" y="1301564"/>
                </a:lnTo>
                <a:lnTo>
                  <a:pt x="1118659" y="1310055"/>
                </a:lnTo>
                <a:lnTo>
                  <a:pt x="1114426" y="1318016"/>
                </a:lnTo>
                <a:lnTo>
                  <a:pt x="1110192" y="1325446"/>
                </a:lnTo>
                <a:lnTo>
                  <a:pt x="1105430" y="1331815"/>
                </a:lnTo>
                <a:lnTo>
                  <a:pt x="1099080" y="1338714"/>
                </a:lnTo>
                <a:lnTo>
                  <a:pt x="1092730" y="1344021"/>
                </a:lnTo>
                <a:lnTo>
                  <a:pt x="1085851" y="1349859"/>
                </a:lnTo>
                <a:lnTo>
                  <a:pt x="1078442" y="1354105"/>
                </a:lnTo>
                <a:lnTo>
                  <a:pt x="1070505" y="1357820"/>
                </a:lnTo>
                <a:lnTo>
                  <a:pt x="1062038" y="1361004"/>
                </a:lnTo>
                <a:lnTo>
                  <a:pt x="1053571" y="1363127"/>
                </a:lnTo>
                <a:lnTo>
                  <a:pt x="1045105" y="1364189"/>
                </a:lnTo>
                <a:lnTo>
                  <a:pt x="1036109" y="1365250"/>
                </a:lnTo>
                <a:lnTo>
                  <a:pt x="1026055" y="1364189"/>
                </a:lnTo>
                <a:lnTo>
                  <a:pt x="1017588" y="1363127"/>
                </a:lnTo>
                <a:lnTo>
                  <a:pt x="1009121" y="1361004"/>
                </a:lnTo>
                <a:lnTo>
                  <a:pt x="1000655" y="1357820"/>
                </a:lnTo>
                <a:lnTo>
                  <a:pt x="992717" y="1354105"/>
                </a:lnTo>
                <a:lnTo>
                  <a:pt x="985309" y="1349859"/>
                </a:lnTo>
                <a:lnTo>
                  <a:pt x="978959" y="1344021"/>
                </a:lnTo>
                <a:lnTo>
                  <a:pt x="972079" y="1338714"/>
                </a:lnTo>
                <a:lnTo>
                  <a:pt x="966259" y="1331815"/>
                </a:lnTo>
                <a:lnTo>
                  <a:pt x="960967" y="1325446"/>
                </a:lnTo>
                <a:lnTo>
                  <a:pt x="956734" y="1318016"/>
                </a:lnTo>
                <a:lnTo>
                  <a:pt x="952500" y="1310055"/>
                </a:lnTo>
                <a:lnTo>
                  <a:pt x="949325" y="1301564"/>
                </a:lnTo>
                <a:lnTo>
                  <a:pt x="947738" y="1293072"/>
                </a:lnTo>
                <a:lnTo>
                  <a:pt x="946679" y="1284050"/>
                </a:lnTo>
                <a:lnTo>
                  <a:pt x="946150" y="1274497"/>
                </a:lnTo>
                <a:lnTo>
                  <a:pt x="946679" y="1265475"/>
                </a:lnTo>
                <a:lnTo>
                  <a:pt x="947738" y="1256453"/>
                </a:lnTo>
                <a:lnTo>
                  <a:pt x="949325" y="1247961"/>
                </a:lnTo>
                <a:lnTo>
                  <a:pt x="952500" y="1240001"/>
                </a:lnTo>
                <a:lnTo>
                  <a:pt x="956734" y="1232040"/>
                </a:lnTo>
                <a:lnTo>
                  <a:pt x="960967" y="1224610"/>
                </a:lnTo>
                <a:lnTo>
                  <a:pt x="966259" y="1217180"/>
                </a:lnTo>
                <a:lnTo>
                  <a:pt x="972079" y="1211342"/>
                </a:lnTo>
                <a:lnTo>
                  <a:pt x="978959" y="1204973"/>
                </a:lnTo>
                <a:lnTo>
                  <a:pt x="985309" y="1200197"/>
                </a:lnTo>
                <a:lnTo>
                  <a:pt x="992717" y="1195420"/>
                </a:lnTo>
                <a:lnTo>
                  <a:pt x="1000655" y="1191705"/>
                </a:lnTo>
                <a:lnTo>
                  <a:pt x="1009121" y="1188521"/>
                </a:lnTo>
                <a:lnTo>
                  <a:pt x="1017588" y="1185867"/>
                </a:lnTo>
                <a:lnTo>
                  <a:pt x="1026055" y="1184806"/>
                </a:lnTo>
                <a:lnTo>
                  <a:pt x="1036109" y="1184275"/>
                </a:lnTo>
                <a:close/>
                <a:moveTo>
                  <a:pt x="804069" y="1184275"/>
                </a:moveTo>
                <a:lnTo>
                  <a:pt x="813566" y="1184806"/>
                </a:lnTo>
                <a:lnTo>
                  <a:pt x="822008" y="1185867"/>
                </a:lnTo>
                <a:lnTo>
                  <a:pt x="830450" y="1188521"/>
                </a:lnTo>
                <a:lnTo>
                  <a:pt x="838892" y="1191705"/>
                </a:lnTo>
                <a:lnTo>
                  <a:pt x="846806" y="1195420"/>
                </a:lnTo>
                <a:lnTo>
                  <a:pt x="854192" y="1200197"/>
                </a:lnTo>
                <a:lnTo>
                  <a:pt x="860524" y="1204973"/>
                </a:lnTo>
                <a:lnTo>
                  <a:pt x="867383" y="1211342"/>
                </a:lnTo>
                <a:lnTo>
                  <a:pt x="873714" y="1217180"/>
                </a:lnTo>
                <a:lnTo>
                  <a:pt x="878463" y="1224610"/>
                </a:lnTo>
                <a:lnTo>
                  <a:pt x="882683" y="1232040"/>
                </a:lnTo>
                <a:lnTo>
                  <a:pt x="886904" y="1240001"/>
                </a:lnTo>
                <a:lnTo>
                  <a:pt x="890070" y="1247961"/>
                </a:lnTo>
                <a:lnTo>
                  <a:pt x="891653" y="1256453"/>
                </a:lnTo>
                <a:lnTo>
                  <a:pt x="892708" y="1265475"/>
                </a:lnTo>
                <a:lnTo>
                  <a:pt x="893763" y="1274497"/>
                </a:lnTo>
                <a:lnTo>
                  <a:pt x="892708" y="1284050"/>
                </a:lnTo>
                <a:lnTo>
                  <a:pt x="891653" y="1293072"/>
                </a:lnTo>
                <a:lnTo>
                  <a:pt x="890070" y="1301564"/>
                </a:lnTo>
                <a:lnTo>
                  <a:pt x="886904" y="1310055"/>
                </a:lnTo>
                <a:lnTo>
                  <a:pt x="882683" y="1318016"/>
                </a:lnTo>
                <a:lnTo>
                  <a:pt x="878463" y="1325446"/>
                </a:lnTo>
                <a:lnTo>
                  <a:pt x="873714" y="1331815"/>
                </a:lnTo>
                <a:lnTo>
                  <a:pt x="867383" y="1338714"/>
                </a:lnTo>
                <a:lnTo>
                  <a:pt x="860524" y="1344021"/>
                </a:lnTo>
                <a:lnTo>
                  <a:pt x="854192" y="1349859"/>
                </a:lnTo>
                <a:lnTo>
                  <a:pt x="846806" y="1354105"/>
                </a:lnTo>
                <a:lnTo>
                  <a:pt x="838892" y="1357820"/>
                </a:lnTo>
                <a:lnTo>
                  <a:pt x="830450" y="1361004"/>
                </a:lnTo>
                <a:lnTo>
                  <a:pt x="822008" y="1363127"/>
                </a:lnTo>
                <a:lnTo>
                  <a:pt x="813566" y="1364189"/>
                </a:lnTo>
                <a:lnTo>
                  <a:pt x="804069" y="1365250"/>
                </a:lnTo>
                <a:lnTo>
                  <a:pt x="794572" y="1364189"/>
                </a:lnTo>
                <a:lnTo>
                  <a:pt x="786130" y="1363127"/>
                </a:lnTo>
                <a:lnTo>
                  <a:pt x="777689" y="1361004"/>
                </a:lnTo>
                <a:lnTo>
                  <a:pt x="769247" y="1357820"/>
                </a:lnTo>
                <a:lnTo>
                  <a:pt x="761333" y="1354105"/>
                </a:lnTo>
                <a:lnTo>
                  <a:pt x="753946" y="1349859"/>
                </a:lnTo>
                <a:lnTo>
                  <a:pt x="747087" y="1344021"/>
                </a:lnTo>
                <a:lnTo>
                  <a:pt x="740756" y="1338714"/>
                </a:lnTo>
                <a:lnTo>
                  <a:pt x="734424" y="1331815"/>
                </a:lnTo>
                <a:lnTo>
                  <a:pt x="729676" y="1325446"/>
                </a:lnTo>
                <a:lnTo>
                  <a:pt x="725455" y="1318016"/>
                </a:lnTo>
                <a:lnTo>
                  <a:pt x="721234" y="1310055"/>
                </a:lnTo>
                <a:lnTo>
                  <a:pt x="718069" y="1301564"/>
                </a:lnTo>
                <a:lnTo>
                  <a:pt x="716486" y="1293072"/>
                </a:lnTo>
                <a:lnTo>
                  <a:pt x="714903" y="1284050"/>
                </a:lnTo>
                <a:lnTo>
                  <a:pt x="714375" y="1274497"/>
                </a:lnTo>
                <a:lnTo>
                  <a:pt x="714903" y="1265475"/>
                </a:lnTo>
                <a:lnTo>
                  <a:pt x="716486" y="1256453"/>
                </a:lnTo>
                <a:lnTo>
                  <a:pt x="718069" y="1247961"/>
                </a:lnTo>
                <a:lnTo>
                  <a:pt x="721234" y="1240001"/>
                </a:lnTo>
                <a:lnTo>
                  <a:pt x="725455" y="1232040"/>
                </a:lnTo>
                <a:lnTo>
                  <a:pt x="729676" y="1224610"/>
                </a:lnTo>
                <a:lnTo>
                  <a:pt x="734424" y="1217180"/>
                </a:lnTo>
                <a:lnTo>
                  <a:pt x="740756" y="1211342"/>
                </a:lnTo>
                <a:lnTo>
                  <a:pt x="747087" y="1204973"/>
                </a:lnTo>
                <a:lnTo>
                  <a:pt x="753946" y="1200197"/>
                </a:lnTo>
                <a:lnTo>
                  <a:pt x="761333" y="1195420"/>
                </a:lnTo>
                <a:lnTo>
                  <a:pt x="769247" y="1191705"/>
                </a:lnTo>
                <a:lnTo>
                  <a:pt x="777689" y="1188521"/>
                </a:lnTo>
                <a:lnTo>
                  <a:pt x="786130" y="1185867"/>
                </a:lnTo>
                <a:lnTo>
                  <a:pt x="794572" y="1184806"/>
                </a:lnTo>
                <a:lnTo>
                  <a:pt x="804069" y="1184275"/>
                </a:lnTo>
                <a:close/>
                <a:moveTo>
                  <a:pt x="563032" y="1184275"/>
                </a:moveTo>
                <a:lnTo>
                  <a:pt x="571975" y="1184806"/>
                </a:lnTo>
                <a:lnTo>
                  <a:pt x="580918" y="1185867"/>
                </a:lnTo>
                <a:lnTo>
                  <a:pt x="589335" y="1188521"/>
                </a:lnTo>
                <a:lnTo>
                  <a:pt x="597226" y="1191705"/>
                </a:lnTo>
                <a:lnTo>
                  <a:pt x="605117" y="1195420"/>
                </a:lnTo>
                <a:lnTo>
                  <a:pt x="613008" y="1200197"/>
                </a:lnTo>
                <a:lnTo>
                  <a:pt x="619847" y="1204973"/>
                </a:lnTo>
                <a:lnTo>
                  <a:pt x="625633" y="1211342"/>
                </a:lnTo>
                <a:lnTo>
                  <a:pt x="631946" y="1217180"/>
                </a:lnTo>
                <a:lnTo>
                  <a:pt x="636681" y="1224610"/>
                </a:lnTo>
                <a:lnTo>
                  <a:pt x="641415" y="1232040"/>
                </a:lnTo>
                <a:lnTo>
                  <a:pt x="645098" y="1240001"/>
                </a:lnTo>
                <a:lnTo>
                  <a:pt x="648254" y="1247961"/>
                </a:lnTo>
                <a:lnTo>
                  <a:pt x="650885" y="1256453"/>
                </a:lnTo>
                <a:lnTo>
                  <a:pt x="651937" y="1265475"/>
                </a:lnTo>
                <a:lnTo>
                  <a:pt x="652463" y="1274497"/>
                </a:lnTo>
                <a:lnTo>
                  <a:pt x="651937" y="1284050"/>
                </a:lnTo>
                <a:lnTo>
                  <a:pt x="650885" y="1293072"/>
                </a:lnTo>
                <a:lnTo>
                  <a:pt x="648254" y="1301564"/>
                </a:lnTo>
                <a:lnTo>
                  <a:pt x="645098" y="1310055"/>
                </a:lnTo>
                <a:lnTo>
                  <a:pt x="641415" y="1318016"/>
                </a:lnTo>
                <a:lnTo>
                  <a:pt x="636681" y="1325446"/>
                </a:lnTo>
                <a:lnTo>
                  <a:pt x="631946" y="1331815"/>
                </a:lnTo>
                <a:lnTo>
                  <a:pt x="625633" y="1338714"/>
                </a:lnTo>
                <a:lnTo>
                  <a:pt x="619847" y="1344021"/>
                </a:lnTo>
                <a:lnTo>
                  <a:pt x="613008" y="1349859"/>
                </a:lnTo>
                <a:lnTo>
                  <a:pt x="605117" y="1354105"/>
                </a:lnTo>
                <a:lnTo>
                  <a:pt x="597226" y="1357820"/>
                </a:lnTo>
                <a:lnTo>
                  <a:pt x="589335" y="1361004"/>
                </a:lnTo>
                <a:lnTo>
                  <a:pt x="580918" y="1363127"/>
                </a:lnTo>
                <a:lnTo>
                  <a:pt x="571975" y="1364189"/>
                </a:lnTo>
                <a:lnTo>
                  <a:pt x="563032" y="1365250"/>
                </a:lnTo>
                <a:lnTo>
                  <a:pt x="554089" y="1364189"/>
                </a:lnTo>
                <a:lnTo>
                  <a:pt x="544620" y="1363127"/>
                </a:lnTo>
                <a:lnTo>
                  <a:pt x="536202" y="1361004"/>
                </a:lnTo>
                <a:lnTo>
                  <a:pt x="527785" y="1357820"/>
                </a:lnTo>
                <a:lnTo>
                  <a:pt x="519894" y="1354105"/>
                </a:lnTo>
                <a:lnTo>
                  <a:pt x="512530" y="1349859"/>
                </a:lnTo>
                <a:lnTo>
                  <a:pt x="506217" y="1344021"/>
                </a:lnTo>
                <a:lnTo>
                  <a:pt x="499378" y="1338714"/>
                </a:lnTo>
                <a:lnTo>
                  <a:pt x="494117" y="1331815"/>
                </a:lnTo>
                <a:lnTo>
                  <a:pt x="488331" y="1325446"/>
                </a:lnTo>
                <a:lnTo>
                  <a:pt x="484122" y="1318016"/>
                </a:lnTo>
                <a:lnTo>
                  <a:pt x="480440" y="1310055"/>
                </a:lnTo>
                <a:lnTo>
                  <a:pt x="477809" y="1301564"/>
                </a:lnTo>
                <a:lnTo>
                  <a:pt x="475179" y="1293072"/>
                </a:lnTo>
                <a:lnTo>
                  <a:pt x="474127" y="1284050"/>
                </a:lnTo>
                <a:lnTo>
                  <a:pt x="473075" y="1274497"/>
                </a:lnTo>
                <a:lnTo>
                  <a:pt x="474127" y="1265475"/>
                </a:lnTo>
                <a:lnTo>
                  <a:pt x="475179" y="1256453"/>
                </a:lnTo>
                <a:lnTo>
                  <a:pt x="477809" y="1247961"/>
                </a:lnTo>
                <a:lnTo>
                  <a:pt x="480440" y="1240001"/>
                </a:lnTo>
                <a:lnTo>
                  <a:pt x="484122" y="1232040"/>
                </a:lnTo>
                <a:lnTo>
                  <a:pt x="488331" y="1224610"/>
                </a:lnTo>
                <a:lnTo>
                  <a:pt x="494117" y="1217180"/>
                </a:lnTo>
                <a:lnTo>
                  <a:pt x="499378" y="1211342"/>
                </a:lnTo>
                <a:lnTo>
                  <a:pt x="506217" y="1204973"/>
                </a:lnTo>
                <a:lnTo>
                  <a:pt x="512530" y="1200197"/>
                </a:lnTo>
                <a:lnTo>
                  <a:pt x="519894" y="1195420"/>
                </a:lnTo>
                <a:lnTo>
                  <a:pt x="527785" y="1191705"/>
                </a:lnTo>
                <a:lnTo>
                  <a:pt x="536202" y="1188521"/>
                </a:lnTo>
                <a:lnTo>
                  <a:pt x="544620" y="1185867"/>
                </a:lnTo>
                <a:lnTo>
                  <a:pt x="554089" y="1184806"/>
                </a:lnTo>
                <a:lnTo>
                  <a:pt x="563032" y="1184275"/>
                </a:lnTo>
                <a:close/>
                <a:moveTo>
                  <a:pt x="325969" y="1184275"/>
                </a:moveTo>
                <a:lnTo>
                  <a:pt x="334912" y="1184806"/>
                </a:lnTo>
                <a:lnTo>
                  <a:pt x="344381" y="1185867"/>
                </a:lnTo>
                <a:lnTo>
                  <a:pt x="352798" y="1188521"/>
                </a:lnTo>
                <a:lnTo>
                  <a:pt x="361215" y="1191705"/>
                </a:lnTo>
                <a:lnTo>
                  <a:pt x="369106" y="1195420"/>
                </a:lnTo>
                <a:lnTo>
                  <a:pt x="376471" y="1200197"/>
                </a:lnTo>
                <a:lnTo>
                  <a:pt x="382784" y="1204973"/>
                </a:lnTo>
                <a:lnTo>
                  <a:pt x="389623" y="1211342"/>
                </a:lnTo>
                <a:lnTo>
                  <a:pt x="394883" y="1217180"/>
                </a:lnTo>
                <a:lnTo>
                  <a:pt x="400670" y="1224610"/>
                </a:lnTo>
                <a:lnTo>
                  <a:pt x="404878" y="1232040"/>
                </a:lnTo>
                <a:lnTo>
                  <a:pt x="408561" y="1240001"/>
                </a:lnTo>
                <a:lnTo>
                  <a:pt x="411191" y="1247961"/>
                </a:lnTo>
                <a:lnTo>
                  <a:pt x="413821" y="1256453"/>
                </a:lnTo>
                <a:lnTo>
                  <a:pt x="414874" y="1265475"/>
                </a:lnTo>
                <a:lnTo>
                  <a:pt x="415926" y="1274497"/>
                </a:lnTo>
                <a:lnTo>
                  <a:pt x="414874" y="1284050"/>
                </a:lnTo>
                <a:lnTo>
                  <a:pt x="413821" y="1293072"/>
                </a:lnTo>
                <a:lnTo>
                  <a:pt x="411191" y="1301564"/>
                </a:lnTo>
                <a:lnTo>
                  <a:pt x="408561" y="1310055"/>
                </a:lnTo>
                <a:lnTo>
                  <a:pt x="404878" y="1318016"/>
                </a:lnTo>
                <a:lnTo>
                  <a:pt x="400670" y="1325446"/>
                </a:lnTo>
                <a:lnTo>
                  <a:pt x="394883" y="1331815"/>
                </a:lnTo>
                <a:lnTo>
                  <a:pt x="389623" y="1338714"/>
                </a:lnTo>
                <a:lnTo>
                  <a:pt x="382784" y="1344021"/>
                </a:lnTo>
                <a:lnTo>
                  <a:pt x="376471" y="1349859"/>
                </a:lnTo>
                <a:lnTo>
                  <a:pt x="369106" y="1354105"/>
                </a:lnTo>
                <a:lnTo>
                  <a:pt x="361215" y="1357820"/>
                </a:lnTo>
                <a:lnTo>
                  <a:pt x="352798" y="1361004"/>
                </a:lnTo>
                <a:lnTo>
                  <a:pt x="344381" y="1363127"/>
                </a:lnTo>
                <a:lnTo>
                  <a:pt x="334912" y="1364189"/>
                </a:lnTo>
                <a:lnTo>
                  <a:pt x="325969" y="1365250"/>
                </a:lnTo>
                <a:lnTo>
                  <a:pt x="317026" y="1364189"/>
                </a:lnTo>
                <a:lnTo>
                  <a:pt x="308083" y="1363127"/>
                </a:lnTo>
                <a:lnTo>
                  <a:pt x="299665" y="1361004"/>
                </a:lnTo>
                <a:lnTo>
                  <a:pt x="291775" y="1357820"/>
                </a:lnTo>
                <a:lnTo>
                  <a:pt x="283884" y="1354105"/>
                </a:lnTo>
                <a:lnTo>
                  <a:pt x="276519" y="1349859"/>
                </a:lnTo>
                <a:lnTo>
                  <a:pt x="269154" y="1344021"/>
                </a:lnTo>
                <a:lnTo>
                  <a:pt x="263367" y="1338714"/>
                </a:lnTo>
                <a:lnTo>
                  <a:pt x="257054" y="1331815"/>
                </a:lnTo>
                <a:lnTo>
                  <a:pt x="252320" y="1325446"/>
                </a:lnTo>
                <a:lnTo>
                  <a:pt x="247585" y="1318016"/>
                </a:lnTo>
                <a:lnTo>
                  <a:pt x="243903" y="1310055"/>
                </a:lnTo>
                <a:lnTo>
                  <a:pt x="240746" y="1301564"/>
                </a:lnTo>
                <a:lnTo>
                  <a:pt x="238116" y="1293072"/>
                </a:lnTo>
                <a:lnTo>
                  <a:pt x="237064" y="1284050"/>
                </a:lnTo>
                <a:lnTo>
                  <a:pt x="236538" y="1274497"/>
                </a:lnTo>
                <a:lnTo>
                  <a:pt x="237064" y="1265475"/>
                </a:lnTo>
                <a:lnTo>
                  <a:pt x="238116" y="1256453"/>
                </a:lnTo>
                <a:lnTo>
                  <a:pt x="240746" y="1247961"/>
                </a:lnTo>
                <a:lnTo>
                  <a:pt x="243903" y="1240001"/>
                </a:lnTo>
                <a:lnTo>
                  <a:pt x="247585" y="1232040"/>
                </a:lnTo>
                <a:lnTo>
                  <a:pt x="252320" y="1224610"/>
                </a:lnTo>
                <a:lnTo>
                  <a:pt x="257054" y="1217180"/>
                </a:lnTo>
                <a:lnTo>
                  <a:pt x="263367" y="1211342"/>
                </a:lnTo>
                <a:lnTo>
                  <a:pt x="269154" y="1204973"/>
                </a:lnTo>
                <a:lnTo>
                  <a:pt x="276519" y="1200197"/>
                </a:lnTo>
                <a:lnTo>
                  <a:pt x="283884" y="1195420"/>
                </a:lnTo>
                <a:lnTo>
                  <a:pt x="291775" y="1191705"/>
                </a:lnTo>
                <a:lnTo>
                  <a:pt x="299665" y="1188521"/>
                </a:lnTo>
                <a:lnTo>
                  <a:pt x="308083" y="1185867"/>
                </a:lnTo>
                <a:lnTo>
                  <a:pt x="317026" y="1184806"/>
                </a:lnTo>
                <a:lnTo>
                  <a:pt x="325969" y="1184275"/>
                </a:lnTo>
                <a:close/>
                <a:moveTo>
                  <a:pt x="2684225" y="947737"/>
                </a:moveTo>
                <a:lnTo>
                  <a:pt x="2693194" y="947737"/>
                </a:lnTo>
                <a:lnTo>
                  <a:pt x="2702163" y="947737"/>
                </a:lnTo>
                <a:lnTo>
                  <a:pt x="2711660" y="949325"/>
                </a:lnTo>
                <a:lnTo>
                  <a:pt x="2720102" y="950912"/>
                </a:lnTo>
                <a:lnTo>
                  <a:pt x="2728544" y="954087"/>
                </a:lnTo>
                <a:lnTo>
                  <a:pt x="2736458" y="957791"/>
                </a:lnTo>
                <a:lnTo>
                  <a:pt x="2743845" y="962554"/>
                </a:lnTo>
                <a:lnTo>
                  <a:pt x="2750176" y="967846"/>
                </a:lnTo>
                <a:lnTo>
                  <a:pt x="2757035" y="973666"/>
                </a:lnTo>
                <a:lnTo>
                  <a:pt x="2762311" y="980016"/>
                </a:lnTo>
                <a:lnTo>
                  <a:pt x="2768115" y="986896"/>
                </a:lnTo>
                <a:lnTo>
                  <a:pt x="2772336" y="994304"/>
                </a:lnTo>
                <a:lnTo>
                  <a:pt x="2776029" y="1002241"/>
                </a:lnTo>
                <a:lnTo>
                  <a:pt x="2778667" y="1010179"/>
                </a:lnTo>
                <a:lnTo>
                  <a:pt x="2781305" y="1019175"/>
                </a:lnTo>
                <a:lnTo>
                  <a:pt x="2782360" y="1027642"/>
                </a:lnTo>
                <a:lnTo>
                  <a:pt x="2782888" y="1037167"/>
                </a:lnTo>
                <a:lnTo>
                  <a:pt x="2782360" y="1046162"/>
                </a:lnTo>
                <a:lnTo>
                  <a:pt x="2781305" y="1055158"/>
                </a:lnTo>
                <a:lnTo>
                  <a:pt x="2778667" y="1063625"/>
                </a:lnTo>
                <a:lnTo>
                  <a:pt x="2776029" y="1072092"/>
                </a:lnTo>
                <a:lnTo>
                  <a:pt x="2772336" y="1080029"/>
                </a:lnTo>
                <a:lnTo>
                  <a:pt x="2768115" y="1087438"/>
                </a:lnTo>
                <a:lnTo>
                  <a:pt x="2762311" y="1094317"/>
                </a:lnTo>
                <a:lnTo>
                  <a:pt x="2757035" y="1101196"/>
                </a:lnTo>
                <a:lnTo>
                  <a:pt x="2750176" y="1106488"/>
                </a:lnTo>
                <a:lnTo>
                  <a:pt x="2743845" y="1111779"/>
                </a:lnTo>
                <a:lnTo>
                  <a:pt x="2736458" y="1116013"/>
                </a:lnTo>
                <a:lnTo>
                  <a:pt x="2728544" y="1119717"/>
                </a:lnTo>
                <a:lnTo>
                  <a:pt x="2720102" y="1122892"/>
                </a:lnTo>
                <a:lnTo>
                  <a:pt x="2711660" y="1125538"/>
                </a:lnTo>
                <a:lnTo>
                  <a:pt x="2702163" y="1126596"/>
                </a:lnTo>
                <a:lnTo>
                  <a:pt x="2693194" y="1127125"/>
                </a:lnTo>
                <a:lnTo>
                  <a:pt x="2684225" y="1126596"/>
                </a:lnTo>
                <a:lnTo>
                  <a:pt x="2675255" y="1125538"/>
                </a:lnTo>
                <a:lnTo>
                  <a:pt x="2666813" y="1122892"/>
                </a:lnTo>
                <a:lnTo>
                  <a:pt x="2658899" y="1119717"/>
                </a:lnTo>
                <a:lnTo>
                  <a:pt x="2650985" y="1116013"/>
                </a:lnTo>
                <a:lnTo>
                  <a:pt x="2643598" y="1111779"/>
                </a:lnTo>
                <a:lnTo>
                  <a:pt x="2636212" y="1106488"/>
                </a:lnTo>
                <a:lnTo>
                  <a:pt x="2630408" y="1101196"/>
                </a:lnTo>
                <a:lnTo>
                  <a:pt x="2624077" y="1094317"/>
                </a:lnTo>
                <a:lnTo>
                  <a:pt x="2619328" y="1087438"/>
                </a:lnTo>
                <a:lnTo>
                  <a:pt x="2614580" y="1080029"/>
                </a:lnTo>
                <a:lnTo>
                  <a:pt x="2610887" y="1072092"/>
                </a:lnTo>
                <a:lnTo>
                  <a:pt x="2607721" y="1063625"/>
                </a:lnTo>
                <a:lnTo>
                  <a:pt x="2605083" y="1055158"/>
                </a:lnTo>
                <a:lnTo>
                  <a:pt x="2604028" y="1046162"/>
                </a:lnTo>
                <a:lnTo>
                  <a:pt x="2603500" y="1037167"/>
                </a:lnTo>
                <a:lnTo>
                  <a:pt x="2604028" y="1027642"/>
                </a:lnTo>
                <a:lnTo>
                  <a:pt x="2605083" y="1019175"/>
                </a:lnTo>
                <a:lnTo>
                  <a:pt x="2607721" y="1010179"/>
                </a:lnTo>
                <a:lnTo>
                  <a:pt x="2610887" y="1002241"/>
                </a:lnTo>
                <a:lnTo>
                  <a:pt x="2614580" y="994304"/>
                </a:lnTo>
                <a:lnTo>
                  <a:pt x="2619328" y="986896"/>
                </a:lnTo>
                <a:lnTo>
                  <a:pt x="2624077" y="980016"/>
                </a:lnTo>
                <a:lnTo>
                  <a:pt x="2630408" y="973666"/>
                </a:lnTo>
                <a:lnTo>
                  <a:pt x="2636212" y="967846"/>
                </a:lnTo>
                <a:lnTo>
                  <a:pt x="2643598" y="962554"/>
                </a:lnTo>
                <a:lnTo>
                  <a:pt x="2650985" y="957791"/>
                </a:lnTo>
                <a:lnTo>
                  <a:pt x="2658899" y="954087"/>
                </a:lnTo>
                <a:lnTo>
                  <a:pt x="2666813" y="950912"/>
                </a:lnTo>
                <a:lnTo>
                  <a:pt x="2675255" y="949325"/>
                </a:lnTo>
                <a:lnTo>
                  <a:pt x="2684225" y="947737"/>
                </a:lnTo>
                <a:close/>
                <a:moveTo>
                  <a:pt x="2446868" y="947737"/>
                </a:moveTo>
                <a:lnTo>
                  <a:pt x="2456393" y="947737"/>
                </a:lnTo>
                <a:lnTo>
                  <a:pt x="2465389" y="947737"/>
                </a:lnTo>
                <a:lnTo>
                  <a:pt x="2474384" y="949325"/>
                </a:lnTo>
                <a:lnTo>
                  <a:pt x="2482851" y="950912"/>
                </a:lnTo>
                <a:lnTo>
                  <a:pt x="2491318" y="954087"/>
                </a:lnTo>
                <a:lnTo>
                  <a:pt x="2499255" y="957791"/>
                </a:lnTo>
                <a:lnTo>
                  <a:pt x="2506664" y="962554"/>
                </a:lnTo>
                <a:lnTo>
                  <a:pt x="2513543" y="967846"/>
                </a:lnTo>
                <a:lnTo>
                  <a:pt x="2519893" y="973666"/>
                </a:lnTo>
                <a:lnTo>
                  <a:pt x="2525714" y="980016"/>
                </a:lnTo>
                <a:lnTo>
                  <a:pt x="2531005" y="986896"/>
                </a:lnTo>
                <a:lnTo>
                  <a:pt x="2535238" y="994304"/>
                </a:lnTo>
                <a:lnTo>
                  <a:pt x="2538943" y="1002241"/>
                </a:lnTo>
                <a:lnTo>
                  <a:pt x="2542118" y="1010179"/>
                </a:lnTo>
                <a:lnTo>
                  <a:pt x="2544234" y="1019175"/>
                </a:lnTo>
                <a:lnTo>
                  <a:pt x="2545822" y="1027642"/>
                </a:lnTo>
                <a:lnTo>
                  <a:pt x="2546351" y="1037167"/>
                </a:lnTo>
                <a:lnTo>
                  <a:pt x="2545822" y="1046162"/>
                </a:lnTo>
                <a:lnTo>
                  <a:pt x="2544234" y="1055158"/>
                </a:lnTo>
                <a:lnTo>
                  <a:pt x="2542118" y="1063625"/>
                </a:lnTo>
                <a:lnTo>
                  <a:pt x="2538943" y="1072092"/>
                </a:lnTo>
                <a:lnTo>
                  <a:pt x="2535238" y="1080029"/>
                </a:lnTo>
                <a:lnTo>
                  <a:pt x="2531005" y="1087438"/>
                </a:lnTo>
                <a:lnTo>
                  <a:pt x="2525714" y="1094317"/>
                </a:lnTo>
                <a:lnTo>
                  <a:pt x="2519893" y="1101196"/>
                </a:lnTo>
                <a:lnTo>
                  <a:pt x="2513543" y="1106488"/>
                </a:lnTo>
                <a:lnTo>
                  <a:pt x="2506664" y="1111779"/>
                </a:lnTo>
                <a:lnTo>
                  <a:pt x="2499255" y="1116013"/>
                </a:lnTo>
                <a:lnTo>
                  <a:pt x="2491318" y="1119717"/>
                </a:lnTo>
                <a:lnTo>
                  <a:pt x="2482851" y="1122892"/>
                </a:lnTo>
                <a:lnTo>
                  <a:pt x="2474384" y="1125538"/>
                </a:lnTo>
                <a:lnTo>
                  <a:pt x="2465389" y="1126596"/>
                </a:lnTo>
                <a:lnTo>
                  <a:pt x="2456393" y="1127125"/>
                </a:lnTo>
                <a:lnTo>
                  <a:pt x="2446868" y="1126596"/>
                </a:lnTo>
                <a:lnTo>
                  <a:pt x="2438401" y="1125538"/>
                </a:lnTo>
                <a:lnTo>
                  <a:pt x="2429405" y="1122892"/>
                </a:lnTo>
                <a:lnTo>
                  <a:pt x="2421468" y="1119717"/>
                </a:lnTo>
                <a:lnTo>
                  <a:pt x="2413530" y="1116013"/>
                </a:lnTo>
                <a:lnTo>
                  <a:pt x="2406122" y="1111779"/>
                </a:lnTo>
                <a:lnTo>
                  <a:pt x="2399243" y="1106488"/>
                </a:lnTo>
                <a:lnTo>
                  <a:pt x="2392892" y="1101196"/>
                </a:lnTo>
                <a:lnTo>
                  <a:pt x="2387072" y="1094317"/>
                </a:lnTo>
                <a:lnTo>
                  <a:pt x="2381780" y="1087438"/>
                </a:lnTo>
                <a:lnTo>
                  <a:pt x="2377017" y="1080029"/>
                </a:lnTo>
                <a:lnTo>
                  <a:pt x="2373313" y="1072092"/>
                </a:lnTo>
                <a:lnTo>
                  <a:pt x="2370138" y="1063625"/>
                </a:lnTo>
                <a:lnTo>
                  <a:pt x="2368551" y="1055158"/>
                </a:lnTo>
                <a:lnTo>
                  <a:pt x="2366963" y="1046162"/>
                </a:lnTo>
                <a:lnTo>
                  <a:pt x="2366963" y="1037167"/>
                </a:lnTo>
                <a:lnTo>
                  <a:pt x="2366963" y="1027642"/>
                </a:lnTo>
                <a:lnTo>
                  <a:pt x="2368551" y="1019175"/>
                </a:lnTo>
                <a:lnTo>
                  <a:pt x="2370138" y="1010179"/>
                </a:lnTo>
                <a:lnTo>
                  <a:pt x="2373313" y="1002241"/>
                </a:lnTo>
                <a:lnTo>
                  <a:pt x="2377017" y="994304"/>
                </a:lnTo>
                <a:lnTo>
                  <a:pt x="2381780" y="986896"/>
                </a:lnTo>
                <a:lnTo>
                  <a:pt x="2387072" y="980016"/>
                </a:lnTo>
                <a:lnTo>
                  <a:pt x="2392892" y="973666"/>
                </a:lnTo>
                <a:lnTo>
                  <a:pt x="2399243" y="967846"/>
                </a:lnTo>
                <a:lnTo>
                  <a:pt x="2406122" y="962554"/>
                </a:lnTo>
                <a:lnTo>
                  <a:pt x="2413530" y="957791"/>
                </a:lnTo>
                <a:lnTo>
                  <a:pt x="2421468" y="954087"/>
                </a:lnTo>
                <a:lnTo>
                  <a:pt x="2429405" y="950912"/>
                </a:lnTo>
                <a:lnTo>
                  <a:pt x="2438401" y="949325"/>
                </a:lnTo>
                <a:lnTo>
                  <a:pt x="2446868" y="947737"/>
                </a:lnTo>
                <a:close/>
                <a:moveTo>
                  <a:pt x="2215385" y="947737"/>
                </a:moveTo>
                <a:lnTo>
                  <a:pt x="2224355" y="947737"/>
                </a:lnTo>
                <a:lnTo>
                  <a:pt x="2233852" y="947737"/>
                </a:lnTo>
                <a:lnTo>
                  <a:pt x="2242821" y="949325"/>
                </a:lnTo>
                <a:lnTo>
                  <a:pt x="2251263" y="950912"/>
                </a:lnTo>
                <a:lnTo>
                  <a:pt x="2259705" y="954087"/>
                </a:lnTo>
                <a:lnTo>
                  <a:pt x="2267619" y="957791"/>
                </a:lnTo>
                <a:lnTo>
                  <a:pt x="2275005" y="962554"/>
                </a:lnTo>
                <a:lnTo>
                  <a:pt x="2281337" y="967846"/>
                </a:lnTo>
                <a:lnTo>
                  <a:pt x="2288196" y="973666"/>
                </a:lnTo>
                <a:lnTo>
                  <a:pt x="2293472" y="980016"/>
                </a:lnTo>
                <a:lnTo>
                  <a:pt x="2299276" y="986896"/>
                </a:lnTo>
                <a:lnTo>
                  <a:pt x="2303496" y="994304"/>
                </a:lnTo>
                <a:lnTo>
                  <a:pt x="2307190" y="1002241"/>
                </a:lnTo>
                <a:lnTo>
                  <a:pt x="2310355" y="1010179"/>
                </a:lnTo>
                <a:lnTo>
                  <a:pt x="2312466" y="1019175"/>
                </a:lnTo>
                <a:lnTo>
                  <a:pt x="2313521" y="1027642"/>
                </a:lnTo>
                <a:lnTo>
                  <a:pt x="2314576" y="1037167"/>
                </a:lnTo>
                <a:lnTo>
                  <a:pt x="2313521" y="1046162"/>
                </a:lnTo>
                <a:lnTo>
                  <a:pt x="2312466" y="1055158"/>
                </a:lnTo>
                <a:lnTo>
                  <a:pt x="2310355" y="1063625"/>
                </a:lnTo>
                <a:lnTo>
                  <a:pt x="2307190" y="1072092"/>
                </a:lnTo>
                <a:lnTo>
                  <a:pt x="2303496" y="1080029"/>
                </a:lnTo>
                <a:lnTo>
                  <a:pt x="2299276" y="1087438"/>
                </a:lnTo>
                <a:lnTo>
                  <a:pt x="2293472" y="1094317"/>
                </a:lnTo>
                <a:lnTo>
                  <a:pt x="2288196" y="1101196"/>
                </a:lnTo>
                <a:lnTo>
                  <a:pt x="2281337" y="1106488"/>
                </a:lnTo>
                <a:lnTo>
                  <a:pt x="2275005" y="1111779"/>
                </a:lnTo>
                <a:lnTo>
                  <a:pt x="2267619" y="1116013"/>
                </a:lnTo>
                <a:lnTo>
                  <a:pt x="2259705" y="1119717"/>
                </a:lnTo>
                <a:lnTo>
                  <a:pt x="2251263" y="1122892"/>
                </a:lnTo>
                <a:lnTo>
                  <a:pt x="2242821" y="1125538"/>
                </a:lnTo>
                <a:lnTo>
                  <a:pt x="2233852" y="1126596"/>
                </a:lnTo>
                <a:lnTo>
                  <a:pt x="2224355" y="1127125"/>
                </a:lnTo>
                <a:lnTo>
                  <a:pt x="2215385" y="1126596"/>
                </a:lnTo>
                <a:lnTo>
                  <a:pt x="2206416" y="1125538"/>
                </a:lnTo>
                <a:lnTo>
                  <a:pt x="2197974" y="1122892"/>
                </a:lnTo>
                <a:lnTo>
                  <a:pt x="2190060" y="1119717"/>
                </a:lnTo>
                <a:lnTo>
                  <a:pt x="2182146" y="1116013"/>
                </a:lnTo>
                <a:lnTo>
                  <a:pt x="2174759" y="1111779"/>
                </a:lnTo>
                <a:lnTo>
                  <a:pt x="2167373" y="1106488"/>
                </a:lnTo>
                <a:lnTo>
                  <a:pt x="2161569" y="1101196"/>
                </a:lnTo>
                <a:lnTo>
                  <a:pt x="2155237" y="1094317"/>
                </a:lnTo>
                <a:lnTo>
                  <a:pt x="2150489" y="1087438"/>
                </a:lnTo>
                <a:lnTo>
                  <a:pt x="2145740" y="1080029"/>
                </a:lnTo>
                <a:lnTo>
                  <a:pt x="2142047" y="1072092"/>
                </a:lnTo>
                <a:lnTo>
                  <a:pt x="2138882" y="1063625"/>
                </a:lnTo>
                <a:lnTo>
                  <a:pt x="2137299" y="1055158"/>
                </a:lnTo>
                <a:lnTo>
                  <a:pt x="2135188" y="1046162"/>
                </a:lnTo>
                <a:lnTo>
                  <a:pt x="2135188" y="1037167"/>
                </a:lnTo>
                <a:lnTo>
                  <a:pt x="2135188" y="1027642"/>
                </a:lnTo>
                <a:lnTo>
                  <a:pt x="2137299" y="1019175"/>
                </a:lnTo>
                <a:lnTo>
                  <a:pt x="2138882" y="1010179"/>
                </a:lnTo>
                <a:lnTo>
                  <a:pt x="2142047" y="1002241"/>
                </a:lnTo>
                <a:lnTo>
                  <a:pt x="2145740" y="994304"/>
                </a:lnTo>
                <a:lnTo>
                  <a:pt x="2150489" y="986896"/>
                </a:lnTo>
                <a:lnTo>
                  <a:pt x="2155237" y="980016"/>
                </a:lnTo>
                <a:lnTo>
                  <a:pt x="2161569" y="973666"/>
                </a:lnTo>
                <a:lnTo>
                  <a:pt x="2167373" y="967846"/>
                </a:lnTo>
                <a:lnTo>
                  <a:pt x="2174759" y="962554"/>
                </a:lnTo>
                <a:lnTo>
                  <a:pt x="2182146" y="957791"/>
                </a:lnTo>
                <a:lnTo>
                  <a:pt x="2190060" y="954087"/>
                </a:lnTo>
                <a:lnTo>
                  <a:pt x="2197974" y="950912"/>
                </a:lnTo>
                <a:lnTo>
                  <a:pt x="2206416" y="949325"/>
                </a:lnTo>
                <a:lnTo>
                  <a:pt x="2215385" y="947737"/>
                </a:lnTo>
                <a:close/>
                <a:moveTo>
                  <a:pt x="1973739" y="947737"/>
                </a:moveTo>
                <a:lnTo>
                  <a:pt x="1983320" y="947737"/>
                </a:lnTo>
                <a:lnTo>
                  <a:pt x="1992369" y="947737"/>
                </a:lnTo>
                <a:lnTo>
                  <a:pt x="2001418" y="949325"/>
                </a:lnTo>
                <a:lnTo>
                  <a:pt x="2009934" y="950912"/>
                </a:lnTo>
                <a:lnTo>
                  <a:pt x="2017918" y="954087"/>
                </a:lnTo>
                <a:lnTo>
                  <a:pt x="2025902" y="957791"/>
                </a:lnTo>
                <a:lnTo>
                  <a:pt x="2033354" y="962554"/>
                </a:lnTo>
                <a:lnTo>
                  <a:pt x="2040806" y="967846"/>
                </a:lnTo>
                <a:lnTo>
                  <a:pt x="2046661" y="973666"/>
                </a:lnTo>
                <a:lnTo>
                  <a:pt x="2053049" y="980016"/>
                </a:lnTo>
                <a:lnTo>
                  <a:pt x="2057839" y="986896"/>
                </a:lnTo>
                <a:lnTo>
                  <a:pt x="2062630" y="994304"/>
                </a:lnTo>
                <a:lnTo>
                  <a:pt x="2066356" y="1002241"/>
                </a:lnTo>
                <a:lnTo>
                  <a:pt x="2069549" y="1010179"/>
                </a:lnTo>
                <a:lnTo>
                  <a:pt x="2071146" y="1019175"/>
                </a:lnTo>
                <a:lnTo>
                  <a:pt x="2073275" y="1027642"/>
                </a:lnTo>
                <a:lnTo>
                  <a:pt x="2073275" y="1037167"/>
                </a:lnTo>
                <a:lnTo>
                  <a:pt x="2073275" y="1046162"/>
                </a:lnTo>
                <a:lnTo>
                  <a:pt x="2071146" y="1055158"/>
                </a:lnTo>
                <a:lnTo>
                  <a:pt x="2069549" y="1063625"/>
                </a:lnTo>
                <a:lnTo>
                  <a:pt x="2066356" y="1072092"/>
                </a:lnTo>
                <a:lnTo>
                  <a:pt x="2062630" y="1080029"/>
                </a:lnTo>
                <a:lnTo>
                  <a:pt x="2057839" y="1087438"/>
                </a:lnTo>
                <a:lnTo>
                  <a:pt x="2053049" y="1094317"/>
                </a:lnTo>
                <a:lnTo>
                  <a:pt x="2046661" y="1101196"/>
                </a:lnTo>
                <a:lnTo>
                  <a:pt x="2040806" y="1106488"/>
                </a:lnTo>
                <a:lnTo>
                  <a:pt x="2033354" y="1111779"/>
                </a:lnTo>
                <a:lnTo>
                  <a:pt x="2025902" y="1116013"/>
                </a:lnTo>
                <a:lnTo>
                  <a:pt x="2017918" y="1119717"/>
                </a:lnTo>
                <a:lnTo>
                  <a:pt x="2009934" y="1122892"/>
                </a:lnTo>
                <a:lnTo>
                  <a:pt x="2001418" y="1125538"/>
                </a:lnTo>
                <a:lnTo>
                  <a:pt x="1992369" y="1126596"/>
                </a:lnTo>
                <a:lnTo>
                  <a:pt x="1983320" y="1127125"/>
                </a:lnTo>
                <a:lnTo>
                  <a:pt x="1973739" y="1126596"/>
                </a:lnTo>
                <a:lnTo>
                  <a:pt x="1964690" y="1125538"/>
                </a:lnTo>
                <a:lnTo>
                  <a:pt x="1956174" y="1122892"/>
                </a:lnTo>
                <a:lnTo>
                  <a:pt x="1947657" y="1119717"/>
                </a:lnTo>
                <a:lnTo>
                  <a:pt x="1939673" y="1116013"/>
                </a:lnTo>
                <a:lnTo>
                  <a:pt x="1932221" y="1111779"/>
                </a:lnTo>
                <a:lnTo>
                  <a:pt x="1925834" y="1106488"/>
                </a:lnTo>
                <a:lnTo>
                  <a:pt x="1918914" y="1101196"/>
                </a:lnTo>
                <a:lnTo>
                  <a:pt x="1913591" y="1094317"/>
                </a:lnTo>
                <a:lnTo>
                  <a:pt x="1907736" y="1087438"/>
                </a:lnTo>
                <a:lnTo>
                  <a:pt x="1903478" y="1080029"/>
                </a:lnTo>
                <a:lnTo>
                  <a:pt x="1899752" y="1072092"/>
                </a:lnTo>
                <a:lnTo>
                  <a:pt x="1897091" y="1063625"/>
                </a:lnTo>
                <a:lnTo>
                  <a:pt x="1894429" y="1055158"/>
                </a:lnTo>
                <a:lnTo>
                  <a:pt x="1893365" y="1046162"/>
                </a:lnTo>
                <a:lnTo>
                  <a:pt x="1892300" y="1037167"/>
                </a:lnTo>
                <a:lnTo>
                  <a:pt x="1893365" y="1027642"/>
                </a:lnTo>
                <a:lnTo>
                  <a:pt x="1894429" y="1019175"/>
                </a:lnTo>
                <a:lnTo>
                  <a:pt x="1897091" y="1010179"/>
                </a:lnTo>
                <a:lnTo>
                  <a:pt x="1899752" y="1002241"/>
                </a:lnTo>
                <a:lnTo>
                  <a:pt x="1903478" y="994304"/>
                </a:lnTo>
                <a:lnTo>
                  <a:pt x="1907736" y="986896"/>
                </a:lnTo>
                <a:lnTo>
                  <a:pt x="1913591" y="980016"/>
                </a:lnTo>
                <a:lnTo>
                  <a:pt x="1918914" y="973666"/>
                </a:lnTo>
                <a:lnTo>
                  <a:pt x="1925834" y="967846"/>
                </a:lnTo>
                <a:lnTo>
                  <a:pt x="1932221" y="962554"/>
                </a:lnTo>
                <a:lnTo>
                  <a:pt x="1939673" y="957791"/>
                </a:lnTo>
                <a:lnTo>
                  <a:pt x="1947657" y="954087"/>
                </a:lnTo>
                <a:lnTo>
                  <a:pt x="1956174" y="950912"/>
                </a:lnTo>
                <a:lnTo>
                  <a:pt x="1964690" y="949325"/>
                </a:lnTo>
                <a:lnTo>
                  <a:pt x="1973739" y="947737"/>
                </a:lnTo>
                <a:close/>
                <a:moveTo>
                  <a:pt x="1263122" y="947737"/>
                </a:moveTo>
                <a:lnTo>
                  <a:pt x="1272118" y="947737"/>
                </a:lnTo>
                <a:lnTo>
                  <a:pt x="1281114" y="947737"/>
                </a:lnTo>
                <a:lnTo>
                  <a:pt x="1290639" y="949325"/>
                </a:lnTo>
                <a:lnTo>
                  <a:pt x="1299105" y="950912"/>
                </a:lnTo>
                <a:lnTo>
                  <a:pt x="1307572" y="954087"/>
                </a:lnTo>
                <a:lnTo>
                  <a:pt x="1315509" y="957791"/>
                </a:lnTo>
                <a:lnTo>
                  <a:pt x="1322918" y="962554"/>
                </a:lnTo>
                <a:lnTo>
                  <a:pt x="1329268" y="967846"/>
                </a:lnTo>
                <a:lnTo>
                  <a:pt x="1336147" y="973666"/>
                </a:lnTo>
                <a:lnTo>
                  <a:pt x="1341439" y="980016"/>
                </a:lnTo>
                <a:lnTo>
                  <a:pt x="1347260" y="986896"/>
                </a:lnTo>
                <a:lnTo>
                  <a:pt x="1351493" y="994304"/>
                </a:lnTo>
                <a:lnTo>
                  <a:pt x="1355197" y="1002241"/>
                </a:lnTo>
                <a:lnTo>
                  <a:pt x="1357843" y="1010179"/>
                </a:lnTo>
                <a:lnTo>
                  <a:pt x="1360489" y="1019175"/>
                </a:lnTo>
                <a:lnTo>
                  <a:pt x="1361547" y="1027642"/>
                </a:lnTo>
                <a:lnTo>
                  <a:pt x="1362076" y="1037167"/>
                </a:lnTo>
                <a:lnTo>
                  <a:pt x="1361547" y="1046162"/>
                </a:lnTo>
                <a:lnTo>
                  <a:pt x="1360489" y="1055158"/>
                </a:lnTo>
                <a:lnTo>
                  <a:pt x="1357843" y="1063625"/>
                </a:lnTo>
                <a:lnTo>
                  <a:pt x="1355197" y="1072092"/>
                </a:lnTo>
                <a:lnTo>
                  <a:pt x="1351493" y="1080029"/>
                </a:lnTo>
                <a:lnTo>
                  <a:pt x="1347260" y="1087438"/>
                </a:lnTo>
                <a:lnTo>
                  <a:pt x="1341439" y="1094317"/>
                </a:lnTo>
                <a:lnTo>
                  <a:pt x="1336147" y="1101196"/>
                </a:lnTo>
                <a:lnTo>
                  <a:pt x="1329268" y="1106488"/>
                </a:lnTo>
                <a:lnTo>
                  <a:pt x="1322918" y="1111779"/>
                </a:lnTo>
                <a:lnTo>
                  <a:pt x="1315509" y="1116013"/>
                </a:lnTo>
                <a:lnTo>
                  <a:pt x="1307572" y="1119717"/>
                </a:lnTo>
                <a:lnTo>
                  <a:pt x="1299105" y="1122892"/>
                </a:lnTo>
                <a:lnTo>
                  <a:pt x="1290639" y="1125538"/>
                </a:lnTo>
                <a:lnTo>
                  <a:pt x="1281114" y="1126596"/>
                </a:lnTo>
                <a:lnTo>
                  <a:pt x="1272118" y="1127125"/>
                </a:lnTo>
                <a:lnTo>
                  <a:pt x="1263122" y="1126596"/>
                </a:lnTo>
                <a:lnTo>
                  <a:pt x="1254655" y="1125538"/>
                </a:lnTo>
                <a:lnTo>
                  <a:pt x="1245659" y="1122892"/>
                </a:lnTo>
                <a:lnTo>
                  <a:pt x="1237722" y="1119717"/>
                </a:lnTo>
                <a:lnTo>
                  <a:pt x="1229784" y="1116013"/>
                </a:lnTo>
                <a:lnTo>
                  <a:pt x="1222376" y="1111779"/>
                </a:lnTo>
                <a:lnTo>
                  <a:pt x="1214968" y="1106488"/>
                </a:lnTo>
                <a:lnTo>
                  <a:pt x="1209147" y="1101196"/>
                </a:lnTo>
                <a:lnTo>
                  <a:pt x="1202797" y="1094317"/>
                </a:lnTo>
                <a:lnTo>
                  <a:pt x="1198034" y="1087438"/>
                </a:lnTo>
                <a:lnTo>
                  <a:pt x="1193272" y="1080029"/>
                </a:lnTo>
                <a:lnTo>
                  <a:pt x="1189567" y="1072092"/>
                </a:lnTo>
                <a:lnTo>
                  <a:pt x="1186392" y="1063625"/>
                </a:lnTo>
                <a:lnTo>
                  <a:pt x="1184805" y="1055158"/>
                </a:lnTo>
                <a:lnTo>
                  <a:pt x="1182688" y="1046162"/>
                </a:lnTo>
                <a:lnTo>
                  <a:pt x="1182688" y="1037167"/>
                </a:lnTo>
                <a:lnTo>
                  <a:pt x="1182688" y="1027642"/>
                </a:lnTo>
                <a:lnTo>
                  <a:pt x="1184805" y="1019175"/>
                </a:lnTo>
                <a:lnTo>
                  <a:pt x="1186392" y="1010179"/>
                </a:lnTo>
                <a:lnTo>
                  <a:pt x="1189567" y="1002241"/>
                </a:lnTo>
                <a:lnTo>
                  <a:pt x="1193272" y="994304"/>
                </a:lnTo>
                <a:lnTo>
                  <a:pt x="1198034" y="986896"/>
                </a:lnTo>
                <a:lnTo>
                  <a:pt x="1202797" y="980016"/>
                </a:lnTo>
                <a:lnTo>
                  <a:pt x="1209147" y="973666"/>
                </a:lnTo>
                <a:lnTo>
                  <a:pt x="1214968" y="967846"/>
                </a:lnTo>
                <a:lnTo>
                  <a:pt x="1222376" y="962554"/>
                </a:lnTo>
                <a:lnTo>
                  <a:pt x="1229784" y="957791"/>
                </a:lnTo>
                <a:lnTo>
                  <a:pt x="1237722" y="954087"/>
                </a:lnTo>
                <a:lnTo>
                  <a:pt x="1245659" y="950912"/>
                </a:lnTo>
                <a:lnTo>
                  <a:pt x="1254655" y="949325"/>
                </a:lnTo>
                <a:lnTo>
                  <a:pt x="1263122" y="947737"/>
                </a:lnTo>
                <a:close/>
                <a:moveTo>
                  <a:pt x="1026055" y="947737"/>
                </a:moveTo>
                <a:lnTo>
                  <a:pt x="1036109" y="947737"/>
                </a:lnTo>
                <a:lnTo>
                  <a:pt x="1045105" y="947737"/>
                </a:lnTo>
                <a:lnTo>
                  <a:pt x="1053571" y="949325"/>
                </a:lnTo>
                <a:lnTo>
                  <a:pt x="1062038" y="950912"/>
                </a:lnTo>
                <a:lnTo>
                  <a:pt x="1070505" y="954087"/>
                </a:lnTo>
                <a:lnTo>
                  <a:pt x="1078442" y="957791"/>
                </a:lnTo>
                <a:lnTo>
                  <a:pt x="1085851" y="962554"/>
                </a:lnTo>
                <a:lnTo>
                  <a:pt x="1092730" y="967846"/>
                </a:lnTo>
                <a:lnTo>
                  <a:pt x="1099080" y="973666"/>
                </a:lnTo>
                <a:lnTo>
                  <a:pt x="1105430" y="980016"/>
                </a:lnTo>
                <a:lnTo>
                  <a:pt x="1110192" y="986896"/>
                </a:lnTo>
                <a:lnTo>
                  <a:pt x="1114426" y="994304"/>
                </a:lnTo>
                <a:lnTo>
                  <a:pt x="1118659" y="1002241"/>
                </a:lnTo>
                <a:lnTo>
                  <a:pt x="1121834" y="1010179"/>
                </a:lnTo>
                <a:lnTo>
                  <a:pt x="1123422" y="1019175"/>
                </a:lnTo>
                <a:lnTo>
                  <a:pt x="1125009" y="1027642"/>
                </a:lnTo>
                <a:lnTo>
                  <a:pt x="1125538" y="1037167"/>
                </a:lnTo>
                <a:lnTo>
                  <a:pt x="1125009" y="1046162"/>
                </a:lnTo>
                <a:lnTo>
                  <a:pt x="1123422" y="1055158"/>
                </a:lnTo>
                <a:lnTo>
                  <a:pt x="1121834" y="1063625"/>
                </a:lnTo>
                <a:lnTo>
                  <a:pt x="1118659" y="1072092"/>
                </a:lnTo>
                <a:lnTo>
                  <a:pt x="1114426" y="1080029"/>
                </a:lnTo>
                <a:lnTo>
                  <a:pt x="1110192" y="1087438"/>
                </a:lnTo>
                <a:lnTo>
                  <a:pt x="1105430" y="1094317"/>
                </a:lnTo>
                <a:lnTo>
                  <a:pt x="1099080" y="1101196"/>
                </a:lnTo>
                <a:lnTo>
                  <a:pt x="1092730" y="1106488"/>
                </a:lnTo>
                <a:lnTo>
                  <a:pt x="1085851" y="1111779"/>
                </a:lnTo>
                <a:lnTo>
                  <a:pt x="1078442" y="1116013"/>
                </a:lnTo>
                <a:lnTo>
                  <a:pt x="1070505" y="1119717"/>
                </a:lnTo>
                <a:lnTo>
                  <a:pt x="1062038" y="1122892"/>
                </a:lnTo>
                <a:lnTo>
                  <a:pt x="1053571" y="1125538"/>
                </a:lnTo>
                <a:lnTo>
                  <a:pt x="1045105" y="1126596"/>
                </a:lnTo>
                <a:lnTo>
                  <a:pt x="1036109" y="1127125"/>
                </a:lnTo>
                <a:lnTo>
                  <a:pt x="1026055" y="1126596"/>
                </a:lnTo>
                <a:lnTo>
                  <a:pt x="1017588" y="1125538"/>
                </a:lnTo>
                <a:lnTo>
                  <a:pt x="1009121" y="1122892"/>
                </a:lnTo>
                <a:lnTo>
                  <a:pt x="1000655" y="1119717"/>
                </a:lnTo>
                <a:lnTo>
                  <a:pt x="992717" y="1116013"/>
                </a:lnTo>
                <a:lnTo>
                  <a:pt x="985309" y="1111779"/>
                </a:lnTo>
                <a:lnTo>
                  <a:pt x="978959" y="1106488"/>
                </a:lnTo>
                <a:lnTo>
                  <a:pt x="972079" y="1101196"/>
                </a:lnTo>
                <a:lnTo>
                  <a:pt x="966259" y="1094317"/>
                </a:lnTo>
                <a:lnTo>
                  <a:pt x="960967" y="1087438"/>
                </a:lnTo>
                <a:lnTo>
                  <a:pt x="956734" y="1080029"/>
                </a:lnTo>
                <a:lnTo>
                  <a:pt x="952500" y="1072092"/>
                </a:lnTo>
                <a:lnTo>
                  <a:pt x="949325" y="1063625"/>
                </a:lnTo>
                <a:lnTo>
                  <a:pt x="947738" y="1055158"/>
                </a:lnTo>
                <a:lnTo>
                  <a:pt x="946679" y="1046162"/>
                </a:lnTo>
                <a:lnTo>
                  <a:pt x="946150" y="1037167"/>
                </a:lnTo>
                <a:lnTo>
                  <a:pt x="946679" y="1027642"/>
                </a:lnTo>
                <a:lnTo>
                  <a:pt x="947738" y="1019175"/>
                </a:lnTo>
                <a:lnTo>
                  <a:pt x="949325" y="1010179"/>
                </a:lnTo>
                <a:lnTo>
                  <a:pt x="952500" y="1002241"/>
                </a:lnTo>
                <a:lnTo>
                  <a:pt x="956734" y="994304"/>
                </a:lnTo>
                <a:lnTo>
                  <a:pt x="960967" y="986896"/>
                </a:lnTo>
                <a:lnTo>
                  <a:pt x="966259" y="980016"/>
                </a:lnTo>
                <a:lnTo>
                  <a:pt x="972079" y="973666"/>
                </a:lnTo>
                <a:lnTo>
                  <a:pt x="978959" y="967846"/>
                </a:lnTo>
                <a:lnTo>
                  <a:pt x="985309" y="962554"/>
                </a:lnTo>
                <a:lnTo>
                  <a:pt x="992717" y="957791"/>
                </a:lnTo>
                <a:lnTo>
                  <a:pt x="1000655" y="954087"/>
                </a:lnTo>
                <a:lnTo>
                  <a:pt x="1009121" y="950912"/>
                </a:lnTo>
                <a:lnTo>
                  <a:pt x="1017588" y="949325"/>
                </a:lnTo>
                <a:lnTo>
                  <a:pt x="1026055" y="947737"/>
                </a:lnTo>
                <a:close/>
                <a:moveTo>
                  <a:pt x="794572" y="947737"/>
                </a:moveTo>
                <a:lnTo>
                  <a:pt x="804069" y="947737"/>
                </a:lnTo>
                <a:lnTo>
                  <a:pt x="813566" y="947737"/>
                </a:lnTo>
                <a:lnTo>
                  <a:pt x="822008" y="949325"/>
                </a:lnTo>
                <a:lnTo>
                  <a:pt x="830450" y="950912"/>
                </a:lnTo>
                <a:lnTo>
                  <a:pt x="838892" y="954087"/>
                </a:lnTo>
                <a:lnTo>
                  <a:pt x="846806" y="957791"/>
                </a:lnTo>
                <a:lnTo>
                  <a:pt x="854192" y="962554"/>
                </a:lnTo>
                <a:lnTo>
                  <a:pt x="860524" y="967846"/>
                </a:lnTo>
                <a:lnTo>
                  <a:pt x="867383" y="973666"/>
                </a:lnTo>
                <a:lnTo>
                  <a:pt x="873714" y="980016"/>
                </a:lnTo>
                <a:lnTo>
                  <a:pt x="878463" y="986896"/>
                </a:lnTo>
                <a:lnTo>
                  <a:pt x="882683" y="994304"/>
                </a:lnTo>
                <a:lnTo>
                  <a:pt x="886904" y="1002241"/>
                </a:lnTo>
                <a:lnTo>
                  <a:pt x="890070" y="1010179"/>
                </a:lnTo>
                <a:lnTo>
                  <a:pt x="891653" y="1019175"/>
                </a:lnTo>
                <a:lnTo>
                  <a:pt x="892708" y="1027642"/>
                </a:lnTo>
                <a:lnTo>
                  <a:pt x="893763" y="1037167"/>
                </a:lnTo>
                <a:lnTo>
                  <a:pt x="892708" y="1046162"/>
                </a:lnTo>
                <a:lnTo>
                  <a:pt x="891653" y="1055158"/>
                </a:lnTo>
                <a:lnTo>
                  <a:pt x="890070" y="1063625"/>
                </a:lnTo>
                <a:lnTo>
                  <a:pt x="886904" y="1072092"/>
                </a:lnTo>
                <a:lnTo>
                  <a:pt x="882683" y="1080029"/>
                </a:lnTo>
                <a:lnTo>
                  <a:pt x="878463" y="1087438"/>
                </a:lnTo>
                <a:lnTo>
                  <a:pt x="873714" y="1094317"/>
                </a:lnTo>
                <a:lnTo>
                  <a:pt x="867383" y="1101196"/>
                </a:lnTo>
                <a:lnTo>
                  <a:pt x="860524" y="1106488"/>
                </a:lnTo>
                <a:lnTo>
                  <a:pt x="854192" y="1111779"/>
                </a:lnTo>
                <a:lnTo>
                  <a:pt x="846806" y="1116013"/>
                </a:lnTo>
                <a:lnTo>
                  <a:pt x="838892" y="1119717"/>
                </a:lnTo>
                <a:lnTo>
                  <a:pt x="830450" y="1122892"/>
                </a:lnTo>
                <a:lnTo>
                  <a:pt x="822008" y="1125538"/>
                </a:lnTo>
                <a:lnTo>
                  <a:pt x="813566" y="1126596"/>
                </a:lnTo>
                <a:lnTo>
                  <a:pt x="804069" y="1127125"/>
                </a:lnTo>
                <a:lnTo>
                  <a:pt x="794572" y="1126596"/>
                </a:lnTo>
                <a:lnTo>
                  <a:pt x="786130" y="1125538"/>
                </a:lnTo>
                <a:lnTo>
                  <a:pt x="777689" y="1122892"/>
                </a:lnTo>
                <a:lnTo>
                  <a:pt x="769247" y="1119717"/>
                </a:lnTo>
                <a:lnTo>
                  <a:pt x="761333" y="1116013"/>
                </a:lnTo>
                <a:lnTo>
                  <a:pt x="753946" y="1111779"/>
                </a:lnTo>
                <a:lnTo>
                  <a:pt x="747087" y="1106488"/>
                </a:lnTo>
                <a:lnTo>
                  <a:pt x="740756" y="1101196"/>
                </a:lnTo>
                <a:lnTo>
                  <a:pt x="734424" y="1094317"/>
                </a:lnTo>
                <a:lnTo>
                  <a:pt x="729676" y="1087438"/>
                </a:lnTo>
                <a:lnTo>
                  <a:pt x="725455" y="1080029"/>
                </a:lnTo>
                <a:lnTo>
                  <a:pt x="721234" y="1072092"/>
                </a:lnTo>
                <a:lnTo>
                  <a:pt x="718069" y="1063625"/>
                </a:lnTo>
                <a:lnTo>
                  <a:pt x="716486" y="1055158"/>
                </a:lnTo>
                <a:lnTo>
                  <a:pt x="714903" y="1046162"/>
                </a:lnTo>
                <a:lnTo>
                  <a:pt x="714375" y="1037167"/>
                </a:lnTo>
                <a:lnTo>
                  <a:pt x="714903" y="1027642"/>
                </a:lnTo>
                <a:lnTo>
                  <a:pt x="716486" y="1019175"/>
                </a:lnTo>
                <a:lnTo>
                  <a:pt x="718069" y="1010179"/>
                </a:lnTo>
                <a:lnTo>
                  <a:pt x="721234" y="1002241"/>
                </a:lnTo>
                <a:lnTo>
                  <a:pt x="725455" y="994304"/>
                </a:lnTo>
                <a:lnTo>
                  <a:pt x="729676" y="986896"/>
                </a:lnTo>
                <a:lnTo>
                  <a:pt x="734424" y="980016"/>
                </a:lnTo>
                <a:lnTo>
                  <a:pt x="740756" y="973666"/>
                </a:lnTo>
                <a:lnTo>
                  <a:pt x="747087" y="967846"/>
                </a:lnTo>
                <a:lnTo>
                  <a:pt x="753946" y="962554"/>
                </a:lnTo>
                <a:lnTo>
                  <a:pt x="761333" y="957791"/>
                </a:lnTo>
                <a:lnTo>
                  <a:pt x="769247" y="954087"/>
                </a:lnTo>
                <a:lnTo>
                  <a:pt x="777689" y="950912"/>
                </a:lnTo>
                <a:lnTo>
                  <a:pt x="786130" y="949325"/>
                </a:lnTo>
                <a:lnTo>
                  <a:pt x="794572" y="947737"/>
                </a:lnTo>
                <a:close/>
                <a:moveTo>
                  <a:pt x="554089" y="947737"/>
                </a:moveTo>
                <a:lnTo>
                  <a:pt x="563032" y="947737"/>
                </a:lnTo>
                <a:lnTo>
                  <a:pt x="571975" y="947737"/>
                </a:lnTo>
                <a:lnTo>
                  <a:pt x="580918" y="949325"/>
                </a:lnTo>
                <a:lnTo>
                  <a:pt x="589335" y="950912"/>
                </a:lnTo>
                <a:lnTo>
                  <a:pt x="597226" y="954087"/>
                </a:lnTo>
                <a:lnTo>
                  <a:pt x="605117" y="957791"/>
                </a:lnTo>
                <a:lnTo>
                  <a:pt x="613008" y="962554"/>
                </a:lnTo>
                <a:lnTo>
                  <a:pt x="619847" y="967846"/>
                </a:lnTo>
                <a:lnTo>
                  <a:pt x="625633" y="973666"/>
                </a:lnTo>
                <a:lnTo>
                  <a:pt x="631946" y="980016"/>
                </a:lnTo>
                <a:lnTo>
                  <a:pt x="636681" y="986896"/>
                </a:lnTo>
                <a:lnTo>
                  <a:pt x="641415" y="994304"/>
                </a:lnTo>
                <a:lnTo>
                  <a:pt x="645098" y="1002241"/>
                </a:lnTo>
                <a:lnTo>
                  <a:pt x="648254" y="1010179"/>
                </a:lnTo>
                <a:lnTo>
                  <a:pt x="650885" y="1019175"/>
                </a:lnTo>
                <a:lnTo>
                  <a:pt x="651937" y="1027642"/>
                </a:lnTo>
                <a:lnTo>
                  <a:pt x="652463" y="1037167"/>
                </a:lnTo>
                <a:lnTo>
                  <a:pt x="651937" y="1046162"/>
                </a:lnTo>
                <a:lnTo>
                  <a:pt x="650885" y="1055158"/>
                </a:lnTo>
                <a:lnTo>
                  <a:pt x="648254" y="1063625"/>
                </a:lnTo>
                <a:lnTo>
                  <a:pt x="645098" y="1072092"/>
                </a:lnTo>
                <a:lnTo>
                  <a:pt x="641415" y="1080029"/>
                </a:lnTo>
                <a:lnTo>
                  <a:pt x="636681" y="1087438"/>
                </a:lnTo>
                <a:lnTo>
                  <a:pt x="631946" y="1094317"/>
                </a:lnTo>
                <a:lnTo>
                  <a:pt x="625633" y="1101196"/>
                </a:lnTo>
                <a:lnTo>
                  <a:pt x="619847" y="1106488"/>
                </a:lnTo>
                <a:lnTo>
                  <a:pt x="613008" y="1111779"/>
                </a:lnTo>
                <a:lnTo>
                  <a:pt x="605117" y="1116013"/>
                </a:lnTo>
                <a:lnTo>
                  <a:pt x="597226" y="1119717"/>
                </a:lnTo>
                <a:lnTo>
                  <a:pt x="589335" y="1122892"/>
                </a:lnTo>
                <a:lnTo>
                  <a:pt x="580918" y="1125538"/>
                </a:lnTo>
                <a:lnTo>
                  <a:pt x="571975" y="1126596"/>
                </a:lnTo>
                <a:lnTo>
                  <a:pt x="563032" y="1127125"/>
                </a:lnTo>
                <a:lnTo>
                  <a:pt x="554089" y="1126596"/>
                </a:lnTo>
                <a:lnTo>
                  <a:pt x="544620" y="1125538"/>
                </a:lnTo>
                <a:lnTo>
                  <a:pt x="536202" y="1122892"/>
                </a:lnTo>
                <a:lnTo>
                  <a:pt x="527785" y="1119717"/>
                </a:lnTo>
                <a:lnTo>
                  <a:pt x="519894" y="1116013"/>
                </a:lnTo>
                <a:lnTo>
                  <a:pt x="512530" y="1111779"/>
                </a:lnTo>
                <a:lnTo>
                  <a:pt x="506217" y="1106488"/>
                </a:lnTo>
                <a:lnTo>
                  <a:pt x="499378" y="1101196"/>
                </a:lnTo>
                <a:lnTo>
                  <a:pt x="494117" y="1094317"/>
                </a:lnTo>
                <a:lnTo>
                  <a:pt x="488331" y="1087438"/>
                </a:lnTo>
                <a:lnTo>
                  <a:pt x="484122" y="1080029"/>
                </a:lnTo>
                <a:lnTo>
                  <a:pt x="480440" y="1072092"/>
                </a:lnTo>
                <a:lnTo>
                  <a:pt x="477809" y="1063625"/>
                </a:lnTo>
                <a:lnTo>
                  <a:pt x="475179" y="1055158"/>
                </a:lnTo>
                <a:lnTo>
                  <a:pt x="474127" y="1046162"/>
                </a:lnTo>
                <a:lnTo>
                  <a:pt x="473075" y="1037167"/>
                </a:lnTo>
                <a:lnTo>
                  <a:pt x="474127" y="1027642"/>
                </a:lnTo>
                <a:lnTo>
                  <a:pt x="475179" y="1019175"/>
                </a:lnTo>
                <a:lnTo>
                  <a:pt x="477809" y="1010179"/>
                </a:lnTo>
                <a:lnTo>
                  <a:pt x="480440" y="1002241"/>
                </a:lnTo>
                <a:lnTo>
                  <a:pt x="484122" y="994304"/>
                </a:lnTo>
                <a:lnTo>
                  <a:pt x="488331" y="986896"/>
                </a:lnTo>
                <a:lnTo>
                  <a:pt x="494117" y="980016"/>
                </a:lnTo>
                <a:lnTo>
                  <a:pt x="499378" y="973666"/>
                </a:lnTo>
                <a:lnTo>
                  <a:pt x="506217" y="967846"/>
                </a:lnTo>
                <a:lnTo>
                  <a:pt x="512530" y="962554"/>
                </a:lnTo>
                <a:lnTo>
                  <a:pt x="519894" y="957791"/>
                </a:lnTo>
                <a:lnTo>
                  <a:pt x="527785" y="954087"/>
                </a:lnTo>
                <a:lnTo>
                  <a:pt x="536202" y="950912"/>
                </a:lnTo>
                <a:lnTo>
                  <a:pt x="544620" y="949325"/>
                </a:lnTo>
                <a:lnTo>
                  <a:pt x="554089" y="947737"/>
                </a:lnTo>
                <a:close/>
                <a:moveTo>
                  <a:pt x="2929995" y="711200"/>
                </a:moveTo>
                <a:lnTo>
                  <a:pt x="2938938" y="711729"/>
                </a:lnTo>
                <a:lnTo>
                  <a:pt x="2947881" y="712788"/>
                </a:lnTo>
                <a:lnTo>
                  <a:pt x="2956298" y="714904"/>
                </a:lnTo>
                <a:lnTo>
                  <a:pt x="2964189" y="718079"/>
                </a:lnTo>
                <a:lnTo>
                  <a:pt x="2972080" y="722313"/>
                </a:lnTo>
                <a:lnTo>
                  <a:pt x="2979971" y="726546"/>
                </a:lnTo>
                <a:lnTo>
                  <a:pt x="2986810" y="731838"/>
                </a:lnTo>
                <a:lnTo>
                  <a:pt x="2992597" y="737129"/>
                </a:lnTo>
                <a:lnTo>
                  <a:pt x="2998909" y="744009"/>
                </a:lnTo>
                <a:lnTo>
                  <a:pt x="3003644" y="750888"/>
                </a:lnTo>
                <a:lnTo>
                  <a:pt x="3008379" y="758296"/>
                </a:lnTo>
                <a:lnTo>
                  <a:pt x="3012061" y="766234"/>
                </a:lnTo>
                <a:lnTo>
                  <a:pt x="3015217" y="774700"/>
                </a:lnTo>
                <a:lnTo>
                  <a:pt x="3017848" y="783167"/>
                </a:lnTo>
                <a:lnTo>
                  <a:pt x="3018900" y="791634"/>
                </a:lnTo>
                <a:lnTo>
                  <a:pt x="3019426" y="801159"/>
                </a:lnTo>
                <a:lnTo>
                  <a:pt x="3018900" y="810684"/>
                </a:lnTo>
                <a:lnTo>
                  <a:pt x="3017848" y="819150"/>
                </a:lnTo>
                <a:lnTo>
                  <a:pt x="3015217" y="827617"/>
                </a:lnTo>
                <a:lnTo>
                  <a:pt x="3012061" y="836084"/>
                </a:lnTo>
                <a:lnTo>
                  <a:pt x="3008379" y="844021"/>
                </a:lnTo>
                <a:lnTo>
                  <a:pt x="3003644" y="851430"/>
                </a:lnTo>
                <a:lnTo>
                  <a:pt x="2998909" y="858309"/>
                </a:lnTo>
                <a:lnTo>
                  <a:pt x="2992597" y="864659"/>
                </a:lnTo>
                <a:lnTo>
                  <a:pt x="2986810" y="870480"/>
                </a:lnTo>
                <a:lnTo>
                  <a:pt x="2979971" y="875771"/>
                </a:lnTo>
                <a:lnTo>
                  <a:pt x="2972080" y="880005"/>
                </a:lnTo>
                <a:lnTo>
                  <a:pt x="2964189" y="884238"/>
                </a:lnTo>
                <a:lnTo>
                  <a:pt x="2956298" y="887413"/>
                </a:lnTo>
                <a:lnTo>
                  <a:pt x="2947881" y="889001"/>
                </a:lnTo>
                <a:lnTo>
                  <a:pt x="2938938" y="890588"/>
                </a:lnTo>
                <a:lnTo>
                  <a:pt x="2929995" y="890588"/>
                </a:lnTo>
                <a:lnTo>
                  <a:pt x="2920526" y="890588"/>
                </a:lnTo>
                <a:lnTo>
                  <a:pt x="2911583" y="889001"/>
                </a:lnTo>
                <a:lnTo>
                  <a:pt x="2903166" y="887413"/>
                </a:lnTo>
                <a:lnTo>
                  <a:pt x="2894749" y="884238"/>
                </a:lnTo>
                <a:lnTo>
                  <a:pt x="2887384" y="880005"/>
                </a:lnTo>
                <a:lnTo>
                  <a:pt x="2879493" y="875771"/>
                </a:lnTo>
                <a:lnTo>
                  <a:pt x="2873180" y="870480"/>
                </a:lnTo>
                <a:lnTo>
                  <a:pt x="2866341" y="864659"/>
                </a:lnTo>
                <a:lnTo>
                  <a:pt x="2861081" y="858309"/>
                </a:lnTo>
                <a:lnTo>
                  <a:pt x="2855294" y="851430"/>
                </a:lnTo>
                <a:lnTo>
                  <a:pt x="2851085" y="844021"/>
                </a:lnTo>
                <a:lnTo>
                  <a:pt x="2847403" y="836084"/>
                </a:lnTo>
                <a:lnTo>
                  <a:pt x="2844247" y="827617"/>
                </a:lnTo>
                <a:lnTo>
                  <a:pt x="2842142" y="819150"/>
                </a:lnTo>
                <a:lnTo>
                  <a:pt x="2841090" y="810684"/>
                </a:lnTo>
                <a:lnTo>
                  <a:pt x="2840038" y="801159"/>
                </a:lnTo>
                <a:lnTo>
                  <a:pt x="2841090" y="791634"/>
                </a:lnTo>
                <a:lnTo>
                  <a:pt x="2842142" y="783167"/>
                </a:lnTo>
                <a:lnTo>
                  <a:pt x="2844247" y="774700"/>
                </a:lnTo>
                <a:lnTo>
                  <a:pt x="2847403" y="766234"/>
                </a:lnTo>
                <a:lnTo>
                  <a:pt x="2851085" y="758296"/>
                </a:lnTo>
                <a:lnTo>
                  <a:pt x="2855294" y="750888"/>
                </a:lnTo>
                <a:lnTo>
                  <a:pt x="2861081" y="744009"/>
                </a:lnTo>
                <a:lnTo>
                  <a:pt x="2866341" y="737129"/>
                </a:lnTo>
                <a:lnTo>
                  <a:pt x="2873180" y="731838"/>
                </a:lnTo>
                <a:lnTo>
                  <a:pt x="2879493" y="726546"/>
                </a:lnTo>
                <a:lnTo>
                  <a:pt x="2887384" y="722313"/>
                </a:lnTo>
                <a:lnTo>
                  <a:pt x="2894749" y="718079"/>
                </a:lnTo>
                <a:lnTo>
                  <a:pt x="2903166" y="714904"/>
                </a:lnTo>
                <a:lnTo>
                  <a:pt x="2911583" y="712788"/>
                </a:lnTo>
                <a:lnTo>
                  <a:pt x="2920526" y="711729"/>
                </a:lnTo>
                <a:lnTo>
                  <a:pt x="2929995" y="711200"/>
                </a:lnTo>
                <a:close/>
                <a:moveTo>
                  <a:pt x="2693194" y="711200"/>
                </a:moveTo>
                <a:lnTo>
                  <a:pt x="2702163" y="711729"/>
                </a:lnTo>
                <a:lnTo>
                  <a:pt x="2711660" y="712788"/>
                </a:lnTo>
                <a:lnTo>
                  <a:pt x="2720102" y="714904"/>
                </a:lnTo>
                <a:lnTo>
                  <a:pt x="2728544" y="718079"/>
                </a:lnTo>
                <a:lnTo>
                  <a:pt x="2736458" y="722313"/>
                </a:lnTo>
                <a:lnTo>
                  <a:pt x="2743845" y="726546"/>
                </a:lnTo>
                <a:lnTo>
                  <a:pt x="2750176" y="731838"/>
                </a:lnTo>
                <a:lnTo>
                  <a:pt x="2757035" y="737129"/>
                </a:lnTo>
                <a:lnTo>
                  <a:pt x="2762311" y="744009"/>
                </a:lnTo>
                <a:lnTo>
                  <a:pt x="2768115" y="750888"/>
                </a:lnTo>
                <a:lnTo>
                  <a:pt x="2772336" y="758296"/>
                </a:lnTo>
                <a:lnTo>
                  <a:pt x="2776029" y="766234"/>
                </a:lnTo>
                <a:lnTo>
                  <a:pt x="2778667" y="774700"/>
                </a:lnTo>
                <a:lnTo>
                  <a:pt x="2781305" y="783167"/>
                </a:lnTo>
                <a:lnTo>
                  <a:pt x="2782360" y="791634"/>
                </a:lnTo>
                <a:lnTo>
                  <a:pt x="2782888" y="801159"/>
                </a:lnTo>
                <a:lnTo>
                  <a:pt x="2782360" y="810684"/>
                </a:lnTo>
                <a:lnTo>
                  <a:pt x="2781305" y="819150"/>
                </a:lnTo>
                <a:lnTo>
                  <a:pt x="2778667" y="827617"/>
                </a:lnTo>
                <a:lnTo>
                  <a:pt x="2776029" y="836084"/>
                </a:lnTo>
                <a:lnTo>
                  <a:pt x="2772336" y="844021"/>
                </a:lnTo>
                <a:lnTo>
                  <a:pt x="2768115" y="851430"/>
                </a:lnTo>
                <a:lnTo>
                  <a:pt x="2762311" y="858309"/>
                </a:lnTo>
                <a:lnTo>
                  <a:pt x="2757035" y="864659"/>
                </a:lnTo>
                <a:lnTo>
                  <a:pt x="2750176" y="870480"/>
                </a:lnTo>
                <a:lnTo>
                  <a:pt x="2743845" y="875771"/>
                </a:lnTo>
                <a:lnTo>
                  <a:pt x="2736458" y="880005"/>
                </a:lnTo>
                <a:lnTo>
                  <a:pt x="2728544" y="884238"/>
                </a:lnTo>
                <a:lnTo>
                  <a:pt x="2720102" y="887413"/>
                </a:lnTo>
                <a:lnTo>
                  <a:pt x="2711660" y="889001"/>
                </a:lnTo>
                <a:lnTo>
                  <a:pt x="2702163" y="890588"/>
                </a:lnTo>
                <a:lnTo>
                  <a:pt x="2693194" y="890588"/>
                </a:lnTo>
                <a:lnTo>
                  <a:pt x="2684225" y="890588"/>
                </a:lnTo>
                <a:lnTo>
                  <a:pt x="2675255" y="889001"/>
                </a:lnTo>
                <a:lnTo>
                  <a:pt x="2666813" y="887413"/>
                </a:lnTo>
                <a:lnTo>
                  <a:pt x="2658899" y="884238"/>
                </a:lnTo>
                <a:lnTo>
                  <a:pt x="2650985" y="880005"/>
                </a:lnTo>
                <a:lnTo>
                  <a:pt x="2643598" y="875771"/>
                </a:lnTo>
                <a:lnTo>
                  <a:pt x="2636212" y="870480"/>
                </a:lnTo>
                <a:lnTo>
                  <a:pt x="2630408" y="864659"/>
                </a:lnTo>
                <a:lnTo>
                  <a:pt x="2624077" y="858309"/>
                </a:lnTo>
                <a:lnTo>
                  <a:pt x="2619328" y="851430"/>
                </a:lnTo>
                <a:lnTo>
                  <a:pt x="2614580" y="844021"/>
                </a:lnTo>
                <a:lnTo>
                  <a:pt x="2610887" y="836084"/>
                </a:lnTo>
                <a:lnTo>
                  <a:pt x="2607721" y="827617"/>
                </a:lnTo>
                <a:lnTo>
                  <a:pt x="2605083" y="819150"/>
                </a:lnTo>
                <a:lnTo>
                  <a:pt x="2604028" y="810684"/>
                </a:lnTo>
                <a:lnTo>
                  <a:pt x="2603500" y="801159"/>
                </a:lnTo>
                <a:lnTo>
                  <a:pt x="2604028" y="791634"/>
                </a:lnTo>
                <a:lnTo>
                  <a:pt x="2605083" y="783167"/>
                </a:lnTo>
                <a:lnTo>
                  <a:pt x="2607721" y="774700"/>
                </a:lnTo>
                <a:lnTo>
                  <a:pt x="2610887" y="766234"/>
                </a:lnTo>
                <a:lnTo>
                  <a:pt x="2614580" y="758296"/>
                </a:lnTo>
                <a:lnTo>
                  <a:pt x="2619328" y="750888"/>
                </a:lnTo>
                <a:lnTo>
                  <a:pt x="2624077" y="744009"/>
                </a:lnTo>
                <a:lnTo>
                  <a:pt x="2630408" y="737129"/>
                </a:lnTo>
                <a:lnTo>
                  <a:pt x="2636212" y="731838"/>
                </a:lnTo>
                <a:lnTo>
                  <a:pt x="2643598" y="726546"/>
                </a:lnTo>
                <a:lnTo>
                  <a:pt x="2650985" y="722313"/>
                </a:lnTo>
                <a:lnTo>
                  <a:pt x="2658899" y="718079"/>
                </a:lnTo>
                <a:lnTo>
                  <a:pt x="2666813" y="714904"/>
                </a:lnTo>
                <a:lnTo>
                  <a:pt x="2675255" y="712788"/>
                </a:lnTo>
                <a:lnTo>
                  <a:pt x="2684225" y="711729"/>
                </a:lnTo>
                <a:lnTo>
                  <a:pt x="2693194" y="711200"/>
                </a:lnTo>
                <a:close/>
                <a:moveTo>
                  <a:pt x="2456393" y="711200"/>
                </a:moveTo>
                <a:lnTo>
                  <a:pt x="2465389" y="711729"/>
                </a:lnTo>
                <a:lnTo>
                  <a:pt x="2474384" y="712788"/>
                </a:lnTo>
                <a:lnTo>
                  <a:pt x="2482851" y="714904"/>
                </a:lnTo>
                <a:lnTo>
                  <a:pt x="2491318" y="718079"/>
                </a:lnTo>
                <a:lnTo>
                  <a:pt x="2499255" y="722313"/>
                </a:lnTo>
                <a:lnTo>
                  <a:pt x="2506664" y="726546"/>
                </a:lnTo>
                <a:lnTo>
                  <a:pt x="2513543" y="731838"/>
                </a:lnTo>
                <a:lnTo>
                  <a:pt x="2519893" y="737129"/>
                </a:lnTo>
                <a:lnTo>
                  <a:pt x="2525714" y="744009"/>
                </a:lnTo>
                <a:lnTo>
                  <a:pt x="2531005" y="750888"/>
                </a:lnTo>
                <a:lnTo>
                  <a:pt x="2535238" y="758296"/>
                </a:lnTo>
                <a:lnTo>
                  <a:pt x="2538943" y="766234"/>
                </a:lnTo>
                <a:lnTo>
                  <a:pt x="2542118" y="774700"/>
                </a:lnTo>
                <a:lnTo>
                  <a:pt x="2544234" y="783167"/>
                </a:lnTo>
                <a:lnTo>
                  <a:pt x="2545822" y="791634"/>
                </a:lnTo>
                <a:lnTo>
                  <a:pt x="2546351" y="801159"/>
                </a:lnTo>
                <a:lnTo>
                  <a:pt x="2545822" y="810684"/>
                </a:lnTo>
                <a:lnTo>
                  <a:pt x="2544234" y="819150"/>
                </a:lnTo>
                <a:lnTo>
                  <a:pt x="2542118" y="827617"/>
                </a:lnTo>
                <a:lnTo>
                  <a:pt x="2538943" y="836084"/>
                </a:lnTo>
                <a:lnTo>
                  <a:pt x="2535238" y="844021"/>
                </a:lnTo>
                <a:lnTo>
                  <a:pt x="2531005" y="851430"/>
                </a:lnTo>
                <a:lnTo>
                  <a:pt x="2525714" y="858309"/>
                </a:lnTo>
                <a:lnTo>
                  <a:pt x="2519893" y="864659"/>
                </a:lnTo>
                <a:lnTo>
                  <a:pt x="2513543" y="870480"/>
                </a:lnTo>
                <a:lnTo>
                  <a:pt x="2506664" y="875771"/>
                </a:lnTo>
                <a:lnTo>
                  <a:pt x="2499255" y="880005"/>
                </a:lnTo>
                <a:lnTo>
                  <a:pt x="2491318" y="884238"/>
                </a:lnTo>
                <a:lnTo>
                  <a:pt x="2482851" y="887413"/>
                </a:lnTo>
                <a:lnTo>
                  <a:pt x="2474384" y="889001"/>
                </a:lnTo>
                <a:lnTo>
                  <a:pt x="2465389" y="890588"/>
                </a:lnTo>
                <a:lnTo>
                  <a:pt x="2456393" y="890588"/>
                </a:lnTo>
                <a:lnTo>
                  <a:pt x="2446868" y="890588"/>
                </a:lnTo>
                <a:lnTo>
                  <a:pt x="2438401" y="889001"/>
                </a:lnTo>
                <a:lnTo>
                  <a:pt x="2429405" y="887413"/>
                </a:lnTo>
                <a:lnTo>
                  <a:pt x="2421468" y="884238"/>
                </a:lnTo>
                <a:lnTo>
                  <a:pt x="2413530" y="880005"/>
                </a:lnTo>
                <a:lnTo>
                  <a:pt x="2406122" y="875771"/>
                </a:lnTo>
                <a:lnTo>
                  <a:pt x="2399243" y="870480"/>
                </a:lnTo>
                <a:lnTo>
                  <a:pt x="2392892" y="864659"/>
                </a:lnTo>
                <a:lnTo>
                  <a:pt x="2387072" y="858309"/>
                </a:lnTo>
                <a:lnTo>
                  <a:pt x="2381780" y="851430"/>
                </a:lnTo>
                <a:lnTo>
                  <a:pt x="2377017" y="844021"/>
                </a:lnTo>
                <a:lnTo>
                  <a:pt x="2373313" y="836084"/>
                </a:lnTo>
                <a:lnTo>
                  <a:pt x="2370138" y="827617"/>
                </a:lnTo>
                <a:lnTo>
                  <a:pt x="2368551" y="819150"/>
                </a:lnTo>
                <a:lnTo>
                  <a:pt x="2366963" y="810684"/>
                </a:lnTo>
                <a:lnTo>
                  <a:pt x="2366963" y="801159"/>
                </a:lnTo>
                <a:lnTo>
                  <a:pt x="2366963" y="791634"/>
                </a:lnTo>
                <a:lnTo>
                  <a:pt x="2368551" y="783167"/>
                </a:lnTo>
                <a:lnTo>
                  <a:pt x="2370138" y="774700"/>
                </a:lnTo>
                <a:lnTo>
                  <a:pt x="2373313" y="766234"/>
                </a:lnTo>
                <a:lnTo>
                  <a:pt x="2377017" y="758296"/>
                </a:lnTo>
                <a:lnTo>
                  <a:pt x="2381780" y="750888"/>
                </a:lnTo>
                <a:lnTo>
                  <a:pt x="2387072" y="744009"/>
                </a:lnTo>
                <a:lnTo>
                  <a:pt x="2392892" y="737129"/>
                </a:lnTo>
                <a:lnTo>
                  <a:pt x="2399243" y="731838"/>
                </a:lnTo>
                <a:lnTo>
                  <a:pt x="2406122" y="726546"/>
                </a:lnTo>
                <a:lnTo>
                  <a:pt x="2413530" y="722313"/>
                </a:lnTo>
                <a:lnTo>
                  <a:pt x="2421468" y="718079"/>
                </a:lnTo>
                <a:lnTo>
                  <a:pt x="2429405" y="714904"/>
                </a:lnTo>
                <a:lnTo>
                  <a:pt x="2438401" y="712788"/>
                </a:lnTo>
                <a:lnTo>
                  <a:pt x="2446868" y="711729"/>
                </a:lnTo>
                <a:lnTo>
                  <a:pt x="2456393" y="711200"/>
                </a:lnTo>
                <a:close/>
                <a:moveTo>
                  <a:pt x="2220384" y="711200"/>
                </a:moveTo>
                <a:lnTo>
                  <a:pt x="2229909" y="711729"/>
                </a:lnTo>
                <a:lnTo>
                  <a:pt x="2238376" y="712788"/>
                </a:lnTo>
                <a:lnTo>
                  <a:pt x="2246842" y="714904"/>
                </a:lnTo>
                <a:lnTo>
                  <a:pt x="2255309" y="718079"/>
                </a:lnTo>
                <a:lnTo>
                  <a:pt x="2263246" y="722313"/>
                </a:lnTo>
                <a:lnTo>
                  <a:pt x="2270655" y="726546"/>
                </a:lnTo>
                <a:lnTo>
                  <a:pt x="2277005" y="731838"/>
                </a:lnTo>
                <a:lnTo>
                  <a:pt x="2283884" y="737129"/>
                </a:lnTo>
                <a:lnTo>
                  <a:pt x="2289705" y="744009"/>
                </a:lnTo>
                <a:lnTo>
                  <a:pt x="2294997" y="750888"/>
                </a:lnTo>
                <a:lnTo>
                  <a:pt x="2299230" y="758296"/>
                </a:lnTo>
                <a:lnTo>
                  <a:pt x="2303463" y="766234"/>
                </a:lnTo>
                <a:lnTo>
                  <a:pt x="2306109" y="774700"/>
                </a:lnTo>
                <a:lnTo>
                  <a:pt x="2308226" y="783167"/>
                </a:lnTo>
                <a:lnTo>
                  <a:pt x="2309284" y="791634"/>
                </a:lnTo>
                <a:lnTo>
                  <a:pt x="2309813" y="801159"/>
                </a:lnTo>
                <a:lnTo>
                  <a:pt x="2309284" y="810684"/>
                </a:lnTo>
                <a:lnTo>
                  <a:pt x="2308226" y="819150"/>
                </a:lnTo>
                <a:lnTo>
                  <a:pt x="2306109" y="827617"/>
                </a:lnTo>
                <a:lnTo>
                  <a:pt x="2303463" y="836084"/>
                </a:lnTo>
                <a:lnTo>
                  <a:pt x="2299230" y="844021"/>
                </a:lnTo>
                <a:lnTo>
                  <a:pt x="2294997" y="851430"/>
                </a:lnTo>
                <a:lnTo>
                  <a:pt x="2289705" y="858309"/>
                </a:lnTo>
                <a:lnTo>
                  <a:pt x="2283884" y="864659"/>
                </a:lnTo>
                <a:lnTo>
                  <a:pt x="2277005" y="870480"/>
                </a:lnTo>
                <a:lnTo>
                  <a:pt x="2270655" y="875771"/>
                </a:lnTo>
                <a:lnTo>
                  <a:pt x="2263246" y="880005"/>
                </a:lnTo>
                <a:lnTo>
                  <a:pt x="2255309" y="884238"/>
                </a:lnTo>
                <a:lnTo>
                  <a:pt x="2246842" y="887413"/>
                </a:lnTo>
                <a:lnTo>
                  <a:pt x="2238376" y="889001"/>
                </a:lnTo>
                <a:lnTo>
                  <a:pt x="2229909" y="890588"/>
                </a:lnTo>
                <a:lnTo>
                  <a:pt x="2220384" y="890588"/>
                </a:lnTo>
                <a:lnTo>
                  <a:pt x="2210859" y="890588"/>
                </a:lnTo>
                <a:lnTo>
                  <a:pt x="2202392" y="889001"/>
                </a:lnTo>
                <a:lnTo>
                  <a:pt x="2193925" y="887413"/>
                </a:lnTo>
                <a:lnTo>
                  <a:pt x="2185459" y="884238"/>
                </a:lnTo>
                <a:lnTo>
                  <a:pt x="2177521" y="880005"/>
                </a:lnTo>
                <a:lnTo>
                  <a:pt x="2170113" y="875771"/>
                </a:lnTo>
                <a:lnTo>
                  <a:pt x="2163234" y="870480"/>
                </a:lnTo>
                <a:lnTo>
                  <a:pt x="2156354" y="864659"/>
                </a:lnTo>
                <a:lnTo>
                  <a:pt x="2151063" y="858309"/>
                </a:lnTo>
                <a:lnTo>
                  <a:pt x="2145771" y="851430"/>
                </a:lnTo>
                <a:lnTo>
                  <a:pt x="2141538" y="844021"/>
                </a:lnTo>
                <a:lnTo>
                  <a:pt x="2137304" y="836084"/>
                </a:lnTo>
                <a:lnTo>
                  <a:pt x="2134129" y="827617"/>
                </a:lnTo>
                <a:lnTo>
                  <a:pt x="2132013" y="819150"/>
                </a:lnTo>
                <a:lnTo>
                  <a:pt x="2130954" y="810684"/>
                </a:lnTo>
                <a:lnTo>
                  <a:pt x="2130425" y="801159"/>
                </a:lnTo>
                <a:lnTo>
                  <a:pt x="2130954" y="791634"/>
                </a:lnTo>
                <a:lnTo>
                  <a:pt x="2132013" y="783167"/>
                </a:lnTo>
                <a:lnTo>
                  <a:pt x="2134129" y="774700"/>
                </a:lnTo>
                <a:lnTo>
                  <a:pt x="2137304" y="766234"/>
                </a:lnTo>
                <a:lnTo>
                  <a:pt x="2141538" y="758296"/>
                </a:lnTo>
                <a:lnTo>
                  <a:pt x="2145771" y="750888"/>
                </a:lnTo>
                <a:lnTo>
                  <a:pt x="2151063" y="744009"/>
                </a:lnTo>
                <a:lnTo>
                  <a:pt x="2156354" y="737129"/>
                </a:lnTo>
                <a:lnTo>
                  <a:pt x="2163234" y="731838"/>
                </a:lnTo>
                <a:lnTo>
                  <a:pt x="2170113" y="726546"/>
                </a:lnTo>
                <a:lnTo>
                  <a:pt x="2177521" y="722313"/>
                </a:lnTo>
                <a:lnTo>
                  <a:pt x="2185459" y="718079"/>
                </a:lnTo>
                <a:lnTo>
                  <a:pt x="2193925" y="714904"/>
                </a:lnTo>
                <a:lnTo>
                  <a:pt x="2202392" y="712788"/>
                </a:lnTo>
                <a:lnTo>
                  <a:pt x="2210859" y="711729"/>
                </a:lnTo>
                <a:lnTo>
                  <a:pt x="2220384" y="711200"/>
                </a:lnTo>
                <a:close/>
                <a:moveTo>
                  <a:pt x="1509978" y="711200"/>
                </a:moveTo>
                <a:lnTo>
                  <a:pt x="1519000" y="711729"/>
                </a:lnTo>
                <a:lnTo>
                  <a:pt x="1528023" y="712788"/>
                </a:lnTo>
                <a:lnTo>
                  <a:pt x="1536514" y="714904"/>
                </a:lnTo>
                <a:lnTo>
                  <a:pt x="1545006" y="718079"/>
                </a:lnTo>
                <a:lnTo>
                  <a:pt x="1552966" y="722313"/>
                </a:lnTo>
                <a:lnTo>
                  <a:pt x="1560396" y="726546"/>
                </a:lnTo>
                <a:lnTo>
                  <a:pt x="1567296" y="731838"/>
                </a:lnTo>
                <a:lnTo>
                  <a:pt x="1574195" y="737129"/>
                </a:lnTo>
                <a:lnTo>
                  <a:pt x="1579502" y="744009"/>
                </a:lnTo>
                <a:lnTo>
                  <a:pt x="1584809" y="750888"/>
                </a:lnTo>
                <a:lnTo>
                  <a:pt x="1589055" y="758296"/>
                </a:lnTo>
                <a:lnTo>
                  <a:pt x="1592770" y="766234"/>
                </a:lnTo>
                <a:lnTo>
                  <a:pt x="1595954" y="774700"/>
                </a:lnTo>
                <a:lnTo>
                  <a:pt x="1598608" y="783167"/>
                </a:lnTo>
                <a:lnTo>
                  <a:pt x="1599670" y="791634"/>
                </a:lnTo>
                <a:lnTo>
                  <a:pt x="1600200" y="801159"/>
                </a:lnTo>
                <a:lnTo>
                  <a:pt x="1599670" y="810684"/>
                </a:lnTo>
                <a:lnTo>
                  <a:pt x="1598608" y="819150"/>
                </a:lnTo>
                <a:lnTo>
                  <a:pt x="1595954" y="827617"/>
                </a:lnTo>
                <a:lnTo>
                  <a:pt x="1592770" y="836084"/>
                </a:lnTo>
                <a:lnTo>
                  <a:pt x="1589055" y="844021"/>
                </a:lnTo>
                <a:lnTo>
                  <a:pt x="1584809" y="851430"/>
                </a:lnTo>
                <a:lnTo>
                  <a:pt x="1579502" y="858309"/>
                </a:lnTo>
                <a:lnTo>
                  <a:pt x="1574195" y="864659"/>
                </a:lnTo>
                <a:lnTo>
                  <a:pt x="1567296" y="870480"/>
                </a:lnTo>
                <a:lnTo>
                  <a:pt x="1560396" y="875771"/>
                </a:lnTo>
                <a:lnTo>
                  <a:pt x="1552966" y="880005"/>
                </a:lnTo>
                <a:lnTo>
                  <a:pt x="1545006" y="884238"/>
                </a:lnTo>
                <a:lnTo>
                  <a:pt x="1536514" y="887413"/>
                </a:lnTo>
                <a:lnTo>
                  <a:pt x="1528023" y="889001"/>
                </a:lnTo>
                <a:lnTo>
                  <a:pt x="1519000" y="890588"/>
                </a:lnTo>
                <a:lnTo>
                  <a:pt x="1509978" y="890588"/>
                </a:lnTo>
                <a:lnTo>
                  <a:pt x="1500425" y="890588"/>
                </a:lnTo>
                <a:lnTo>
                  <a:pt x="1491403" y="889001"/>
                </a:lnTo>
                <a:lnTo>
                  <a:pt x="1482911" y="887413"/>
                </a:lnTo>
                <a:lnTo>
                  <a:pt x="1474951" y="884238"/>
                </a:lnTo>
                <a:lnTo>
                  <a:pt x="1466990" y="880005"/>
                </a:lnTo>
                <a:lnTo>
                  <a:pt x="1459560" y="875771"/>
                </a:lnTo>
                <a:lnTo>
                  <a:pt x="1452661" y="870480"/>
                </a:lnTo>
                <a:lnTo>
                  <a:pt x="1446292" y="864659"/>
                </a:lnTo>
                <a:lnTo>
                  <a:pt x="1440454" y="858309"/>
                </a:lnTo>
                <a:lnTo>
                  <a:pt x="1435147" y="851430"/>
                </a:lnTo>
                <a:lnTo>
                  <a:pt x="1430370" y="844021"/>
                </a:lnTo>
                <a:lnTo>
                  <a:pt x="1426655" y="836084"/>
                </a:lnTo>
                <a:lnTo>
                  <a:pt x="1423471" y="827617"/>
                </a:lnTo>
                <a:lnTo>
                  <a:pt x="1421348" y="819150"/>
                </a:lnTo>
                <a:lnTo>
                  <a:pt x="1420287" y="810684"/>
                </a:lnTo>
                <a:lnTo>
                  <a:pt x="1419225" y="801159"/>
                </a:lnTo>
                <a:lnTo>
                  <a:pt x="1420287" y="791634"/>
                </a:lnTo>
                <a:lnTo>
                  <a:pt x="1421348" y="783167"/>
                </a:lnTo>
                <a:lnTo>
                  <a:pt x="1423471" y="774700"/>
                </a:lnTo>
                <a:lnTo>
                  <a:pt x="1426655" y="766234"/>
                </a:lnTo>
                <a:lnTo>
                  <a:pt x="1430370" y="758296"/>
                </a:lnTo>
                <a:lnTo>
                  <a:pt x="1435147" y="750888"/>
                </a:lnTo>
                <a:lnTo>
                  <a:pt x="1440454" y="744009"/>
                </a:lnTo>
                <a:lnTo>
                  <a:pt x="1446292" y="737129"/>
                </a:lnTo>
                <a:lnTo>
                  <a:pt x="1452661" y="731838"/>
                </a:lnTo>
                <a:lnTo>
                  <a:pt x="1459560" y="726546"/>
                </a:lnTo>
                <a:lnTo>
                  <a:pt x="1466990" y="722313"/>
                </a:lnTo>
                <a:lnTo>
                  <a:pt x="1474951" y="718079"/>
                </a:lnTo>
                <a:lnTo>
                  <a:pt x="1482911" y="714904"/>
                </a:lnTo>
                <a:lnTo>
                  <a:pt x="1491403" y="712788"/>
                </a:lnTo>
                <a:lnTo>
                  <a:pt x="1500425" y="711729"/>
                </a:lnTo>
                <a:lnTo>
                  <a:pt x="1509978" y="711200"/>
                </a:lnTo>
                <a:close/>
                <a:moveTo>
                  <a:pt x="1272118" y="711200"/>
                </a:moveTo>
                <a:lnTo>
                  <a:pt x="1281114" y="711729"/>
                </a:lnTo>
                <a:lnTo>
                  <a:pt x="1290639" y="712788"/>
                </a:lnTo>
                <a:lnTo>
                  <a:pt x="1299105" y="714904"/>
                </a:lnTo>
                <a:lnTo>
                  <a:pt x="1307572" y="718079"/>
                </a:lnTo>
                <a:lnTo>
                  <a:pt x="1315509" y="722313"/>
                </a:lnTo>
                <a:lnTo>
                  <a:pt x="1322918" y="726546"/>
                </a:lnTo>
                <a:lnTo>
                  <a:pt x="1329268" y="731838"/>
                </a:lnTo>
                <a:lnTo>
                  <a:pt x="1336147" y="737129"/>
                </a:lnTo>
                <a:lnTo>
                  <a:pt x="1341439" y="744009"/>
                </a:lnTo>
                <a:lnTo>
                  <a:pt x="1347260" y="750888"/>
                </a:lnTo>
                <a:lnTo>
                  <a:pt x="1351493" y="758296"/>
                </a:lnTo>
                <a:lnTo>
                  <a:pt x="1355197" y="766234"/>
                </a:lnTo>
                <a:lnTo>
                  <a:pt x="1357843" y="774700"/>
                </a:lnTo>
                <a:lnTo>
                  <a:pt x="1360489" y="783167"/>
                </a:lnTo>
                <a:lnTo>
                  <a:pt x="1361547" y="791634"/>
                </a:lnTo>
                <a:lnTo>
                  <a:pt x="1362076" y="801159"/>
                </a:lnTo>
                <a:lnTo>
                  <a:pt x="1361547" y="810684"/>
                </a:lnTo>
                <a:lnTo>
                  <a:pt x="1360489" y="819150"/>
                </a:lnTo>
                <a:lnTo>
                  <a:pt x="1357843" y="827617"/>
                </a:lnTo>
                <a:lnTo>
                  <a:pt x="1355197" y="836084"/>
                </a:lnTo>
                <a:lnTo>
                  <a:pt x="1351493" y="844021"/>
                </a:lnTo>
                <a:lnTo>
                  <a:pt x="1347260" y="851430"/>
                </a:lnTo>
                <a:lnTo>
                  <a:pt x="1341439" y="858309"/>
                </a:lnTo>
                <a:lnTo>
                  <a:pt x="1336147" y="864659"/>
                </a:lnTo>
                <a:lnTo>
                  <a:pt x="1329268" y="870480"/>
                </a:lnTo>
                <a:lnTo>
                  <a:pt x="1322918" y="875771"/>
                </a:lnTo>
                <a:lnTo>
                  <a:pt x="1315509" y="880005"/>
                </a:lnTo>
                <a:lnTo>
                  <a:pt x="1307572" y="884238"/>
                </a:lnTo>
                <a:lnTo>
                  <a:pt x="1299105" y="887413"/>
                </a:lnTo>
                <a:lnTo>
                  <a:pt x="1290639" y="889001"/>
                </a:lnTo>
                <a:lnTo>
                  <a:pt x="1281114" y="890588"/>
                </a:lnTo>
                <a:lnTo>
                  <a:pt x="1272118" y="890588"/>
                </a:lnTo>
                <a:lnTo>
                  <a:pt x="1263122" y="890588"/>
                </a:lnTo>
                <a:lnTo>
                  <a:pt x="1254655" y="889001"/>
                </a:lnTo>
                <a:lnTo>
                  <a:pt x="1245659" y="887413"/>
                </a:lnTo>
                <a:lnTo>
                  <a:pt x="1237722" y="884238"/>
                </a:lnTo>
                <a:lnTo>
                  <a:pt x="1229784" y="880005"/>
                </a:lnTo>
                <a:lnTo>
                  <a:pt x="1222376" y="875771"/>
                </a:lnTo>
                <a:lnTo>
                  <a:pt x="1214968" y="870480"/>
                </a:lnTo>
                <a:lnTo>
                  <a:pt x="1209147" y="864659"/>
                </a:lnTo>
                <a:lnTo>
                  <a:pt x="1202797" y="858309"/>
                </a:lnTo>
                <a:lnTo>
                  <a:pt x="1198034" y="851430"/>
                </a:lnTo>
                <a:lnTo>
                  <a:pt x="1193272" y="844021"/>
                </a:lnTo>
                <a:lnTo>
                  <a:pt x="1189567" y="836084"/>
                </a:lnTo>
                <a:lnTo>
                  <a:pt x="1186392" y="827617"/>
                </a:lnTo>
                <a:lnTo>
                  <a:pt x="1184805" y="819150"/>
                </a:lnTo>
                <a:lnTo>
                  <a:pt x="1182688" y="810684"/>
                </a:lnTo>
                <a:lnTo>
                  <a:pt x="1182688" y="801159"/>
                </a:lnTo>
                <a:lnTo>
                  <a:pt x="1182688" y="791634"/>
                </a:lnTo>
                <a:lnTo>
                  <a:pt x="1184805" y="783167"/>
                </a:lnTo>
                <a:lnTo>
                  <a:pt x="1186392" y="774700"/>
                </a:lnTo>
                <a:lnTo>
                  <a:pt x="1189567" y="766234"/>
                </a:lnTo>
                <a:lnTo>
                  <a:pt x="1193272" y="758296"/>
                </a:lnTo>
                <a:lnTo>
                  <a:pt x="1198034" y="750888"/>
                </a:lnTo>
                <a:lnTo>
                  <a:pt x="1202797" y="744009"/>
                </a:lnTo>
                <a:lnTo>
                  <a:pt x="1209147" y="737129"/>
                </a:lnTo>
                <a:lnTo>
                  <a:pt x="1214968" y="731838"/>
                </a:lnTo>
                <a:lnTo>
                  <a:pt x="1222376" y="726546"/>
                </a:lnTo>
                <a:lnTo>
                  <a:pt x="1229784" y="722313"/>
                </a:lnTo>
                <a:lnTo>
                  <a:pt x="1237722" y="718079"/>
                </a:lnTo>
                <a:lnTo>
                  <a:pt x="1245659" y="714904"/>
                </a:lnTo>
                <a:lnTo>
                  <a:pt x="1254655" y="712788"/>
                </a:lnTo>
                <a:lnTo>
                  <a:pt x="1263122" y="711729"/>
                </a:lnTo>
                <a:lnTo>
                  <a:pt x="1272118" y="711200"/>
                </a:lnTo>
                <a:close/>
                <a:moveTo>
                  <a:pt x="1036109" y="711200"/>
                </a:moveTo>
                <a:lnTo>
                  <a:pt x="1045105" y="711729"/>
                </a:lnTo>
                <a:lnTo>
                  <a:pt x="1053571" y="712788"/>
                </a:lnTo>
                <a:lnTo>
                  <a:pt x="1062038" y="714904"/>
                </a:lnTo>
                <a:lnTo>
                  <a:pt x="1070505" y="718079"/>
                </a:lnTo>
                <a:lnTo>
                  <a:pt x="1078442" y="722313"/>
                </a:lnTo>
                <a:lnTo>
                  <a:pt x="1085851" y="726546"/>
                </a:lnTo>
                <a:lnTo>
                  <a:pt x="1092730" y="731838"/>
                </a:lnTo>
                <a:lnTo>
                  <a:pt x="1099080" y="737129"/>
                </a:lnTo>
                <a:lnTo>
                  <a:pt x="1105430" y="744009"/>
                </a:lnTo>
                <a:lnTo>
                  <a:pt x="1110192" y="750888"/>
                </a:lnTo>
                <a:lnTo>
                  <a:pt x="1114426" y="758296"/>
                </a:lnTo>
                <a:lnTo>
                  <a:pt x="1118659" y="766234"/>
                </a:lnTo>
                <a:lnTo>
                  <a:pt x="1121834" y="774700"/>
                </a:lnTo>
                <a:lnTo>
                  <a:pt x="1123422" y="783167"/>
                </a:lnTo>
                <a:lnTo>
                  <a:pt x="1125009" y="791634"/>
                </a:lnTo>
                <a:lnTo>
                  <a:pt x="1125538" y="801159"/>
                </a:lnTo>
                <a:lnTo>
                  <a:pt x="1125009" y="810684"/>
                </a:lnTo>
                <a:lnTo>
                  <a:pt x="1123422" y="819150"/>
                </a:lnTo>
                <a:lnTo>
                  <a:pt x="1121834" y="827617"/>
                </a:lnTo>
                <a:lnTo>
                  <a:pt x="1118659" y="836084"/>
                </a:lnTo>
                <a:lnTo>
                  <a:pt x="1114426" y="844021"/>
                </a:lnTo>
                <a:lnTo>
                  <a:pt x="1110192" y="851430"/>
                </a:lnTo>
                <a:lnTo>
                  <a:pt x="1105430" y="858309"/>
                </a:lnTo>
                <a:lnTo>
                  <a:pt x="1099080" y="864659"/>
                </a:lnTo>
                <a:lnTo>
                  <a:pt x="1092730" y="870480"/>
                </a:lnTo>
                <a:lnTo>
                  <a:pt x="1085851" y="875771"/>
                </a:lnTo>
                <a:lnTo>
                  <a:pt x="1078442" y="880005"/>
                </a:lnTo>
                <a:lnTo>
                  <a:pt x="1070505" y="884238"/>
                </a:lnTo>
                <a:lnTo>
                  <a:pt x="1062038" y="887413"/>
                </a:lnTo>
                <a:lnTo>
                  <a:pt x="1053571" y="889001"/>
                </a:lnTo>
                <a:lnTo>
                  <a:pt x="1045105" y="890588"/>
                </a:lnTo>
                <a:lnTo>
                  <a:pt x="1036109" y="890588"/>
                </a:lnTo>
                <a:lnTo>
                  <a:pt x="1026055" y="890588"/>
                </a:lnTo>
                <a:lnTo>
                  <a:pt x="1017588" y="889001"/>
                </a:lnTo>
                <a:lnTo>
                  <a:pt x="1009121" y="887413"/>
                </a:lnTo>
                <a:lnTo>
                  <a:pt x="1000655" y="884238"/>
                </a:lnTo>
                <a:lnTo>
                  <a:pt x="992717" y="880005"/>
                </a:lnTo>
                <a:lnTo>
                  <a:pt x="985309" y="875771"/>
                </a:lnTo>
                <a:lnTo>
                  <a:pt x="978959" y="870480"/>
                </a:lnTo>
                <a:lnTo>
                  <a:pt x="972079" y="864659"/>
                </a:lnTo>
                <a:lnTo>
                  <a:pt x="966259" y="858309"/>
                </a:lnTo>
                <a:lnTo>
                  <a:pt x="960967" y="851430"/>
                </a:lnTo>
                <a:lnTo>
                  <a:pt x="956734" y="844021"/>
                </a:lnTo>
                <a:lnTo>
                  <a:pt x="952500" y="836084"/>
                </a:lnTo>
                <a:lnTo>
                  <a:pt x="949325" y="827617"/>
                </a:lnTo>
                <a:lnTo>
                  <a:pt x="947738" y="819150"/>
                </a:lnTo>
                <a:lnTo>
                  <a:pt x="946679" y="810684"/>
                </a:lnTo>
                <a:lnTo>
                  <a:pt x="946150" y="801159"/>
                </a:lnTo>
                <a:lnTo>
                  <a:pt x="946679" y="791634"/>
                </a:lnTo>
                <a:lnTo>
                  <a:pt x="947738" y="783167"/>
                </a:lnTo>
                <a:lnTo>
                  <a:pt x="949325" y="774700"/>
                </a:lnTo>
                <a:lnTo>
                  <a:pt x="952500" y="766234"/>
                </a:lnTo>
                <a:lnTo>
                  <a:pt x="956734" y="758296"/>
                </a:lnTo>
                <a:lnTo>
                  <a:pt x="960967" y="750888"/>
                </a:lnTo>
                <a:lnTo>
                  <a:pt x="966259" y="744009"/>
                </a:lnTo>
                <a:lnTo>
                  <a:pt x="972079" y="737129"/>
                </a:lnTo>
                <a:lnTo>
                  <a:pt x="978959" y="731838"/>
                </a:lnTo>
                <a:lnTo>
                  <a:pt x="985309" y="726546"/>
                </a:lnTo>
                <a:lnTo>
                  <a:pt x="992717" y="722313"/>
                </a:lnTo>
                <a:lnTo>
                  <a:pt x="1000655" y="718079"/>
                </a:lnTo>
                <a:lnTo>
                  <a:pt x="1009121" y="714904"/>
                </a:lnTo>
                <a:lnTo>
                  <a:pt x="1017588" y="712788"/>
                </a:lnTo>
                <a:lnTo>
                  <a:pt x="1026055" y="711729"/>
                </a:lnTo>
                <a:lnTo>
                  <a:pt x="1036109" y="711200"/>
                </a:lnTo>
                <a:close/>
                <a:moveTo>
                  <a:pt x="799572" y="711200"/>
                </a:moveTo>
                <a:lnTo>
                  <a:pt x="809097" y="711729"/>
                </a:lnTo>
                <a:lnTo>
                  <a:pt x="817564" y="712788"/>
                </a:lnTo>
                <a:lnTo>
                  <a:pt x="826559" y="714904"/>
                </a:lnTo>
                <a:lnTo>
                  <a:pt x="834497" y="718079"/>
                </a:lnTo>
                <a:lnTo>
                  <a:pt x="842434" y="722313"/>
                </a:lnTo>
                <a:lnTo>
                  <a:pt x="849843" y="726546"/>
                </a:lnTo>
                <a:lnTo>
                  <a:pt x="856722" y="731838"/>
                </a:lnTo>
                <a:lnTo>
                  <a:pt x="863072" y="737129"/>
                </a:lnTo>
                <a:lnTo>
                  <a:pt x="868893" y="744009"/>
                </a:lnTo>
                <a:lnTo>
                  <a:pt x="874185" y="750888"/>
                </a:lnTo>
                <a:lnTo>
                  <a:pt x="878947" y="758296"/>
                </a:lnTo>
                <a:lnTo>
                  <a:pt x="882651" y="766234"/>
                </a:lnTo>
                <a:lnTo>
                  <a:pt x="885826" y="774700"/>
                </a:lnTo>
                <a:lnTo>
                  <a:pt x="887414" y="783167"/>
                </a:lnTo>
                <a:lnTo>
                  <a:pt x="889001" y="791634"/>
                </a:lnTo>
                <a:lnTo>
                  <a:pt x="889001" y="801159"/>
                </a:lnTo>
                <a:lnTo>
                  <a:pt x="889001" y="810684"/>
                </a:lnTo>
                <a:lnTo>
                  <a:pt x="887414" y="819150"/>
                </a:lnTo>
                <a:lnTo>
                  <a:pt x="885826" y="827617"/>
                </a:lnTo>
                <a:lnTo>
                  <a:pt x="882651" y="836084"/>
                </a:lnTo>
                <a:lnTo>
                  <a:pt x="878947" y="844021"/>
                </a:lnTo>
                <a:lnTo>
                  <a:pt x="874185" y="851430"/>
                </a:lnTo>
                <a:lnTo>
                  <a:pt x="868893" y="858309"/>
                </a:lnTo>
                <a:lnTo>
                  <a:pt x="863072" y="864659"/>
                </a:lnTo>
                <a:lnTo>
                  <a:pt x="856722" y="870480"/>
                </a:lnTo>
                <a:lnTo>
                  <a:pt x="849843" y="875771"/>
                </a:lnTo>
                <a:lnTo>
                  <a:pt x="842434" y="880005"/>
                </a:lnTo>
                <a:lnTo>
                  <a:pt x="834497" y="884238"/>
                </a:lnTo>
                <a:lnTo>
                  <a:pt x="826559" y="887413"/>
                </a:lnTo>
                <a:lnTo>
                  <a:pt x="817564" y="889001"/>
                </a:lnTo>
                <a:lnTo>
                  <a:pt x="809097" y="890588"/>
                </a:lnTo>
                <a:lnTo>
                  <a:pt x="799572" y="890588"/>
                </a:lnTo>
                <a:lnTo>
                  <a:pt x="790576" y="890588"/>
                </a:lnTo>
                <a:lnTo>
                  <a:pt x="781580" y="889001"/>
                </a:lnTo>
                <a:lnTo>
                  <a:pt x="773113" y="887413"/>
                </a:lnTo>
                <a:lnTo>
                  <a:pt x="764647" y="884238"/>
                </a:lnTo>
                <a:lnTo>
                  <a:pt x="756709" y="880005"/>
                </a:lnTo>
                <a:lnTo>
                  <a:pt x="749301" y="875771"/>
                </a:lnTo>
                <a:lnTo>
                  <a:pt x="742422" y="870480"/>
                </a:lnTo>
                <a:lnTo>
                  <a:pt x="735542" y="864659"/>
                </a:lnTo>
                <a:lnTo>
                  <a:pt x="730251" y="858309"/>
                </a:lnTo>
                <a:lnTo>
                  <a:pt x="724959" y="851430"/>
                </a:lnTo>
                <a:lnTo>
                  <a:pt x="720726" y="844021"/>
                </a:lnTo>
                <a:lnTo>
                  <a:pt x="717022" y="836084"/>
                </a:lnTo>
                <a:lnTo>
                  <a:pt x="713847" y="827617"/>
                </a:lnTo>
                <a:lnTo>
                  <a:pt x="711201" y="819150"/>
                </a:lnTo>
                <a:lnTo>
                  <a:pt x="710142" y="810684"/>
                </a:lnTo>
                <a:lnTo>
                  <a:pt x="709613" y="801159"/>
                </a:lnTo>
                <a:lnTo>
                  <a:pt x="710142" y="791634"/>
                </a:lnTo>
                <a:lnTo>
                  <a:pt x="711201" y="783167"/>
                </a:lnTo>
                <a:lnTo>
                  <a:pt x="713847" y="774700"/>
                </a:lnTo>
                <a:lnTo>
                  <a:pt x="717022" y="766234"/>
                </a:lnTo>
                <a:lnTo>
                  <a:pt x="720726" y="758296"/>
                </a:lnTo>
                <a:lnTo>
                  <a:pt x="724959" y="750888"/>
                </a:lnTo>
                <a:lnTo>
                  <a:pt x="730251" y="744009"/>
                </a:lnTo>
                <a:lnTo>
                  <a:pt x="735542" y="737129"/>
                </a:lnTo>
                <a:lnTo>
                  <a:pt x="742422" y="731838"/>
                </a:lnTo>
                <a:lnTo>
                  <a:pt x="749301" y="726546"/>
                </a:lnTo>
                <a:lnTo>
                  <a:pt x="756709" y="722313"/>
                </a:lnTo>
                <a:lnTo>
                  <a:pt x="764647" y="718079"/>
                </a:lnTo>
                <a:lnTo>
                  <a:pt x="773113" y="714904"/>
                </a:lnTo>
                <a:lnTo>
                  <a:pt x="781580" y="712788"/>
                </a:lnTo>
                <a:lnTo>
                  <a:pt x="790576" y="711729"/>
                </a:lnTo>
                <a:lnTo>
                  <a:pt x="799572" y="711200"/>
                </a:lnTo>
                <a:close/>
                <a:moveTo>
                  <a:pt x="2693194" y="474662"/>
                </a:moveTo>
                <a:lnTo>
                  <a:pt x="2702163" y="475717"/>
                </a:lnTo>
                <a:lnTo>
                  <a:pt x="2711660" y="476773"/>
                </a:lnTo>
                <a:lnTo>
                  <a:pt x="2720102" y="478883"/>
                </a:lnTo>
                <a:lnTo>
                  <a:pt x="2728544" y="482049"/>
                </a:lnTo>
                <a:lnTo>
                  <a:pt x="2736458" y="485742"/>
                </a:lnTo>
                <a:lnTo>
                  <a:pt x="2743845" y="489963"/>
                </a:lnTo>
                <a:lnTo>
                  <a:pt x="2750176" y="495767"/>
                </a:lnTo>
                <a:lnTo>
                  <a:pt x="2757035" y="501043"/>
                </a:lnTo>
                <a:lnTo>
                  <a:pt x="2762311" y="507902"/>
                </a:lnTo>
                <a:lnTo>
                  <a:pt x="2768115" y="514233"/>
                </a:lnTo>
                <a:lnTo>
                  <a:pt x="2772336" y="521620"/>
                </a:lnTo>
                <a:lnTo>
                  <a:pt x="2776029" y="529534"/>
                </a:lnTo>
                <a:lnTo>
                  <a:pt x="2778667" y="537976"/>
                </a:lnTo>
                <a:lnTo>
                  <a:pt x="2781305" y="546417"/>
                </a:lnTo>
                <a:lnTo>
                  <a:pt x="2782360" y="555387"/>
                </a:lnTo>
                <a:lnTo>
                  <a:pt x="2782888" y="564884"/>
                </a:lnTo>
                <a:lnTo>
                  <a:pt x="2782360" y="573853"/>
                </a:lnTo>
                <a:lnTo>
                  <a:pt x="2781305" y="582295"/>
                </a:lnTo>
                <a:lnTo>
                  <a:pt x="2778667" y="591264"/>
                </a:lnTo>
                <a:lnTo>
                  <a:pt x="2776029" y="599179"/>
                </a:lnTo>
                <a:lnTo>
                  <a:pt x="2772336" y="607093"/>
                </a:lnTo>
                <a:lnTo>
                  <a:pt x="2768115" y="614479"/>
                </a:lnTo>
                <a:lnTo>
                  <a:pt x="2762311" y="621866"/>
                </a:lnTo>
                <a:lnTo>
                  <a:pt x="2757035" y="627670"/>
                </a:lnTo>
                <a:lnTo>
                  <a:pt x="2750176" y="634001"/>
                </a:lnTo>
                <a:lnTo>
                  <a:pt x="2743845" y="638749"/>
                </a:lnTo>
                <a:lnTo>
                  <a:pt x="2736458" y="643498"/>
                </a:lnTo>
                <a:lnTo>
                  <a:pt x="2728544" y="647191"/>
                </a:lnTo>
                <a:lnTo>
                  <a:pt x="2720102" y="650357"/>
                </a:lnTo>
                <a:lnTo>
                  <a:pt x="2711660" y="651940"/>
                </a:lnTo>
                <a:lnTo>
                  <a:pt x="2702163" y="654050"/>
                </a:lnTo>
                <a:lnTo>
                  <a:pt x="2693194" y="654050"/>
                </a:lnTo>
                <a:lnTo>
                  <a:pt x="2684225" y="654050"/>
                </a:lnTo>
                <a:lnTo>
                  <a:pt x="2675255" y="651940"/>
                </a:lnTo>
                <a:lnTo>
                  <a:pt x="2666813" y="650357"/>
                </a:lnTo>
                <a:lnTo>
                  <a:pt x="2658899" y="647191"/>
                </a:lnTo>
                <a:lnTo>
                  <a:pt x="2650985" y="643498"/>
                </a:lnTo>
                <a:lnTo>
                  <a:pt x="2643598" y="638749"/>
                </a:lnTo>
                <a:lnTo>
                  <a:pt x="2636212" y="634001"/>
                </a:lnTo>
                <a:lnTo>
                  <a:pt x="2630408" y="627670"/>
                </a:lnTo>
                <a:lnTo>
                  <a:pt x="2624077" y="621866"/>
                </a:lnTo>
                <a:lnTo>
                  <a:pt x="2619328" y="614479"/>
                </a:lnTo>
                <a:lnTo>
                  <a:pt x="2614580" y="607093"/>
                </a:lnTo>
                <a:lnTo>
                  <a:pt x="2610887" y="599179"/>
                </a:lnTo>
                <a:lnTo>
                  <a:pt x="2607721" y="591264"/>
                </a:lnTo>
                <a:lnTo>
                  <a:pt x="2605083" y="582295"/>
                </a:lnTo>
                <a:lnTo>
                  <a:pt x="2604028" y="573853"/>
                </a:lnTo>
                <a:lnTo>
                  <a:pt x="2603500" y="564884"/>
                </a:lnTo>
                <a:lnTo>
                  <a:pt x="2604028" y="555387"/>
                </a:lnTo>
                <a:lnTo>
                  <a:pt x="2605083" y="546417"/>
                </a:lnTo>
                <a:lnTo>
                  <a:pt x="2607721" y="537976"/>
                </a:lnTo>
                <a:lnTo>
                  <a:pt x="2610887" y="529534"/>
                </a:lnTo>
                <a:lnTo>
                  <a:pt x="2614580" y="521620"/>
                </a:lnTo>
                <a:lnTo>
                  <a:pt x="2619328" y="514233"/>
                </a:lnTo>
                <a:lnTo>
                  <a:pt x="2624077" y="507902"/>
                </a:lnTo>
                <a:lnTo>
                  <a:pt x="2630408" y="501043"/>
                </a:lnTo>
                <a:lnTo>
                  <a:pt x="2636212" y="495767"/>
                </a:lnTo>
                <a:lnTo>
                  <a:pt x="2643598" y="489963"/>
                </a:lnTo>
                <a:lnTo>
                  <a:pt x="2650985" y="485742"/>
                </a:lnTo>
                <a:lnTo>
                  <a:pt x="2658899" y="482049"/>
                </a:lnTo>
                <a:lnTo>
                  <a:pt x="2666813" y="478883"/>
                </a:lnTo>
                <a:lnTo>
                  <a:pt x="2675255" y="476773"/>
                </a:lnTo>
                <a:lnTo>
                  <a:pt x="2684225" y="475717"/>
                </a:lnTo>
                <a:lnTo>
                  <a:pt x="2693194" y="474662"/>
                </a:lnTo>
                <a:close/>
                <a:moveTo>
                  <a:pt x="2456393" y="474662"/>
                </a:moveTo>
                <a:lnTo>
                  <a:pt x="2465389" y="475717"/>
                </a:lnTo>
                <a:lnTo>
                  <a:pt x="2474384" y="476773"/>
                </a:lnTo>
                <a:lnTo>
                  <a:pt x="2482851" y="478883"/>
                </a:lnTo>
                <a:lnTo>
                  <a:pt x="2491318" y="482049"/>
                </a:lnTo>
                <a:lnTo>
                  <a:pt x="2499255" y="485742"/>
                </a:lnTo>
                <a:lnTo>
                  <a:pt x="2506664" y="489963"/>
                </a:lnTo>
                <a:lnTo>
                  <a:pt x="2513543" y="495767"/>
                </a:lnTo>
                <a:lnTo>
                  <a:pt x="2519893" y="501043"/>
                </a:lnTo>
                <a:lnTo>
                  <a:pt x="2525714" y="507902"/>
                </a:lnTo>
                <a:lnTo>
                  <a:pt x="2531005" y="514233"/>
                </a:lnTo>
                <a:lnTo>
                  <a:pt x="2535238" y="521620"/>
                </a:lnTo>
                <a:lnTo>
                  <a:pt x="2538943" y="529534"/>
                </a:lnTo>
                <a:lnTo>
                  <a:pt x="2542118" y="537976"/>
                </a:lnTo>
                <a:lnTo>
                  <a:pt x="2544234" y="546417"/>
                </a:lnTo>
                <a:lnTo>
                  <a:pt x="2545822" y="555387"/>
                </a:lnTo>
                <a:lnTo>
                  <a:pt x="2546351" y="564884"/>
                </a:lnTo>
                <a:lnTo>
                  <a:pt x="2545822" y="573853"/>
                </a:lnTo>
                <a:lnTo>
                  <a:pt x="2544234" y="582295"/>
                </a:lnTo>
                <a:lnTo>
                  <a:pt x="2542118" y="591264"/>
                </a:lnTo>
                <a:lnTo>
                  <a:pt x="2538943" y="599179"/>
                </a:lnTo>
                <a:lnTo>
                  <a:pt x="2535238" y="607093"/>
                </a:lnTo>
                <a:lnTo>
                  <a:pt x="2531005" y="614479"/>
                </a:lnTo>
                <a:lnTo>
                  <a:pt x="2525714" y="621866"/>
                </a:lnTo>
                <a:lnTo>
                  <a:pt x="2519893" y="627670"/>
                </a:lnTo>
                <a:lnTo>
                  <a:pt x="2513543" y="634001"/>
                </a:lnTo>
                <a:lnTo>
                  <a:pt x="2506664" y="638749"/>
                </a:lnTo>
                <a:lnTo>
                  <a:pt x="2499255" y="643498"/>
                </a:lnTo>
                <a:lnTo>
                  <a:pt x="2491318" y="647191"/>
                </a:lnTo>
                <a:lnTo>
                  <a:pt x="2482851" y="650357"/>
                </a:lnTo>
                <a:lnTo>
                  <a:pt x="2474384" y="651940"/>
                </a:lnTo>
                <a:lnTo>
                  <a:pt x="2465389" y="654050"/>
                </a:lnTo>
                <a:lnTo>
                  <a:pt x="2456393" y="654050"/>
                </a:lnTo>
                <a:lnTo>
                  <a:pt x="2446868" y="654050"/>
                </a:lnTo>
                <a:lnTo>
                  <a:pt x="2438401" y="651940"/>
                </a:lnTo>
                <a:lnTo>
                  <a:pt x="2429405" y="650357"/>
                </a:lnTo>
                <a:lnTo>
                  <a:pt x="2421468" y="647191"/>
                </a:lnTo>
                <a:lnTo>
                  <a:pt x="2413530" y="643498"/>
                </a:lnTo>
                <a:lnTo>
                  <a:pt x="2406122" y="638749"/>
                </a:lnTo>
                <a:lnTo>
                  <a:pt x="2399243" y="634001"/>
                </a:lnTo>
                <a:lnTo>
                  <a:pt x="2392892" y="627670"/>
                </a:lnTo>
                <a:lnTo>
                  <a:pt x="2387072" y="621866"/>
                </a:lnTo>
                <a:lnTo>
                  <a:pt x="2381780" y="614479"/>
                </a:lnTo>
                <a:lnTo>
                  <a:pt x="2377017" y="607093"/>
                </a:lnTo>
                <a:lnTo>
                  <a:pt x="2373313" y="599179"/>
                </a:lnTo>
                <a:lnTo>
                  <a:pt x="2370138" y="591264"/>
                </a:lnTo>
                <a:lnTo>
                  <a:pt x="2368551" y="582295"/>
                </a:lnTo>
                <a:lnTo>
                  <a:pt x="2366963" y="573853"/>
                </a:lnTo>
                <a:lnTo>
                  <a:pt x="2366963" y="564884"/>
                </a:lnTo>
                <a:lnTo>
                  <a:pt x="2366963" y="555387"/>
                </a:lnTo>
                <a:lnTo>
                  <a:pt x="2368551" y="546417"/>
                </a:lnTo>
                <a:lnTo>
                  <a:pt x="2370138" y="537976"/>
                </a:lnTo>
                <a:lnTo>
                  <a:pt x="2373313" y="529534"/>
                </a:lnTo>
                <a:lnTo>
                  <a:pt x="2377017" y="521620"/>
                </a:lnTo>
                <a:lnTo>
                  <a:pt x="2381780" y="514233"/>
                </a:lnTo>
                <a:lnTo>
                  <a:pt x="2387072" y="507902"/>
                </a:lnTo>
                <a:lnTo>
                  <a:pt x="2392892" y="501043"/>
                </a:lnTo>
                <a:lnTo>
                  <a:pt x="2399243" y="495767"/>
                </a:lnTo>
                <a:lnTo>
                  <a:pt x="2406122" y="489963"/>
                </a:lnTo>
                <a:lnTo>
                  <a:pt x="2413530" y="485742"/>
                </a:lnTo>
                <a:lnTo>
                  <a:pt x="2421468" y="482049"/>
                </a:lnTo>
                <a:lnTo>
                  <a:pt x="2429405" y="478883"/>
                </a:lnTo>
                <a:lnTo>
                  <a:pt x="2438401" y="476773"/>
                </a:lnTo>
                <a:lnTo>
                  <a:pt x="2446868" y="475717"/>
                </a:lnTo>
                <a:lnTo>
                  <a:pt x="2456393" y="474662"/>
                </a:lnTo>
                <a:close/>
                <a:moveTo>
                  <a:pt x="2220384" y="474662"/>
                </a:moveTo>
                <a:lnTo>
                  <a:pt x="2229909" y="475717"/>
                </a:lnTo>
                <a:lnTo>
                  <a:pt x="2238376" y="476773"/>
                </a:lnTo>
                <a:lnTo>
                  <a:pt x="2246842" y="478883"/>
                </a:lnTo>
                <a:lnTo>
                  <a:pt x="2255309" y="482049"/>
                </a:lnTo>
                <a:lnTo>
                  <a:pt x="2263246" y="485742"/>
                </a:lnTo>
                <a:lnTo>
                  <a:pt x="2270655" y="489963"/>
                </a:lnTo>
                <a:lnTo>
                  <a:pt x="2277005" y="495767"/>
                </a:lnTo>
                <a:lnTo>
                  <a:pt x="2283884" y="501043"/>
                </a:lnTo>
                <a:lnTo>
                  <a:pt x="2289705" y="507902"/>
                </a:lnTo>
                <a:lnTo>
                  <a:pt x="2294997" y="514233"/>
                </a:lnTo>
                <a:lnTo>
                  <a:pt x="2299230" y="521620"/>
                </a:lnTo>
                <a:lnTo>
                  <a:pt x="2303463" y="529534"/>
                </a:lnTo>
                <a:lnTo>
                  <a:pt x="2306109" y="537976"/>
                </a:lnTo>
                <a:lnTo>
                  <a:pt x="2308226" y="546417"/>
                </a:lnTo>
                <a:lnTo>
                  <a:pt x="2309284" y="555387"/>
                </a:lnTo>
                <a:lnTo>
                  <a:pt x="2309813" y="564884"/>
                </a:lnTo>
                <a:lnTo>
                  <a:pt x="2309284" y="573853"/>
                </a:lnTo>
                <a:lnTo>
                  <a:pt x="2308226" y="582295"/>
                </a:lnTo>
                <a:lnTo>
                  <a:pt x="2306109" y="591264"/>
                </a:lnTo>
                <a:lnTo>
                  <a:pt x="2303463" y="599179"/>
                </a:lnTo>
                <a:lnTo>
                  <a:pt x="2299230" y="607093"/>
                </a:lnTo>
                <a:lnTo>
                  <a:pt x="2294997" y="614479"/>
                </a:lnTo>
                <a:lnTo>
                  <a:pt x="2289705" y="621866"/>
                </a:lnTo>
                <a:lnTo>
                  <a:pt x="2283884" y="627670"/>
                </a:lnTo>
                <a:lnTo>
                  <a:pt x="2277005" y="634001"/>
                </a:lnTo>
                <a:lnTo>
                  <a:pt x="2270655" y="638749"/>
                </a:lnTo>
                <a:lnTo>
                  <a:pt x="2263246" y="643498"/>
                </a:lnTo>
                <a:lnTo>
                  <a:pt x="2255309" y="647191"/>
                </a:lnTo>
                <a:lnTo>
                  <a:pt x="2246842" y="650357"/>
                </a:lnTo>
                <a:lnTo>
                  <a:pt x="2238376" y="651940"/>
                </a:lnTo>
                <a:lnTo>
                  <a:pt x="2229909" y="654050"/>
                </a:lnTo>
                <a:lnTo>
                  <a:pt x="2220384" y="654050"/>
                </a:lnTo>
                <a:lnTo>
                  <a:pt x="2210859" y="654050"/>
                </a:lnTo>
                <a:lnTo>
                  <a:pt x="2202392" y="651940"/>
                </a:lnTo>
                <a:lnTo>
                  <a:pt x="2193925" y="650357"/>
                </a:lnTo>
                <a:lnTo>
                  <a:pt x="2185459" y="647191"/>
                </a:lnTo>
                <a:lnTo>
                  <a:pt x="2177521" y="643498"/>
                </a:lnTo>
                <a:lnTo>
                  <a:pt x="2170113" y="638749"/>
                </a:lnTo>
                <a:lnTo>
                  <a:pt x="2163234" y="634001"/>
                </a:lnTo>
                <a:lnTo>
                  <a:pt x="2156354" y="627670"/>
                </a:lnTo>
                <a:lnTo>
                  <a:pt x="2151063" y="621866"/>
                </a:lnTo>
                <a:lnTo>
                  <a:pt x="2145771" y="614479"/>
                </a:lnTo>
                <a:lnTo>
                  <a:pt x="2141538" y="607093"/>
                </a:lnTo>
                <a:lnTo>
                  <a:pt x="2137304" y="599179"/>
                </a:lnTo>
                <a:lnTo>
                  <a:pt x="2134129" y="591264"/>
                </a:lnTo>
                <a:lnTo>
                  <a:pt x="2132013" y="582295"/>
                </a:lnTo>
                <a:lnTo>
                  <a:pt x="2130954" y="573853"/>
                </a:lnTo>
                <a:lnTo>
                  <a:pt x="2130425" y="564884"/>
                </a:lnTo>
                <a:lnTo>
                  <a:pt x="2130954" y="555387"/>
                </a:lnTo>
                <a:lnTo>
                  <a:pt x="2132013" y="546417"/>
                </a:lnTo>
                <a:lnTo>
                  <a:pt x="2134129" y="537976"/>
                </a:lnTo>
                <a:lnTo>
                  <a:pt x="2137304" y="529534"/>
                </a:lnTo>
                <a:lnTo>
                  <a:pt x="2141538" y="521620"/>
                </a:lnTo>
                <a:lnTo>
                  <a:pt x="2145771" y="514233"/>
                </a:lnTo>
                <a:lnTo>
                  <a:pt x="2151063" y="507902"/>
                </a:lnTo>
                <a:lnTo>
                  <a:pt x="2156354" y="501043"/>
                </a:lnTo>
                <a:lnTo>
                  <a:pt x="2163234" y="495767"/>
                </a:lnTo>
                <a:lnTo>
                  <a:pt x="2170113" y="489963"/>
                </a:lnTo>
                <a:lnTo>
                  <a:pt x="2177521" y="485742"/>
                </a:lnTo>
                <a:lnTo>
                  <a:pt x="2185459" y="482049"/>
                </a:lnTo>
                <a:lnTo>
                  <a:pt x="2193925" y="478883"/>
                </a:lnTo>
                <a:lnTo>
                  <a:pt x="2202392" y="476773"/>
                </a:lnTo>
                <a:lnTo>
                  <a:pt x="2210859" y="475717"/>
                </a:lnTo>
                <a:lnTo>
                  <a:pt x="2220384" y="474662"/>
                </a:lnTo>
                <a:close/>
                <a:moveTo>
                  <a:pt x="1983320" y="474662"/>
                </a:moveTo>
                <a:lnTo>
                  <a:pt x="1992369" y="475717"/>
                </a:lnTo>
                <a:lnTo>
                  <a:pt x="2001418" y="476773"/>
                </a:lnTo>
                <a:lnTo>
                  <a:pt x="2009934" y="478883"/>
                </a:lnTo>
                <a:lnTo>
                  <a:pt x="2017918" y="482049"/>
                </a:lnTo>
                <a:lnTo>
                  <a:pt x="2025902" y="485742"/>
                </a:lnTo>
                <a:lnTo>
                  <a:pt x="2033354" y="489963"/>
                </a:lnTo>
                <a:lnTo>
                  <a:pt x="2040806" y="495767"/>
                </a:lnTo>
                <a:lnTo>
                  <a:pt x="2046661" y="501043"/>
                </a:lnTo>
                <a:lnTo>
                  <a:pt x="2053049" y="507902"/>
                </a:lnTo>
                <a:lnTo>
                  <a:pt x="2057839" y="514233"/>
                </a:lnTo>
                <a:lnTo>
                  <a:pt x="2062630" y="521620"/>
                </a:lnTo>
                <a:lnTo>
                  <a:pt x="2066356" y="529534"/>
                </a:lnTo>
                <a:lnTo>
                  <a:pt x="2069549" y="537976"/>
                </a:lnTo>
                <a:lnTo>
                  <a:pt x="2071146" y="546417"/>
                </a:lnTo>
                <a:lnTo>
                  <a:pt x="2073275" y="555387"/>
                </a:lnTo>
                <a:lnTo>
                  <a:pt x="2073275" y="564884"/>
                </a:lnTo>
                <a:lnTo>
                  <a:pt x="2073275" y="573853"/>
                </a:lnTo>
                <a:lnTo>
                  <a:pt x="2071146" y="582295"/>
                </a:lnTo>
                <a:lnTo>
                  <a:pt x="2069549" y="591264"/>
                </a:lnTo>
                <a:lnTo>
                  <a:pt x="2066356" y="599179"/>
                </a:lnTo>
                <a:lnTo>
                  <a:pt x="2062630" y="607093"/>
                </a:lnTo>
                <a:lnTo>
                  <a:pt x="2057839" y="614479"/>
                </a:lnTo>
                <a:lnTo>
                  <a:pt x="2053049" y="621866"/>
                </a:lnTo>
                <a:lnTo>
                  <a:pt x="2046661" y="627670"/>
                </a:lnTo>
                <a:lnTo>
                  <a:pt x="2040806" y="634001"/>
                </a:lnTo>
                <a:lnTo>
                  <a:pt x="2033354" y="638749"/>
                </a:lnTo>
                <a:lnTo>
                  <a:pt x="2025902" y="643498"/>
                </a:lnTo>
                <a:lnTo>
                  <a:pt x="2017918" y="647191"/>
                </a:lnTo>
                <a:lnTo>
                  <a:pt x="2009934" y="650357"/>
                </a:lnTo>
                <a:lnTo>
                  <a:pt x="2001418" y="651940"/>
                </a:lnTo>
                <a:lnTo>
                  <a:pt x="1992369" y="654050"/>
                </a:lnTo>
                <a:lnTo>
                  <a:pt x="1983320" y="654050"/>
                </a:lnTo>
                <a:lnTo>
                  <a:pt x="1973739" y="654050"/>
                </a:lnTo>
                <a:lnTo>
                  <a:pt x="1964690" y="651940"/>
                </a:lnTo>
                <a:lnTo>
                  <a:pt x="1956174" y="650357"/>
                </a:lnTo>
                <a:lnTo>
                  <a:pt x="1947657" y="647191"/>
                </a:lnTo>
                <a:lnTo>
                  <a:pt x="1939673" y="643498"/>
                </a:lnTo>
                <a:lnTo>
                  <a:pt x="1932221" y="638749"/>
                </a:lnTo>
                <a:lnTo>
                  <a:pt x="1925834" y="634001"/>
                </a:lnTo>
                <a:lnTo>
                  <a:pt x="1918914" y="627670"/>
                </a:lnTo>
                <a:lnTo>
                  <a:pt x="1913591" y="621866"/>
                </a:lnTo>
                <a:lnTo>
                  <a:pt x="1907736" y="614479"/>
                </a:lnTo>
                <a:lnTo>
                  <a:pt x="1903478" y="607093"/>
                </a:lnTo>
                <a:lnTo>
                  <a:pt x="1899752" y="599179"/>
                </a:lnTo>
                <a:lnTo>
                  <a:pt x="1897091" y="591264"/>
                </a:lnTo>
                <a:lnTo>
                  <a:pt x="1894429" y="582295"/>
                </a:lnTo>
                <a:lnTo>
                  <a:pt x="1893365" y="573853"/>
                </a:lnTo>
                <a:lnTo>
                  <a:pt x="1892300" y="564884"/>
                </a:lnTo>
                <a:lnTo>
                  <a:pt x="1893365" y="555387"/>
                </a:lnTo>
                <a:lnTo>
                  <a:pt x="1894429" y="546417"/>
                </a:lnTo>
                <a:lnTo>
                  <a:pt x="1897091" y="537976"/>
                </a:lnTo>
                <a:lnTo>
                  <a:pt x="1899752" y="529534"/>
                </a:lnTo>
                <a:lnTo>
                  <a:pt x="1903478" y="521620"/>
                </a:lnTo>
                <a:lnTo>
                  <a:pt x="1907736" y="514233"/>
                </a:lnTo>
                <a:lnTo>
                  <a:pt x="1913591" y="507902"/>
                </a:lnTo>
                <a:lnTo>
                  <a:pt x="1918914" y="501043"/>
                </a:lnTo>
                <a:lnTo>
                  <a:pt x="1925834" y="495767"/>
                </a:lnTo>
                <a:lnTo>
                  <a:pt x="1932221" y="489963"/>
                </a:lnTo>
                <a:lnTo>
                  <a:pt x="1939673" y="485742"/>
                </a:lnTo>
                <a:lnTo>
                  <a:pt x="1947657" y="482049"/>
                </a:lnTo>
                <a:lnTo>
                  <a:pt x="1956174" y="478883"/>
                </a:lnTo>
                <a:lnTo>
                  <a:pt x="1964690" y="476773"/>
                </a:lnTo>
                <a:lnTo>
                  <a:pt x="1973739" y="475717"/>
                </a:lnTo>
                <a:lnTo>
                  <a:pt x="1983320" y="474662"/>
                </a:lnTo>
                <a:close/>
                <a:moveTo>
                  <a:pt x="1272118" y="474662"/>
                </a:moveTo>
                <a:lnTo>
                  <a:pt x="1281114" y="475717"/>
                </a:lnTo>
                <a:lnTo>
                  <a:pt x="1290639" y="476773"/>
                </a:lnTo>
                <a:lnTo>
                  <a:pt x="1299105" y="478883"/>
                </a:lnTo>
                <a:lnTo>
                  <a:pt x="1307572" y="482049"/>
                </a:lnTo>
                <a:lnTo>
                  <a:pt x="1315509" y="485742"/>
                </a:lnTo>
                <a:lnTo>
                  <a:pt x="1322918" y="489963"/>
                </a:lnTo>
                <a:lnTo>
                  <a:pt x="1329268" y="495767"/>
                </a:lnTo>
                <a:lnTo>
                  <a:pt x="1336147" y="501043"/>
                </a:lnTo>
                <a:lnTo>
                  <a:pt x="1341439" y="507902"/>
                </a:lnTo>
                <a:lnTo>
                  <a:pt x="1347260" y="514233"/>
                </a:lnTo>
                <a:lnTo>
                  <a:pt x="1351493" y="521620"/>
                </a:lnTo>
                <a:lnTo>
                  <a:pt x="1355197" y="529534"/>
                </a:lnTo>
                <a:lnTo>
                  <a:pt x="1357843" y="537976"/>
                </a:lnTo>
                <a:lnTo>
                  <a:pt x="1360489" y="546417"/>
                </a:lnTo>
                <a:lnTo>
                  <a:pt x="1361547" y="555387"/>
                </a:lnTo>
                <a:lnTo>
                  <a:pt x="1362076" y="564884"/>
                </a:lnTo>
                <a:lnTo>
                  <a:pt x="1361547" y="573853"/>
                </a:lnTo>
                <a:lnTo>
                  <a:pt x="1360489" y="582295"/>
                </a:lnTo>
                <a:lnTo>
                  <a:pt x="1357843" y="591264"/>
                </a:lnTo>
                <a:lnTo>
                  <a:pt x="1355197" y="599179"/>
                </a:lnTo>
                <a:lnTo>
                  <a:pt x="1351493" y="607093"/>
                </a:lnTo>
                <a:lnTo>
                  <a:pt x="1347260" y="614479"/>
                </a:lnTo>
                <a:lnTo>
                  <a:pt x="1341439" y="621866"/>
                </a:lnTo>
                <a:lnTo>
                  <a:pt x="1336147" y="627670"/>
                </a:lnTo>
                <a:lnTo>
                  <a:pt x="1329268" y="634001"/>
                </a:lnTo>
                <a:lnTo>
                  <a:pt x="1322918" y="638749"/>
                </a:lnTo>
                <a:lnTo>
                  <a:pt x="1315509" y="643498"/>
                </a:lnTo>
                <a:lnTo>
                  <a:pt x="1307572" y="647191"/>
                </a:lnTo>
                <a:lnTo>
                  <a:pt x="1299105" y="650357"/>
                </a:lnTo>
                <a:lnTo>
                  <a:pt x="1290639" y="651940"/>
                </a:lnTo>
                <a:lnTo>
                  <a:pt x="1281114" y="654050"/>
                </a:lnTo>
                <a:lnTo>
                  <a:pt x="1272118" y="654050"/>
                </a:lnTo>
                <a:lnTo>
                  <a:pt x="1263122" y="654050"/>
                </a:lnTo>
                <a:lnTo>
                  <a:pt x="1254655" y="651940"/>
                </a:lnTo>
                <a:lnTo>
                  <a:pt x="1245659" y="650357"/>
                </a:lnTo>
                <a:lnTo>
                  <a:pt x="1237722" y="647191"/>
                </a:lnTo>
                <a:lnTo>
                  <a:pt x="1229784" y="643498"/>
                </a:lnTo>
                <a:lnTo>
                  <a:pt x="1222376" y="638749"/>
                </a:lnTo>
                <a:lnTo>
                  <a:pt x="1214968" y="634001"/>
                </a:lnTo>
                <a:lnTo>
                  <a:pt x="1209147" y="627670"/>
                </a:lnTo>
                <a:lnTo>
                  <a:pt x="1202797" y="621866"/>
                </a:lnTo>
                <a:lnTo>
                  <a:pt x="1198034" y="614479"/>
                </a:lnTo>
                <a:lnTo>
                  <a:pt x="1193272" y="607093"/>
                </a:lnTo>
                <a:lnTo>
                  <a:pt x="1189567" y="599179"/>
                </a:lnTo>
                <a:lnTo>
                  <a:pt x="1186392" y="591264"/>
                </a:lnTo>
                <a:lnTo>
                  <a:pt x="1184805" y="582295"/>
                </a:lnTo>
                <a:lnTo>
                  <a:pt x="1182688" y="573853"/>
                </a:lnTo>
                <a:lnTo>
                  <a:pt x="1182688" y="564884"/>
                </a:lnTo>
                <a:lnTo>
                  <a:pt x="1182688" y="555387"/>
                </a:lnTo>
                <a:lnTo>
                  <a:pt x="1184805" y="546417"/>
                </a:lnTo>
                <a:lnTo>
                  <a:pt x="1186392" y="537976"/>
                </a:lnTo>
                <a:lnTo>
                  <a:pt x="1189567" y="529534"/>
                </a:lnTo>
                <a:lnTo>
                  <a:pt x="1193272" y="521620"/>
                </a:lnTo>
                <a:lnTo>
                  <a:pt x="1198034" y="514233"/>
                </a:lnTo>
                <a:lnTo>
                  <a:pt x="1202797" y="507902"/>
                </a:lnTo>
                <a:lnTo>
                  <a:pt x="1209147" y="501043"/>
                </a:lnTo>
                <a:lnTo>
                  <a:pt x="1214968" y="495767"/>
                </a:lnTo>
                <a:lnTo>
                  <a:pt x="1222376" y="489963"/>
                </a:lnTo>
                <a:lnTo>
                  <a:pt x="1229784" y="485742"/>
                </a:lnTo>
                <a:lnTo>
                  <a:pt x="1237722" y="482049"/>
                </a:lnTo>
                <a:lnTo>
                  <a:pt x="1245659" y="478883"/>
                </a:lnTo>
                <a:lnTo>
                  <a:pt x="1254655" y="476773"/>
                </a:lnTo>
                <a:lnTo>
                  <a:pt x="1263122" y="475717"/>
                </a:lnTo>
                <a:lnTo>
                  <a:pt x="1272118" y="474662"/>
                </a:lnTo>
                <a:close/>
                <a:moveTo>
                  <a:pt x="1036109" y="474662"/>
                </a:moveTo>
                <a:lnTo>
                  <a:pt x="1045105" y="475717"/>
                </a:lnTo>
                <a:lnTo>
                  <a:pt x="1053571" y="476773"/>
                </a:lnTo>
                <a:lnTo>
                  <a:pt x="1062038" y="478883"/>
                </a:lnTo>
                <a:lnTo>
                  <a:pt x="1070505" y="482049"/>
                </a:lnTo>
                <a:lnTo>
                  <a:pt x="1078442" y="485742"/>
                </a:lnTo>
                <a:lnTo>
                  <a:pt x="1085851" y="489963"/>
                </a:lnTo>
                <a:lnTo>
                  <a:pt x="1092730" y="495767"/>
                </a:lnTo>
                <a:lnTo>
                  <a:pt x="1099080" y="501043"/>
                </a:lnTo>
                <a:lnTo>
                  <a:pt x="1105430" y="507902"/>
                </a:lnTo>
                <a:lnTo>
                  <a:pt x="1110192" y="514233"/>
                </a:lnTo>
                <a:lnTo>
                  <a:pt x="1114426" y="521620"/>
                </a:lnTo>
                <a:lnTo>
                  <a:pt x="1118659" y="529534"/>
                </a:lnTo>
                <a:lnTo>
                  <a:pt x="1121834" y="537976"/>
                </a:lnTo>
                <a:lnTo>
                  <a:pt x="1123422" y="546417"/>
                </a:lnTo>
                <a:lnTo>
                  <a:pt x="1125009" y="555387"/>
                </a:lnTo>
                <a:lnTo>
                  <a:pt x="1125538" y="564884"/>
                </a:lnTo>
                <a:lnTo>
                  <a:pt x="1125009" y="573853"/>
                </a:lnTo>
                <a:lnTo>
                  <a:pt x="1123422" y="582295"/>
                </a:lnTo>
                <a:lnTo>
                  <a:pt x="1121834" y="591264"/>
                </a:lnTo>
                <a:lnTo>
                  <a:pt x="1118659" y="599179"/>
                </a:lnTo>
                <a:lnTo>
                  <a:pt x="1114426" y="607093"/>
                </a:lnTo>
                <a:lnTo>
                  <a:pt x="1110192" y="614479"/>
                </a:lnTo>
                <a:lnTo>
                  <a:pt x="1105430" y="621866"/>
                </a:lnTo>
                <a:lnTo>
                  <a:pt x="1099080" y="627670"/>
                </a:lnTo>
                <a:lnTo>
                  <a:pt x="1092730" y="634001"/>
                </a:lnTo>
                <a:lnTo>
                  <a:pt x="1085851" y="638749"/>
                </a:lnTo>
                <a:lnTo>
                  <a:pt x="1078442" y="643498"/>
                </a:lnTo>
                <a:lnTo>
                  <a:pt x="1070505" y="647191"/>
                </a:lnTo>
                <a:lnTo>
                  <a:pt x="1062038" y="650357"/>
                </a:lnTo>
                <a:lnTo>
                  <a:pt x="1053571" y="651940"/>
                </a:lnTo>
                <a:lnTo>
                  <a:pt x="1045105" y="654050"/>
                </a:lnTo>
                <a:lnTo>
                  <a:pt x="1036109" y="654050"/>
                </a:lnTo>
                <a:lnTo>
                  <a:pt x="1026055" y="654050"/>
                </a:lnTo>
                <a:lnTo>
                  <a:pt x="1017588" y="651940"/>
                </a:lnTo>
                <a:lnTo>
                  <a:pt x="1009121" y="650357"/>
                </a:lnTo>
                <a:lnTo>
                  <a:pt x="1000655" y="647191"/>
                </a:lnTo>
                <a:lnTo>
                  <a:pt x="992717" y="643498"/>
                </a:lnTo>
                <a:lnTo>
                  <a:pt x="985309" y="638749"/>
                </a:lnTo>
                <a:lnTo>
                  <a:pt x="978959" y="634001"/>
                </a:lnTo>
                <a:lnTo>
                  <a:pt x="972079" y="627670"/>
                </a:lnTo>
                <a:lnTo>
                  <a:pt x="966259" y="621866"/>
                </a:lnTo>
                <a:lnTo>
                  <a:pt x="960967" y="614479"/>
                </a:lnTo>
                <a:lnTo>
                  <a:pt x="956734" y="607093"/>
                </a:lnTo>
                <a:lnTo>
                  <a:pt x="952500" y="599179"/>
                </a:lnTo>
                <a:lnTo>
                  <a:pt x="949325" y="591264"/>
                </a:lnTo>
                <a:lnTo>
                  <a:pt x="947738" y="582295"/>
                </a:lnTo>
                <a:lnTo>
                  <a:pt x="946679" y="573853"/>
                </a:lnTo>
                <a:lnTo>
                  <a:pt x="946150" y="564884"/>
                </a:lnTo>
                <a:lnTo>
                  <a:pt x="946679" y="555387"/>
                </a:lnTo>
                <a:lnTo>
                  <a:pt x="947738" y="546417"/>
                </a:lnTo>
                <a:lnTo>
                  <a:pt x="949325" y="537976"/>
                </a:lnTo>
                <a:lnTo>
                  <a:pt x="952500" y="529534"/>
                </a:lnTo>
                <a:lnTo>
                  <a:pt x="956734" y="521620"/>
                </a:lnTo>
                <a:lnTo>
                  <a:pt x="960967" y="514233"/>
                </a:lnTo>
                <a:lnTo>
                  <a:pt x="966259" y="507902"/>
                </a:lnTo>
                <a:lnTo>
                  <a:pt x="972079" y="501043"/>
                </a:lnTo>
                <a:lnTo>
                  <a:pt x="978959" y="495767"/>
                </a:lnTo>
                <a:lnTo>
                  <a:pt x="985309" y="489963"/>
                </a:lnTo>
                <a:lnTo>
                  <a:pt x="992717" y="485742"/>
                </a:lnTo>
                <a:lnTo>
                  <a:pt x="1000655" y="482049"/>
                </a:lnTo>
                <a:lnTo>
                  <a:pt x="1009121" y="478883"/>
                </a:lnTo>
                <a:lnTo>
                  <a:pt x="1017588" y="476773"/>
                </a:lnTo>
                <a:lnTo>
                  <a:pt x="1026055" y="475717"/>
                </a:lnTo>
                <a:lnTo>
                  <a:pt x="1036109" y="474662"/>
                </a:lnTo>
                <a:close/>
                <a:moveTo>
                  <a:pt x="799572" y="474662"/>
                </a:moveTo>
                <a:lnTo>
                  <a:pt x="809097" y="475717"/>
                </a:lnTo>
                <a:lnTo>
                  <a:pt x="817564" y="476773"/>
                </a:lnTo>
                <a:lnTo>
                  <a:pt x="826559" y="478883"/>
                </a:lnTo>
                <a:lnTo>
                  <a:pt x="834497" y="482049"/>
                </a:lnTo>
                <a:lnTo>
                  <a:pt x="842434" y="485742"/>
                </a:lnTo>
                <a:lnTo>
                  <a:pt x="849843" y="489963"/>
                </a:lnTo>
                <a:lnTo>
                  <a:pt x="856722" y="495767"/>
                </a:lnTo>
                <a:lnTo>
                  <a:pt x="863072" y="501043"/>
                </a:lnTo>
                <a:lnTo>
                  <a:pt x="868893" y="507902"/>
                </a:lnTo>
                <a:lnTo>
                  <a:pt x="874185" y="514233"/>
                </a:lnTo>
                <a:lnTo>
                  <a:pt x="878947" y="521620"/>
                </a:lnTo>
                <a:lnTo>
                  <a:pt x="882651" y="529534"/>
                </a:lnTo>
                <a:lnTo>
                  <a:pt x="885826" y="537976"/>
                </a:lnTo>
                <a:lnTo>
                  <a:pt x="887414" y="546417"/>
                </a:lnTo>
                <a:lnTo>
                  <a:pt x="889001" y="555387"/>
                </a:lnTo>
                <a:lnTo>
                  <a:pt x="889001" y="564884"/>
                </a:lnTo>
                <a:lnTo>
                  <a:pt x="889001" y="573853"/>
                </a:lnTo>
                <a:lnTo>
                  <a:pt x="887414" y="582295"/>
                </a:lnTo>
                <a:lnTo>
                  <a:pt x="885826" y="591264"/>
                </a:lnTo>
                <a:lnTo>
                  <a:pt x="882651" y="599179"/>
                </a:lnTo>
                <a:lnTo>
                  <a:pt x="878947" y="607093"/>
                </a:lnTo>
                <a:lnTo>
                  <a:pt x="874185" y="614479"/>
                </a:lnTo>
                <a:lnTo>
                  <a:pt x="868893" y="621866"/>
                </a:lnTo>
                <a:lnTo>
                  <a:pt x="863072" y="627670"/>
                </a:lnTo>
                <a:lnTo>
                  <a:pt x="856722" y="634001"/>
                </a:lnTo>
                <a:lnTo>
                  <a:pt x="849843" y="638749"/>
                </a:lnTo>
                <a:lnTo>
                  <a:pt x="842434" y="643498"/>
                </a:lnTo>
                <a:lnTo>
                  <a:pt x="834497" y="647191"/>
                </a:lnTo>
                <a:lnTo>
                  <a:pt x="826559" y="650357"/>
                </a:lnTo>
                <a:lnTo>
                  <a:pt x="817564" y="651940"/>
                </a:lnTo>
                <a:lnTo>
                  <a:pt x="809097" y="654050"/>
                </a:lnTo>
                <a:lnTo>
                  <a:pt x="799572" y="654050"/>
                </a:lnTo>
                <a:lnTo>
                  <a:pt x="790576" y="654050"/>
                </a:lnTo>
                <a:lnTo>
                  <a:pt x="781580" y="651940"/>
                </a:lnTo>
                <a:lnTo>
                  <a:pt x="773113" y="650357"/>
                </a:lnTo>
                <a:lnTo>
                  <a:pt x="764647" y="647191"/>
                </a:lnTo>
                <a:lnTo>
                  <a:pt x="756709" y="643498"/>
                </a:lnTo>
                <a:lnTo>
                  <a:pt x="749301" y="638749"/>
                </a:lnTo>
                <a:lnTo>
                  <a:pt x="742422" y="634001"/>
                </a:lnTo>
                <a:lnTo>
                  <a:pt x="735542" y="627670"/>
                </a:lnTo>
                <a:lnTo>
                  <a:pt x="730251" y="621866"/>
                </a:lnTo>
                <a:lnTo>
                  <a:pt x="724959" y="614479"/>
                </a:lnTo>
                <a:lnTo>
                  <a:pt x="720726" y="607093"/>
                </a:lnTo>
                <a:lnTo>
                  <a:pt x="717022" y="599179"/>
                </a:lnTo>
                <a:lnTo>
                  <a:pt x="713847" y="591264"/>
                </a:lnTo>
                <a:lnTo>
                  <a:pt x="711201" y="582295"/>
                </a:lnTo>
                <a:lnTo>
                  <a:pt x="710142" y="573853"/>
                </a:lnTo>
                <a:lnTo>
                  <a:pt x="709613" y="564884"/>
                </a:lnTo>
                <a:lnTo>
                  <a:pt x="710142" y="555387"/>
                </a:lnTo>
                <a:lnTo>
                  <a:pt x="711201" y="546417"/>
                </a:lnTo>
                <a:lnTo>
                  <a:pt x="713847" y="537976"/>
                </a:lnTo>
                <a:lnTo>
                  <a:pt x="717022" y="529534"/>
                </a:lnTo>
                <a:lnTo>
                  <a:pt x="720726" y="521620"/>
                </a:lnTo>
                <a:lnTo>
                  <a:pt x="724959" y="514233"/>
                </a:lnTo>
                <a:lnTo>
                  <a:pt x="730251" y="507902"/>
                </a:lnTo>
                <a:lnTo>
                  <a:pt x="735542" y="501043"/>
                </a:lnTo>
                <a:lnTo>
                  <a:pt x="742422" y="495767"/>
                </a:lnTo>
                <a:lnTo>
                  <a:pt x="749301" y="489963"/>
                </a:lnTo>
                <a:lnTo>
                  <a:pt x="756709" y="485742"/>
                </a:lnTo>
                <a:lnTo>
                  <a:pt x="764647" y="482049"/>
                </a:lnTo>
                <a:lnTo>
                  <a:pt x="773113" y="478883"/>
                </a:lnTo>
                <a:lnTo>
                  <a:pt x="781580" y="476773"/>
                </a:lnTo>
                <a:lnTo>
                  <a:pt x="790576" y="475717"/>
                </a:lnTo>
                <a:lnTo>
                  <a:pt x="799572" y="474662"/>
                </a:lnTo>
                <a:close/>
                <a:moveTo>
                  <a:pt x="563032" y="474662"/>
                </a:moveTo>
                <a:lnTo>
                  <a:pt x="571975" y="475717"/>
                </a:lnTo>
                <a:lnTo>
                  <a:pt x="580918" y="476773"/>
                </a:lnTo>
                <a:lnTo>
                  <a:pt x="589335" y="478883"/>
                </a:lnTo>
                <a:lnTo>
                  <a:pt x="597226" y="482049"/>
                </a:lnTo>
                <a:lnTo>
                  <a:pt x="605117" y="485742"/>
                </a:lnTo>
                <a:lnTo>
                  <a:pt x="613008" y="489963"/>
                </a:lnTo>
                <a:lnTo>
                  <a:pt x="619847" y="495767"/>
                </a:lnTo>
                <a:lnTo>
                  <a:pt x="625633" y="501043"/>
                </a:lnTo>
                <a:lnTo>
                  <a:pt x="631946" y="507902"/>
                </a:lnTo>
                <a:lnTo>
                  <a:pt x="636681" y="514233"/>
                </a:lnTo>
                <a:lnTo>
                  <a:pt x="641415" y="521620"/>
                </a:lnTo>
                <a:lnTo>
                  <a:pt x="645098" y="529534"/>
                </a:lnTo>
                <a:lnTo>
                  <a:pt x="648254" y="537976"/>
                </a:lnTo>
                <a:lnTo>
                  <a:pt x="650885" y="546417"/>
                </a:lnTo>
                <a:lnTo>
                  <a:pt x="651937" y="555387"/>
                </a:lnTo>
                <a:lnTo>
                  <a:pt x="652463" y="564884"/>
                </a:lnTo>
                <a:lnTo>
                  <a:pt x="651937" y="573853"/>
                </a:lnTo>
                <a:lnTo>
                  <a:pt x="650885" y="582295"/>
                </a:lnTo>
                <a:lnTo>
                  <a:pt x="648254" y="591264"/>
                </a:lnTo>
                <a:lnTo>
                  <a:pt x="645098" y="599179"/>
                </a:lnTo>
                <a:lnTo>
                  <a:pt x="641415" y="607093"/>
                </a:lnTo>
                <a:lnTo>
                  <a:pt x="636681" y="614479"/>
                </a:lnTo>
                <a:lnTo>
                  <a:pt x="631946" y="621866"/>
                </a:lnTo>
                <a:lnTo>
                  <a:pt x="625633" y="627670"/>
                </a:lnTo>
                <a:lnTo>
                  <a:pt x="619847" y="634001"/>
                </a:lnTo>
                <a:lnTo>
                  <a:pt x="613008" y="638749"/>
                </a:lnTo>
                <a:lnTo>
                  <a:pt x="605117" y="643498"/>
                </a:lnTo>
                <a:lnTo>
                  <a:pt x="597226" y="647191"/>
                </a:lnTo>
                <a:lnTo>
                  <a:pt x="589335" y="650357"/>
                </a:lnTo>
                <a:lnTo>
                  <a:pt x="580918" y="651940"/>
                </a:lnTo>
                <a:lnTo>
                  <a:pt x="571975" y="654050"/>
                </a:lnTo>
                <a:lnTo>
                  <a:pt x="563032" y="654050"/>
                </a:lnTo>
                <a:lnTo>
                  <a:pt x="554089" y="654050"/>
                </a:lnTo>
                <a:lnTo>
                  <a:pt x="544620" y="651940"/>
                </a:lnTo>
                <a:lnTo>
                  <a:pt x="536202" y="650357"/>
                </a:lnTo>
                <a:lnTo>
                  <a:pt x="527785" y="647191"/>
                </a:lnTo>
                <a:lnTo>
                  <a:pt x="519894" y="643498"/>
                </a:lnTo>
                <a:lnTo>
                  <a:pt x="512530" y="638749"/>
                </a:lnTo>
                <a:lnTo>
                  <a:pt x="506217" y="634001"/>
                </a:lnTo>
                <a:lnTo>
                  <a:pt x="499378" y="627670"/>
                </a:lnTo>
                <a:lnTo>
                  <a:pt x="494117" y="621866"/>
                </a:lnTo>
                <a:lnTo>
                  <a:pt x="488331" y="614479"/>
                </a:lnTo>
                <a:lnTo>
                  <a:pt x="484122" y="607093"/>
                </a:lnTo>
                <a:lnTo>
                  <a:pt x="480440" y="599179"/>
                </a:lnTo>
                <a:lnTo>
                  <a:pt x="477809" y="591264"/>
                </a:lnTo>
                <a:lnTo>
                  <a:pt x="475179" y="582295"/>
                </a:lnTo>
                <a:lnTo>
                  <a:pt x="474127" y="573853"/>
                </a:lnTo>
                <a:lnTo>
                  <a:pt x="473075" y="564884"/>
                </a:lnTo>
                <a:lnTo>
                  <a:pt x="474127" y="555387"/>
                </a:lnTo>
                <a:lnTo>
                  <a:pt x="475179" y="546417"/>
                </a:lnTo>
                <a:lnTo>
                  <a:pt x="477809" y="537976"/>
                </a:lnTo>
                <a:lnTo>
                  <a:pt x="480440" y="529534"/>
                </a:lnTo>
                <a:lnTo>
                  <a:pt x="484122" y="521620"/>
                </a:lnTo>
                <a:lnTo>
                  <a:pt x="488331" y="514233"/>
                </a:lnTo>
                <a:lnTo>
                  <a:pt x="494117" y="507902"/>
                </a:lnTo>
                <a:lnTo>
                  <a:pt x="499378" y="501043"/>
                </a:lnTo>
                <a:lnTo>
                  <a:pt x="506217" y="495767"/>
                </a:lnTo>
                <a:lnTo>
                  <a:pt x="512530" y="489963"/>
                </a:lnTo>
                <a:lnTo>
                  <a:pt x="519894" y="485742"/>
                </a:lnTo>
                <a:lnTo>
                  <a:pt x="527785" y="482049"/>
                </a:lnTo>
                <a:lnTo>
                  <a:pt x="536202" y="478883"/>
                </a:lnTo>
                <a:lnTo>
                  <a:pt x="544620" y="476773"/>
                </a:lnTo>
                <a:lnTo>
                  <a:pt x="554089" y="475717"/>
                </a:lnTo>
                <a:lnTo>
                  <a:pt x="563032" y="474662"/>
                </a:lnTo>
                <a:close/>
                <a:moveTo>
                  <a:pt x="2456393" y="238125"/>
                </a:moveTo>
                <a:lnTo>
                  <a:pt x="2465389" y="238653"/>
                </a:lnTo>
                <a:lnTo>
                  <a:pt x="2474384" y="239708"/>
                </a:lnTo>
                <a:lnTo>
                  <a:pt x="2482851" y="242346"/>
                </a:lnTo>
                <a:lnTo>
                  <a:pt x="2491318" y="245512"/>
                </a:lnTo>
                <a:lnTo>
                  <a:pt x="2499255" y="249205"/>
                </a:lnTo>
                <a:lnTo>
                  <a:pt x="2506664" y="253426"/>
                </a:lnTo>
                <a:lnTo>
                  <a:pt x="2513543" y="258702"/>
                </a:lnTo>
                <a:lnTo>
                  <a:pt x="2519893" y="263978"/>
                </a:lnTo>
                <a:lnTo>
                  <a:pt x="2525714" y="270837"/>
                </a:lnTo>
                <a:lnTo>
                  <a:pt x="2531005" y="277696"/>
                </a:lnTo>
                <a:lnTo>
                  <a:pt x="2535238" y="285610"/>
                </a:lnTo>
                <a:lnTo>
                  <a:pt x="2538943" y="292469"/>
                </a:lnTo>
                <a:lnTo>
                  <a:pt x="2542118" y="301439"/>
                </a:lnTo>
                <a:lnTo>
                  <a:pt x="2544234" y="309880"/>
                </a:lnTo>
                <a:lnTo>
                  <a:pt x="2545822" y="318850"/>
                </a:lnTo>
                <a:lnTo>
                  <a:pt x="2546351" y="327819"/>
                </a:lnTo>
                <a:lnTo>
                  <a:pt x="2545822" y="336789"/>
                </a:lnTo>
                <a:lnTo>
                  <a:pt x="2544234" y="346286"/>
                </a:lnTo>
                <a:lnTo>
                  <a:pt x="2542118" y="354727"/>
                </a:lnTo>
                <a:lnTo>
                  <a:pt x="2538943" y="362642"/>
                </a:lnTo>
                <a:lnTo>
                  <a:pt x="2535238" y="370556"/>
                </a:lnTo>
                <a:lnTo>
                  <a:pt x="2531005" y="378470"/>
                </a:lnTo>
                <a:lnTo>
                  <a:pt x="2525714" y="384801"/>
                </a:lnTo>
                <a:lnTo>
                  <a:pt x="2519893" y="391133"/>
                </a:lnTo>
                <a:lnTo>
                  <a:pt x="2513543" y="396936"/>
                </a:lnTo>
                <a:lnTo>
                  <a:pt x="2506664" y="402212"/>
                </a:lnTo>
                <a:lnTo>
                  <a:pt x="2499255" y="406961"/>
                </a:lnTo>
                <a:lnTo>
                  <a:pt x="2491318" y="410654"/>
                </a:lnTo>
                <a:lnTo>
                  <a:pt x="2482851" y="413292"/>
                </a:lnTo>
                <a:lnTo>
                  <a:pt x="2474384" y="415930"/>
                </a:lnTo>
                <a:lnTo>
                  <a:pt x="2465389" y="416986"/>
                </a:lnTo>
                <a:lnTo>
                  <a:pt x="2456393" y="417513"/>
                </a:lnTo>
                <a:lnTo>
                  <a:pt x="2446868" y="416986"/>
                </a:lnTo>
                <a:lnTo>
                  <a:pt x="2438401" y="415930"/>
                </a:lnTo>
                <a:lnTo>
                  <a:pt x="2429405" y="413292"/>
                </a:lnTo>
                <a:lnTo>
                  <a:pt x="2421468" y="410654"/>
                </a:lnTo>
                <a:lnTo>
                  <a:pt x="2413530" y="406961"/>
                </a:lnTo>
                <a:lnTo>
                  <a:pt x="2406122" y="402212"/>
                </a:lnTo>
                <a:lnTo>
                  <a:pt x="2399243" y="396936"/>
                </a:lnTo>
                <a:lnTo>
                  <a:pt x="2392892" y="391133"/>
                </a:lnTo>
                <a:lnTo>
                  <a:pt x="2387072" y="384801"/>
                </a:lnTo>
                <a:lnTo>
                  <a:pt x="2381780" y="378470"/>
                </a:lnTo>
                <a:lnTo>
                  <a:pt x="2377017" y="370556"/>
                </a:lnTo>
                <a:lnTo>
                  <a:pt x="2373313" y="362642"/>
                </a:lnTo>
                <a:lnTo>
                  <a:pt x="2370138" y="354727"/>
                </a:lnTo>
                <a:lnTo>
                  <a:pt x="2368551" y="346286"/>
                </a:lnTo>
                <a:lnTo>
                  <a:pt x="2366963" y="336789"/>
                </a:lnTo>
                <a:lnTo>
                  <a:pt x="2366963" y="327819"/>
                </a:lnTo>
                <a:lnTo>
                  <a:pt x="2366963" y="318850"/>
                </a:lnTo>
                <a:lnTo>
                  <a:pt x="2368551" y="309880"/>
                </a:lnTo>
                <a:lnTo>
                  <a:pt x="2370138" y="301439"/>
                </a:lnTo>
                <a:lnTo>
                  <a:pt x="2373313" y="292469"/>
                </a:lnTo>
                <a:lnTo>
                  <a:pt x="2377017" y="285610"/>
                </a:lnTo>
                <a:lnTo>
                  <a:pt x="2381780" y="277696"/>
                </a:lnTo>
                <a:lnTo>
                  <a:pt x="2387072" y="270837"/>
                </a:lnTo>
                <a:lnTo>
                  <a:pt x="2392892" y="263978"/>
                </a:lnTo>
                <a:lnTo>
                  <a:pt x="2399243" y="258702"/>
                </a:lnTo>
                <a:lnTo>
                  <a:pt x="2406122" y="253426"/>
                </a:lnTo>
                <a:lnTo>
                  <a:pt x="2413530" y="249205"/>
                </a:lnTo>
                <a:lnTo>
                  <a:pt x="2421468" y="245512"/>
                </a:lnTo>
                <a:lnTo>
                  <a:pt x="2429405" y="242346"/>
                </a:lnTo>
                <a:lnTo>
                  <a:pt x="2438401" y="239708"/>
                </a:lnTo>
                <a:lnTo>
                  <a:pt x="2446868" y="238653"/>
                </a:lnTo>
                <a:lnTo>
                  <a:pt x="2456393" y="238125"/>
                </a:lnTo>
                <a:close/>
                <a:moveTo>
                  <a:pt x="2220384" y="238125"/>
                </a:moveTo>
                <a:lnTo>
                  <a:pt x="2229909" y="238653"/>
                </a:lnTo>
                <a:lnTo>
                  <a:pt x="2238376" y="239708"/>
                </a:lnTo>
                <a:lnTo>
                  <a:pt x="2246842" y="242346"/>
                </a:lnTo>
                <a:lnTo>
                  <a:pt x="2255309" y="245512"/>
                </a:lnTo>
                <a:lnTo>
                  <a:pt x="2263246" y="249205"/>
                </a:lnTo>
                <a:lnTo>
                  <a:pt x="2270655" y="253426"/>
                </a:lnTo>
                <a:lnTo>
                  <a:pt x="2277005" y="258702"/>
                </a:lnTo>
                <a:lnTo>
                  <a:pt x="2283884" y="263978"/>
                </a:lnTo>
                <a:lnTo>
                  <a:pt x="2289705" y="270837"/>
                </a:lnTo>
                <a:lnTo>
                  <a:pt x="2294997" y="277696"/>
                </a:lnTo>
                <a:lnTo>
                  <a:pt x="2299230" y="285610"/>
                </a:lnTo>
                <a:lnTo>
                  <a:pt x="2303463" y="292469"/>
                </a:lnTo>
                <a:lnTo>
                  <a:pt x="2306109" y="301439"/>
                </a:lnTo>
                <a:lnTo>
                  <a:pt x="2308226" y="309880"/>
                </a:lnTo>
                <a:lnTo>
                  <a:pt x="2309284" y="318850"/>
                </a:lnTo>
                <a:lnTo>
                  <a:pt x="2309813" y="327819"/>
                </a:lnTo>
                <a:lnTo>
                  <a:pt x="2309284" y="336789"/>
                </a:lnTo>
                <a:lnTo>
                  <a:pt x="2308226" y="346286"/>
                </a:lnTo>
                <a:lnTo>
                  <a:pt x="2306109" y="354727"/>
                </a:lnTo>
                <a:lnTo>
                  <a:pt x="2303463" y="362642"/>
                </a:lnTo>
                <a:lnTo>
                  <a:pt x="2299230" y="370556"/>
                </a:lnTo>
                <a:lnTo>
                  <a:pt x="2294997" y="378470"/>
                </a:lnTo>
                <a:lnTo>
                  <a:pt x="2289705" y="384801"/>
                </a:lnTo>
                <a:lnTo>
                  <a:pt x="2283884" y="391133"/>
                </a:lnTo>
                <a:lnTo>
                  <a:pt x="2277005" y="396936"/>
                </a:lnTo>
                <a:lnTo>
                  <a:pt x="2270655" y="402212"/>
                </a:lnTo>
                <a:lnTo>
                  <a:pt x="2263246" y="406961"/>
                </a:lnTo>
                <a:lnTo>
                  <a:pt x="2255309" y="410654"/>
                </a:lnTo>
                <a:lnTo>
                  <a:pt x="2246842" y="413292"/>
                </a:lnTo>
                <a:lnTo>
                  <a:pt x="2238376" y="415930"/>
                </a:lnTo>
                <a:lnTo>
                  <a:pt x="2229909" y="416986"/>
                </a:lnTo>
                <a:lnTo>
                  <a:pt x="2220384" y="417513"/>
                </a:lnTo>
                <a:lnTo>
                  <a:pt x="2210859" y="416986"/>
                </a:lnTo>
                <a:lnTo>
                  <a:pt x="2202392" y="415930"/>
                </a:lnTo>
                <a:lnTo>
                  <a:pt x="2193925" y="413292"/>
                </a:lnTo>
                <a:lnTo>
                  <a:pt x="2185459" y="410654"/>
                </a:lnTo>
                <a:lnTo>
                  <a:pt x="2177521" y="406961"/>
                </a:lnTo>
                <a:lnTo>
                  <a:pt x="2170113" y="402212"/>
                </a:lnTo>
                <a:lnTo>
                  <a:pt x="2163234" y="396936"/>
                </a:lnTo>
                <a:lnTo>
                  <a:pt x="2156354" y="391133"/>
                </a:lnTo>
                <a:lnTo>
                  <a:pt x="2151063" y="384801"/>
                </a:lnTo>
                <a:lnTo>
                  <a:pt x="2145771" y="378470"/>
                </a:lnTo>
                <a:lnTo>
                  <a:pt x="2141538" y="370556"/>
                </a:lnTo>
                <a:lnTo>
                  <a:pt x="2137304" y="362642"/>
                </a:lnTo>
                <a:lnTo>
                  <a:pt x="2134129" y="354727"/>
                </a:lnTo>
                <a:lnTo>
                  <a:pt x="2132013" y="346286"/>
                </a:lnTo>
                <a:lnTo>
                  <a:pt x="2130954" y="336789"/>
                </a:lnTo>
                <a:lnTo>
                  <a:pt x="2130425" y="327819"/>
                </a:lnTo>
                <a:lnTo>
                  <a:pt x="2130954" y="318850"/>
                </a:lnTo>
                <a:lnTo>
                  <a:pt x="2132013" y="309880"/>
                </a:lnTo>
                <a:lnTo>
                  <a:pt x="2134129" y="301439"/>
                </a:lnTo>
                <a:lnTo>
                  <a:pt x="2137304" y="292469"/>
                </a:lnTo>
                <a:lnTo>
                  <a:pt x="2141538" y="285610"/>
                </a:lnTo>
                <a:lnTo>
                  <a:pt x="2145771" y="277696"/>
                </a:lnTo>
                <a:lnTo>
                  <a:pt x="2151063" y="270837"/>
                </a:lnTo>
                <a:lnTo>
                  <a:pt x="2156354" y="263978"/>
                </a:lnTo>
                <a:lnTo>
                  <a:pt x="2163234" y="258702"/>
                </a:lnTo>
                <a:lnTo>
                  <a:pt x="2170113" y="253426"/>
                </a:lnTo>
                <a:lnTo>
                  <a:pt x="2177521" y="249205"/>
                </a:lnTo>
                <a:lnTo>
                  <a:pt x="2185459" y="245512"/>
                </a:lnTo>
                <a:lnTo>
                  <a:pt x="2193925" y="242346"/>
                </a:lnTo>
                <a:lnTo>
                  <a:pt x="2202392" y="239708"/>
                </a:lnTo>
                <a:lnTo>
                  <a:pt x="2210859" y="238653"/>
                </a:lnTo>
                <a:lnTo>
                  <a:pt x="2220384" y="238125"/>
                </a:lnTo>
                <a:close/>
                <a:moveTo>
                  <a:pt x="1983320" y="238125"/>
                </a:moveTo>
                <a:lnTo>
                  <a:pt x="1992369" y="238653"/>
                </a:lnTo>
                <a:lnTo>
                  <a:pt x="2001418" y="239708"/>
                </a:lnTo>
                <a:lnTo>
                  <a:pt x="2009934" y="242346"/>
                </a:lnTo>
                <a:lnTo>
                  <a:pt x="2017918" y="245512"/>
                </a:lnTo>
                <a:lnTo>
                  <a:pt x="2025902" y="249205"/>
                </a:lnTo>
                <a:lnTo>
                  <a:pt x="2033354" y="253426"/>
                </a:lnTo>
                <a:lnTo>
                  <a:pt x="2040806" y="258702"/>
                </a:lnTo>
                <a:lnTo>
                  <a:pt x="2046661" y="263978"/>
                </a:lnTo>
                <a:lnTo>
                  <a:pt x="2053049" y="270837"/>
                </a:lnTo>
                <a:lnTo>
                  <a:pt x="2057839" y="277696"/>
                </a:lnTo>
                <a:lnTo>
                  <a:pt x="2062630" y="285610"/>
                </a:lnTo>
                <a:lnTo>
                  <a:pt x="2066356" y="292469"/>
                </a:lnTo>
                <a:lnTo>
                  <a:pt x="2069549" y="301439"/>
                </a:lnTo>
                <a:lnTo>
                  <a:pt x="2071146" y="309880"/>
                </a:lnTo>
                <a:lnTo>
                  <a:pt x="2073275" y="318850"/>
                </a:lnTo>
                <a:lnTo>
                  <a:pt x="2073275" y="327819"/>
                </a:lnTo>
                <a:lnTo>
                  <a:pt x="2073275" y="336789"/>
                </a:lnTo>
                <a:lnTo>
                  <a:pt x="2071146" y="346286"/>
                </a:lnTo>
                <a:lnTo>
                  <a:pt x="2069549" y="354727"/>
                </a:lnTo>
                <a:lnTo>
                  <a:pt x="2066356" y="362642"/>
                </a:lnTo>
                <a:lnTo>
                  <a:pt x="2062630" y="370556"/>
                </a:lnTo>
                <a:lnTo>
                  <a:pt x="2057839" y="378470"/>
                </a:lnTo>
                <a:lnTo>
                  <a:pt x="2053049" y="384801"/>
                </a:lnTo>
                <a:lnTo>
                  <a:pt x="2046661" y="391133"/>
                </a:lnTo>
                <a:lnTo>
                  <a:pt x="2040806" y="396936"/>
                </a:lnTo>
                <a:lnTo>
                  <a:pt x="2033354" y="402212"/>
                </a:lnTo>
                <a:lnTo>
                  <a:pt x="2025902" y="406961"/>
                </a:lnTo>
                <a:lnTo>
                  <a:pt x="2017918" y="410654"/>
                </a:lnTo>
                <a:lnTo>
                  <a:pt x="2009934" y="413292"/>
                </a:lnTo>
                <a:lnTo>
                  <a:pt x="2001418" y="415930"/>
                </a:lnTo>
                <a:lnTo>
                  <a:pt x="1992369" y="416986"/>
                </a:lnTo>
                <a:lnTo>
                  <a:pt x="1983320" y="417513"/>
                </a:lnTo>
                <a:lnTo>
                  <a:pt x="1973739" y="416986"/>
                </a:lnTo>
                <a:lnTo>
                  <a:pt x="1964690" y="415930"/>
                </a:lnTo>
                <a:lnTo>
                  <a:pt x="1956174" y="413292"/>
                </a:lnTo>
                <a:lnTo>
                  <a:pt x="1947657" y="410654"/>
                </a:lnTo>
                <a:lnTo>
                  <a:pt x="1939673" y="406961"/>
                </a:lnTo>
                <a:lnTo>
                  <a:pt x="1932221" y="402212"/>
                </a:lnTo>
                <a:lnTo>
                  <a:pt x="1925834" y="396936"/>
                </a:lnTo>
                <a:lnTo>
                  <a:pt x="1918914" y="391133"/>
                </a:lnTo>
                <a:lnTo>
                  <a:pt x="1913591" y="384801"/>
                </a:lnTo>
                <a:lnTo>
                  <a:pt x="1907736" y="378470"/>
                </a:lnTo>
                <a:lnTo>
                  <a:pt x="1903478" y="370556"/>
                </a:lnTo>
                <a:lnTo>
                  <a:pt x="1899752" y="362642"/>
                </a:lnTo>
                <a:lnTo>
                  <a:pt x="1897091" y="354727"/>
                </a:lnTo>
                <a:lnTo>
                  <a:pt x="1894429" y="346286"/>
                </a:lnTo>
                <a:lnTo>
                  <a:pt x="1893365" y="336789"/>
                </a:lnTo>
                <a:lnTo>
                  <a:pt x="1892300" y="327819"/>
                </a:lnTo>
                <a:lnTo>
                  <a:pt x="1893365" y="318850"/>
                </a:lnTo>
                <a:lnTo>
                  <a:pt x="1894429" y="309880"/>
                </a:lnTo>
                <a:lnTo>
                  <a:pt x="1897091" y="301439"/>
                </a:lnTo>
                <a:lnTo>
                  <a:pt x="1899752" y="292469"/>
                </a:lnTo>
                <a:lnTo>
                  <a:pt x="1903478" y="285610"/>
                </a:lnTo>
                <a:lnTo>
                  <a:pt x="1907736" y="277696"/>
                </a:lnTo>
                <a:lnTo>
                  <a:pt x="1913591" y="270837"/>
                </a:lnTo>
                <a:lnTo>
                  <a:pt x="1918914" y="263978"/>
                </a:lnTo>
                <a:lnTo>
                  <a:pt x="1925834" y="258702"/>
                </a:lnTo>
                <a:lnTo>
                  <a:pt x="1932221" y="253426"/>
                </a:lnTo>
                <a:lnTo>
                  <a:pt x="1939673" y="249205"/>
                </a:lnTo>
                <a:lnTo>
                  <a:pt x="1947657" y="245512"/>
                </a:lnTo>
                <a:lnTo>
                  <a:pt x="1956174" y="242346"/>
                </a:lnTo>
                <a:lnTo>
                  <a:pt x="1964690" y="239708"/>
                </a:lnTo>
                <a:lnTo>
                  <a:pt x="1973739" y="238653"/>
                </a:lnTo>
                <a:lnTo>
                  <a:pt x="1983320" y="238125"/>
                </a:lnTo>
                <a:close/>
                <a:moveTo>
                  <a:pt x="1746251" y="238125"/>
                </a:moveTo>
                <a:lnTo>
                  <a:pt x="1755299" y="238653"/>
                </a:lnTo>
                <a:lnTo>
                  <a:pt x="1764881" y="239708"/>
                </a:lnTo>
                <a:lnTo>
                  <a:pt x="1773397" y="242346"/>
                </a:lnTo>
                <a:lnTo>
                  <a:pt x="1781381" y="245512"/>
                </a:lnTo>
                <a:lnTo>
                  <a:pt x="1789365" y="249205"/>
                </a:lnTo>
                <a:lnTo>
                  <a:pt x="1797350" y="253426"/>
                </a:lnTo>
                <a:lnTo>
                  <a:pt x="1803737" y="258702"/>
                </a:lnTo>
                <a:lnTo>
                  <a:pt x="1810124" y="263978"/>
                </a:lnTo>
                <a:lnTo>
                  <a:pt x="1815979" y="270837"/>
                </a:lnTo>
                <a:lnTo>
                  <a:pt x="1821302" y="277696"/>
                </a:lnTo>
                <a:lnTo>
                  <a:pt x="1826093" y="285610"/>
                </a:lnTo>
                <a:lnTo>
                  <a:pt x="1829819" y="292469"/>
                </a:lnTo>
                <a:lnTo>
                  <a:pt x="1832480" y="301439"/>
                </a:lnTo>
                <a:lnTo>
                  <a:pt x="1835141" y="309880"/>
                </a:lnTo>
                <a:lnTo>
                  <a:pt x="1836206" y="318850"/>
                </a:lnTo>
                <a:lnTo>
                  <a:pt x="1836738" y="327819"/>
                </a:lnTo>
                <a:lnTo>
                  <a:pt x="1836206" y="336789"/>
                </a:lnTo>
                <a:lnTo>
                  <a:pt x="1835141" y="346286"/>
                </a:lnTo>
                <a:lnTo>
                  <a:pt x="1832480" y="354727"/>
                </a:lnTo>
                <a:lnTo>
                  <a:pt x="1829819" y="362642"/>
                </a:lnTo>
                <a:lnTo>
                  <a:pt x="1826093" y="370556"/>
                </a:lnTo>
                <a:lnTo>
                  <a:pt x="1821302" y="378470"/>
                </a:lnTo>
                <a:lnTo>
                  <a:pt x="1815979" y="384801"/>
                </a:lnTo>
                <a:lnTo>
                  <a:pt x="1810124" y="391133"/>
                </a:lnTo>
                <a:lnTo>
                  <a:pt x="1803737" y="396936"/>
                </a:lnTo>
                <a:lnTo>
                  <a:pt x="1797350" y="402212"/>
                </a:lnTo>
                <a:lnTo>
                  <a:pt x="1789365" y="406961"/>
                </a:lnTo>
                <a:lnTo>
                  <a:pt x="1781381" y="410654"/>
                </a:lnTo>
                <a:lnTo>
                  <a:pt x="1773397" y="413292"/>
                </a:lnTo>
                <a:lnTo>
                  <a:pt x="1764881" y="415930"/>
                </a:lnTo>
                <a:lnTo>
                  <a:pt x="1755299" y="416986"/>
                </a:lnTo>
                <a:lnTo>
                  <a:pt x="1746251" y="417513"/>
                </a:lnTo>
                <a:lnTo>
                  <a:pt x="1737202" y="416986"/>
                </a:lnTo>
                <a:lnTo>
                  <a:pt x="1728153" y="415930"/>
                </a:lnTo>
                <a:lnTo>
                  <a:pt x="1719637" y="413292"/>
                </a:lnTo>
                <a:lnTo>
                  <a:pt x="1711120" y="410654"/>
                </a:lnTo>
                <a:lnTo>
                  <a:pt x="1703668" y="406961"/>
                </a:lnTo>
                <a:lnTo>
                  <a:pt x="1695684" y="402212"/>
                </a:lnTo>
                <a:lnTo>
                  <a:pt x="1688765" y="396936"/>
                </a:lnTo>
                <a:lnTo>
                  <a:pt x="1681845" y="391133"/>
                </a:lnTo>
                <a:lnTo>
                  <a:pt x="1676522" y="384801"/>
                </a:lnTo>
                <a:lnTo>
                  <a:pt x="1671199" y="378470"/>
                </a:lnTo>
                <a:lnTo>
                  <a:pt x="1666941" y="370556"/>
                </a:lnTo>
                <a:lnTo>
                  <a:pt x="1663215" y="362642"/>
                </a:lnTo>
                <a:lnTo>
                  <a:pt x="1660021" y="354727"/>
                </a:lnTo>
                <a:lnTo>
                  <a:pt x="1657360" y="346286"/>
                </a:lnTo>
                <a:lnTo>
                  <a:pt x="1656296" y="336789"/>
                </a:lnTo>
                <a:lnTo>
                  <a:pt x="1655763" y="327819"/>
                </a:lnTo>
                <a:lnTo>
                  <a:pt x="1656296" y="318850"/>
                </a:lnTo>
                <a:lnTo>
                  <a:pt x="1657360" y="309880"/>
                </a:lnTo>
                <a:lnTo>
                  <a:pt x="1660021" y="301439"/>
                </a:lnTo>
                <a:lnTo>
                  <a:pt x="1663215" y="292469"/>
                </a:lnTo>
                <a:lnTo>
                  <a:pt x="1666941" y="285610"/>
                </a:lnTo>
                <a:lnTo>
                  <a:pt x="1671199" y="277696"/>
                </a:lnTo>
                <a:lnTo>
                  <a:pt x="1676522" y="270837"/>
                </a:lnTo>
                <a:lnTo>
                  <a:pt x="1681845" y="263978"/>
                </a:lnTo>
                <a:lnTo>
                  <a:pt x="1688765" y="258702"/>
                </a:lnTo>
                <a:lnTo>
                  <a:pt x="1695684" y="253426"/>
                </a:lnTo>
                <a:lnTo>
                  <a:pt x="1703668" y="249205"/>
                </a:lnTo>
                <a:lnTo>
                  <a:pt x="1711120" y="245512"/>
                </a:lnTo>
                <a:lnTo>
                  <a:pt x="1719637" y="242346"/>
                </a:lnTo>
                <a:lnTo>
                  <a:pt x="1728153" y="239708"/>
                </a:lnTo>
                <a:lnTo>
                  <a:pt x="1737202" y="238653"/>
                </a:lnTo>
                <a:lnTo>
                  <a:pt x="1746251" y="238125"/>
                </a:lnTo>
                <a:close/>
                <a:moveTo>
                  <a:pt x="1036109" y="238125"/>
                </a:moveTo>
                <a:lnTo>
                  <a:pt x="1045105" y="238653"/>
                </a:lnTo>
                <a:lnTo>
                  <a:pt x="1053571" y="239708"/>
                </a:lnTo>
                <a:lnTo>
                  <a:pt x="1062038" y="242346"/>
                </a:lnTo>
                <a:lnTo>
                  <a:pt x="1070505" y="245512"/>
                </a:lnTo>
                <a:lnTo>
                  <a:pt x="1078442" y="249205"/>
                </a:lnTo>
                <a:lnTo>
                  <a:pt x="1085851" y="253426"/>
                </a:lnTo>
                <a:lnTo>
                  <a:pt x="1092730" y="258702"/>
                </a:lnTo>
                <a:lnTo>
                  <a:pt x="1099080" y="263978"/>
                </a:lnTo>
                <a:lnTo>
                  <a:pt x="1105430" y="270837"/>
                </a:lnTo>
                <a:lnTo>
                  <a:pt x="1110192" y="277696"/>
                </a:lnTo>
                <a:lnTo>
                  <a:pt x="1114426" y="285610"/>
                </a:lnTo>
                <a:lnTo>
                  <a:pt x="1118659" y="292469"/>
                </a:lnTo>
                <a:lnTo>
                  <a:pt x="1121834" y="301439"/>
                </a:lnTo>
                <a:lnTo>
                  <a:pt x="1123422" y="309880"/>
                </a:lnTo>
                <a:lnTo>
                  <a:pt x="1125009" y="318850"/>
                </a:lnTo>
                <a:lnTo>
                  <a:pt x="1125538" y="327819"/>
                </a:lnTo>
                <a:lnTo>
                  <a:pt x="1125009" y="336789"/>
                </a:lnTo>
                <a:lnTo>
                  <a:pt x="1123422" y="346286"/>
                </a:lnTo>
                <a:lnTo>
                  <a:pt x="1121834" y="354727"/>
                </a:lnTo>
                <a:lnTo>
                  <a:pt x="1118659" y="362642"/>
                </a:lnTo>
                <a:lnTo>
                  <a:pt x="1114426" y="370556"/>
                </a:lnTo>
                <a:lnTo>
                  <a:pt x="1110192" y="378470"/>
                </a:lnTo>
                <a:lnTo>
                  <a:pt x="1105430" y="384801"/>
                </a:lnTo>
                <a:lnTo>
                  <a:pt x="1099080" y="391133"/>
                </a:lnTo>
                <a:lnTo>
                  <a:pt x="1092730" y="396936"/>
                </a:lnTo>
                <a:lnTo>
                  <a:pt x="1085851" y="402212"/>
                </a:lnTo>
                <a:lnTo>
                  <a:pt x="1078442" y="406961"/>
                </a:lnTo>
                <a:lnTo>
                  <a:pt x="1070505" y="410654"/>
                </a:lnTo>
                <a:lnTo>
                  <a:pt x="1062038" y="413292"/>
                </a:lnTo>
                <a:lnTo>
                  <a:pt x="1053571" y="415930"/>
                </a:lnTo>
                <a:lnTo>
                  <a:pt x="1045105" y="416986"/>
                </a:lnTo>
                <a:lnTo>
                  <a:pt x="1036109" y="417513"/>
                </a:lnTo>
                <a:lnTo>
                  <a:pt x="1026055" y="416986"/>
                </a:lnTo>
                <a:lnTo>
                  <a:pt x="1017588" y="415930"/>
                </a:lnTo>
                <a:lnTo>
                  <a:pt x="1009121" y="413292"/>
                </a:lnTo>
                <a:lnTo>
                  <a:pt x="1000655" y="410654"/>
                </a:lnTo>
                <a:lnTo>
                  <a:pt x="992717" y="406961"/>
                </a:lnTo>
                <a:lnTo>
                  <a:pt x="985309" y="402212"/>
                </a:lnTo>
                <a:lnTo>
                  <a:pt x="978959" y="396936"/>
                </a:lnTo>
                <a:lnTo>
                  <a:pt x="972079" y="391133"/>
                </a:lnTo>
                <a:lnTo>
                  <a:pt x="966259" y="384801"/>
                </a:lnTo>
                <a:lnTo>
                  <a:pt x="960967" y="378470"/>
                </a:lnTo>
                <a:lnTo>
                  <a:pt x="956734" y="370556"/>
                </a:lnTo>
                <a:lnTo>
                  <a:pt x="952500" y="362642"/>
                </a:lnTo>
                <a:lnTo>
                  <a:pt x="949325" y="354727"/>
                </a:lnTo>
                <a:lnTo>
                  <a:pt x="947738" y="346286"/>
                </a:lnTo>
                <a:lnTo>
                  <a:pt x="946679" y="336789"/>
                </a:lnTo>
                <a:lnTo>
                  <a:pt x="946150" y="327819"/>
                </a:lnTo>
                <a:lnTo>
                  <a:pt x="946679" y="318850"/>
                </a:lnTo>
                <a:lnTo>
                  <a:pt x="947738" y="309880"/>
                </a:lnTo>
                <a:lnTo>
                  <a:pt x="949325" y="301439"/>
                </a:lnTo>
                <a:lnTo>
                  <a:pt x="952500" y="292469"/>
                </a:lnTo>
                <a:lnTo>
                  <a:pt x="956734" y="285610"/>
                </a:lnTo>
                <a:lnTo>
                  <a:pt x="960967" y="277696"/>
                </a:lnTo>
                <a:lnTo>
                  <a:pt x="966259" y="270837"/>
                </a:lnTo>
                <a:lnTo>
                  <a:pt x="972079" y="263978"/>
                </a:lnTo>
                <a:lnTo>
                  <a:pt x="978959" y="258702"/>
                </a:lnTo>
                <a:lnTo>
                  <a:pt x="985309" y="253426"/>
                </a:lnTo>
                <a:lnTo>
                  <a:pt x="992717" y="249205"/>
                </a:lnTo>
                <a:lnTo>
                  <a:pt x="1000655" y="245512"/>
                </a:lnTo>
                <a:lnTo>
                  <a:pt x="1009121" y="242346"/>
                </a:lnTo>
                <a:lnTo>
                  <a:pt x="1017588" y="239708"/>
                </a:lnTo>
                <a:lnTo>
                  <a:pt x="1026055" y="238653"/>
                </a:lnTo>
                <a:lnTo>
                  <a:pt x="1036109" y="238125"/>
                </a:lnTo>
                <a:close/>
                <a:moveTo>
                  <a:pt x="799572" y="238125"/>
                </a:moveTo>
                <a:lnTo>
                  <a:pt x="809097" y="238653"/>
                </a:lnTo>
                <a:lnTo>
                  <a:pt x="817564" y="239708"/>
                </a:lnTo>
                <a:lnTo>
                  <a:pt x="826559" y="242346"/>
                </a:lnTo>
                <a:lnTo>
                  <a:pt x="834497" y="245512"/>
                </a:lnTo>
                <a:lnTo>
                  <a:pt x="842434" y="249205"/>
                </a:lnTo>
                <a:lnTo>
                  <a:pt x="849843" y="253426"/>
                </a:lnTo>
                <a:lnTo>
                  <a:pt x="856722" y="258702"/>
                </a:lnTo>
                <a:lnTo>
                  <a:pt x="863072" y="263978"/>
                </a:lnTo>
                <a:lnTo>
                  <a:pt x="868893" y="270837"/>
                </a:lnTo>
                <a:lnTo>
                  <a:pt x="874185" y="277696"/>
                </a:lnTo>
                <a:lnTo>
                  <a:pt x="878947" y="285610"/>
                </a:lnTo>
                <a:lnTo>
                  <a:pt x="882651" y="292469"/>
                </a:lnTo>
                <a:lnTo>
                  <a:pt x="885826" y="301439"/>
                </a:lnTo>
                <a:lnTo>
                  <a:pt x="887414" y="309880"/>
                </a:lnTo>
                <a:lnTo>
                  <a:pt x="889001" y="318850"/>
                </a:lnTo>
                <a:lnTo>
                  <a:pt x="889001" y="327819"/>
                </a:lnTo>
                <a:lnTo>
                  <a:pt x="889001" y="336789"/>
                </a:lnTo>
                <a:lnTo>
                  <a:pt x="887414" y="346286"/>
                </a:lnTo>
                <a:lnTo>
                  <a:pt x="885826" y="354727"/>
                </a:lnTo>
                <a:lnTo>
                  <a:pt x="882651" y="362642"/>
                </a:lnTo>
                <a:lnTo>
                  <a:pt x="878947" y="370556"/>
                </a:lnTo>
                <a:lnTo>
                  <a:pt x="874185" y="378470"/>
                </a:lnTo>
                <a:lnTo>
                  <a:pt x="868893" y="384801"/>
                </a:lnTo>
                <a:lnTo>
                  <a:pt x="863072" y="391133"/>
                </a:lnTo>
                <a:lnTo>
                  <a:pt x="856722" y="396936"/>
                </a:lnTo>
                <a:lnTo>
                  <a:pt x="849843" y="402212"/>
                </a:lnTo>
                <a:lnTo>
                  <a:pt x="842434" y="406961"/>
                </a:lnTo>
                <a:lnTo>
                  <a:pt x="834497" y="410654"/>
                </a:lnTo>
                <a:lnTo>
                  <a:pt x="826559" y="413292"/>
                </a:lnTo>
                <a:lnTo>
                  <a:pt x="817564" y="415930"/>
                </a:lnTo>
                <a:lnTo>
                  <a:pt x="809097" y="416986"/>
                </a:lnTo>
                <a:lnTo>
                  <a:pt x="799572" y="417513"/>
                </a:lnTo>
                <a:lnTo>
                  <a:pt x="790576" y="416986"/>
                </a:lnTo>
                <a:lnTo>
                  <a:pt x="781580" y="415930"/>
                </a:lnTo>
                <a:lnTo>
                  <a:pt x="773113" y="413292"/>
                </a:lnTo>
                <a:lnTo>
                  <a:pt x="764647" y="410654"/>
                </a:lnTo>
                <a:lnTo>
                  <a:pt x="756709" y="406961"/>
                </a:lnTo>
                <a:lnTo>
                  <a:pt x="749301" y="402212"/>
                </a:lnTo>
                <a:lnTo>
                  <a:pt x="742422" y="396936"/>
                </a:lnTo>
                <a:lnTo>
                  <a:pt x="735542" y="391133"/>
                </a:lnTo>
                <a:lnTo>
                  <a:pt x="730251" y="384801"/>
                </a:lnTo>
                <a:lnTo>
                  <a:pt x="724959" y="378470"/>
                </a:lnTo>
                <a:lnTo>
                  <a:pt x="720726" y="370556"/>
                </a:lnTo>
                <a:lnTo>
                  <a:pt x="717022" y="362642"/>
                </a:lnTo>
                <a:lnTo>
                  <a:pt x="713847" y="354727"/>
                </a:lnTo>
                <a:lnTo>
                  <a:pt x="711201" y="346286"/>
                </a:lnTo>
                <a:lnTo>
                  <a:pt x="710142" y="336789"/>
                </a:lnTo>
                <a:lnTo>
                  <a:pt x="709613" y="327819"/>
                </a:lnTo>
                <a:lnTo>
                  <a:pt x="710142" y="318850"/>
                </a:lnTo>
                <a:lnTo>
                  <a:pt x="711201" y="309880"/>
                </a:lnTo>
                <a:lnTo>
                  <a:pt x="713847" y="301439"/>
                </a:lnTo>
                <a:lnTo>
                  <a:pt x="717022" y="292469"/>
                </a:lnTo>
                <a:lnTo>
                  <a:pt x="720726" y="285610"/>
                </a:lnTo>
                <a:lnTo>
                  <a:pt x="724959" y="277696"/>
                </a:lnTo>
                <a:lnTo>
                  <a:pt x="730251" y="270837"/>
                </a:lnTo>
                <a:lnTo>
                  <a:pt x="735542" y="263978"/>
                </a:lnTo>
                <a:lnTo>
                  <a:pt x="742422" y="258702"/>
                </a:lnTo>
                <a:lnTo>
                  <a:pt x="749301" y="253426"/>
                </a:lnTo>
                <a:lnTo>
                  <a:pt x="756709" y="249205"/>
                </a:lnTo>
                <a:lnTo>
                  <a:pt x="764647" y="245512"/>
                </a:lnTo>
                <a:lnTo>
                  <a:pt x="773113" y="242346"/>
                </a:lnTo>
                <a:lnTo>
                  <a:pt x="781580" y="239708"/>
                </a:lnTo>
                <a:lnTo>
                  <a:pt x="790576" y="238653"/>
                </a:lnTo>
                <a:lnTo>
                  <a:pt x="799572" y="238125"/>
                </a:lnTo>
                <a:close/>
                <a:moveTo>
                  <a:pt x="563032" y="238125"/>
                </a:moveTo>
                <a:lnTo>
                  <a:pt x="571975" y="238653"/>
                </a:lnTo>
                <a:lnTo>
                  <a:pt x="580918" y="239708"/>
                </a:lnTo>
                <a:lnTo>
                  <a:pt x="589335" y="242346"/>
                </a:lnTo>
                <a:lnTo>
                  <a:pt x="597226" y="245512"/>
                </a:lnTo>
                <a:lnTo>
                  <a:pt x="605117" y="249205"/>
                </a:lnTo>
                <a:lnTo>
                  <a:pt x="613008" y="253426"/>
                </a:lnTo>
                <a:lnTo>
                  <a:pt x="619847" y="258702"/>
                </a:lnTo>
                <a:lnTo>
                  <a:pt x="625633" y="263978"/>
                </a:lnTo>
                <a:lnTo>
                  <a:pt x="631946" y="270837"/>
                </a:lnTo>
                <a:lnTo>
                  <a:pt x="636681" y="277696"/>
                </a:lnTo>
                <a:lnTo>
                  <a:pt x="641415" y="285610"/>
                </a:lnTo>
                <a:lnTo>
                  <a:pt x="645098" y="292469"/>
                </a:lnTo>
                <a:lnTo>
                  <a:pt x="648254" y="301439"/>
                </a:lnTo>
                <a:lnTo>
                  <a:pt x="650885" y="309880"/>
                </a:lnTo>
                <a:lnTo>
                  <a:pt x="651937" y="318850"/>
                </a:lnTo>
                <a:lnTo>
                  <a:pt x="652463" y="327819"/>
                </a:lnTo>
                <a:lnTo>
                  <a:pt x="651937" y="336789"/>
                </a:lnTo>
                <a:lnTo>
                  <a:pt x="650885" y="346286"/>
                </a:lnTo>
                <a:lnTo>
                  <a:pt x="648254" y="354727"/>
                </a:lnTo>
                <a:lnTo>
                  <a:pt x="645098" y="362642"/>
                </a:lnTo>
                <a:lnTo>
                  <a:pt x="641415" y="370556"/>
                </a:lnTo>
                <a:lnTo>
                  <a:pt x="636681" y="378470"/>
                </a:lnTo>
                <a:lnTo>
                  <a:pt x="631946" y="384801"/>
                </a:lnTo>
                <a:lnTo>
                  <a:pt x="625633" y="391133"/>
                </a:lnTo>
                <a:lnTo>
                  <a:pt x="619847" y="396936"/>
                </a:lnTo>
                <a:lnTo>
                  <a:pt x="613008" y="402212"/>
                </a:lnTo>
                <a:lnTo>
                  <a:pt x="605117" y="406961"/>
                </a:lnTo>
                <a:lnTo>
                  <a:pt x="597226" y="410654"/>
                </a:lnTo>
                <a:lnTo>
                  <a:pt x="589335" y="413292"/>
                </a:lnTo>
                <a:lnTo>
                  <a:pt x="580918" y="415930"/>
                </a:lnTo>
                <a:lnTo>
                  <a:pt x="571975" y="416986"/>
                </a:lnTo>
                <a:lnTo>
                  <a:pt x="563032" y="417513"/>
                </a:lnTo>
                <a:lnTo>
                  <a:pt x="554089" y="416986"/>
                </a:lnTo>
                <a:lnTo>
                  <a:pt x="544620" y="415930"/>
                </a:lnTo>
                <a:lnTo>
                  <a:pt x="536202" y="413292"/>
                </a:lnTo>
                <a:lnTo>
                  <a:pt x="527785" y="410654"/>
                </a:lnTo>
                <a:lnTo>
                  <a:pt x="519894" y="406961"/>
                </a:lnTo>
                <a:lnTo>
                  <a:pt x="512530" y="402212"/>
                </a:lnTo>
                <a:lnTo>
                  <a:pt x="506217" y="396936"/>
                </a:lnTo>
                <a:lnTo>
                  <a:pt x="499378" y="391133"/>
                </a:lnTo>
                <a:lnTo>
                  <a:pt x="494117" y="384801"/>
                </a:lnTo>
                <a:lnTo>
                  <a:pt x="488331" y="378470"/>
                </a:lnTo>
                <a:lnTo>
                  <a:pt x="484122" y="370556"/>
                </a:lnTo>
                <a:lnTo>
                  <a:pt x="480440" y="362642"/>
                </a:lnTo>
                <a:lnTo>
                  <a:pt x="477809" y="354727"/>
                </a:lnTo>
                <a:lnTo>
                  <a:pt x="475179" y="346286"/>
                </a:lnTo>
                <a:lnTo>
                  <a:pt x="474127" y="336789"/>
                </a:lnTo>
                <a:lnTo>
                  <a:pt x="473075" y="327819"/>
                </a:lnTo>
                <a:lnTo>
                  <a:pt x="474127" y="318850"/>
                </a:lnTo>
                <a:lnTo>
                  <a:pt x="475179" y="309880"/>
                </a:lnTo>
                <a:lnTo>
                  <a:pt x="477809" y="301439"/>
                </a:lnTo>
                <a:lnTo>
                  <a:pt x="480440" y="292469"/>
                </a:lnTo>
                <a:lnTo>
                  <a:pt x="484122" y="285610"/>
                </a:lnTo>
                <a:lnTo>
                  <a:pt x="488331" y="277696"/>
                </a:lnTo>
                <a:lnTo>
                  <a:pt x="494117" y="270837"/>
                </a:lnTo>
                <a:lnTo>
                  <a:pt x="499378" y="263978"/>
                </a:lnTo>
                <a:lnTo>
                  <a:pt x="506217" y="258702"/>
                </a:lnTo>
                <a:lnTo>
                  <a:pt x="512530" y="253426"/>
                </a:lnTo>
                <a:lnTo>
                  <a:pt x="519894" y="249205"/>
                </a:lnTo>
                <a:lnTo>
                  <a:pt x="527785" y="245512"/>
                </a:lnTo>
                <a:lnTo>
                  <a:pt x="536202" y="242346"/>
                </a:lnTo>
                <a:lnTo>
                  <a:pt x="544620" y="239708"/>
                </a:lnTo>
                <a:lnTo>
                  <a:pt x="554089" y="238653"/>
                </a:lnTo>
                <a:lnTo>
                  <a:pt x="563032" y="238125"/>
                </a:lnTo>
                <a:close/>
                <a:moveTo>
                  <a:pt x="325969" y="238125"/>
                </a:moveTo>
                <a:lnTo>
                  <a:pt x="334912" y="238653"/>
                </a:lnTo>
                <a:lnTo>
                  <a:pt x="344381" y="239708"/>
                </a:lnTo>
                <a:lnTo>
                  <a:pt x="352798" y="242346"/>
                </a:lnTo>
                <a:lnTo>
                  <a:pt x="361215" y="245512"/>
                </a:lnTo>
                <a:lnTo>
                  <a:pt x="369106" y="249205"/>
                </a:lnTo>
                <a:lnTo>
                  <a:pt x="376471" y="253426"/>
                </a:lnTo>
                <a:lnTo>
                  <a:pt x="382784" y="258702"/>
                </a:lnTo>
                <a:lnTo>
                  <a:pt x="389623" y="263978"/>
                </a:lnTo>
                <a:lnTo>
                  <a:pt x="394883" y="270837"/>
                </a:lnTo>
                <a:lnTo>
                  <a:pt x="400670" y="277696"/>
                </a:lnTo>
                <a:lnTo>
                  <a:pt x="404878" y="285610"/>
                </a:lnTo>
                <a:lnTo>
                  <a:pt x="408561" y="292469"/>
                </a:lnTo>
                <a:lnTo>
                  <a:pt x="411191" y="301439"/>
                </a:lnTo>
                <a:lnTo>
                  <a:pt x="413821" y="309880"/>
                </a:lnTo>
                <a:lnTo>
                  <a:pt x="414874" y="318850"/>
                </a:lnTo>
                <a:lnTo>
                  <a:pt x="415926" y="327819"/>
                </a:lnTo>
                <a:lnTo>
                  <a:pt x="414874" y="336789"/>
                </a:lnTo>
                <a:lnTo>
                  <a:pt x="413821" y="346286"/>
                </a:lnTo>
                <a:lnTo>
                  <a:pt x="411191" y="354727"/>
                </a:lnTo>
                <a:lnTo>
                  <a:pt x="408561" y="362642"/>
                </a:lnTo>
                <a:lnTo>
                  <a:pt x="404878" y="370556"/>
                </a:lnTo>
                <a:lnTo>
                  <a:pt x="400670" y="378470"/>
                </a:lnTo>
                <a:lnTo>
                  <a:pt x="394883" y="384801"/>
                </a:lnTo>
                <a:lnTo>
                  <a:pt x="389623" y="391133"/>
                </a:lnTo>
                <a:lnTo>
                  <a:pt x="382784" y="396936"/>
                </a:lnTo>
                <a:lnTo>
                  <a:pt x="376471" y="402212"/>
                </a:lnTo>
                <a:lnTo>
                  <a:pt x="369106" y="406961"/>
                </a:lnTo>
                <a:lnTo>
                  <a:pt x="361215" y="410654"/>
                </a:lnTo>
                <a:lnTo>
                  <a:pt x="352798" y="413292"/>
                </a:lnTo>
                <a:lnTo>
                  <a:pt x="344381" y="415930"/>
                </a:lnTo>
                <a:lnTo>
                  <a:pt x="334912" y="416986"/>
                </a:lnTo>
                <a:lnTo>
                  <a:pt x="325969" y="417513"/>
                </a:lnTo>
                <a:lnTo>
                  <a:pt x="317026" y="416986"/>
                </a:lnTo>
                <a:lnTo>
                  <a:pt x="308083" y="415930"/>
                </a:lnTo>
                <a:lnTo>
                  <a:pt x="299665" y="413292"/>
                </a:lnTo>
                <a:lnTo>
                  <a:pt x="291775" y="410654"/>
                </a:lnTo>
                <a:lnTo>
                  <a:pt x="283884" y="406961"/>
                </a:lnTo>
                <a:lnTo>
                  <a:pt x="276519" y="402212"/>
                </a:lnTo>
                <a:lnTo>
                  <a:pt x="269154" y="396936"/>
                </a:lnTo>
                <a:lnTo>
                  <a:pt x="263367" y="391133"/>
                </a:lnTo>
                <a:lnTo>
                  <a:pt x="257054" y="384801"/>
                </a:lnTo>
                <a:lnTo>
                  <a:pt x="252320" y="378470"/>
                </a:lnTo>
                <a:lnTo>
                  <a:pt x="247585" y="370556"/>
                </a:lnTo>
                <a:lnTo>
                  <a:pt x="243903" y="362642"/>
                </a:lnTo>
                <a:lnTo>
                  <a:pt x="240746" y="354727"/>
                </a:lnTo>
                <a:lnTo>
                  <a:pt x="238116" y="346286"/>
                </a:lnTo>
                <a:lnTo>
                  <a:pt x="237064" y="336789"/>
                </a:lnTo>
                <a:lnTo>
                  <a:pt x="236538" y="327819"/>
                </a:lnTo>
                <a:lnTo>
                  <a:pt x="237064" y="318850"/>
                </a:lnTo>
                <a:lnTo>
                  <a:pt x="238116" y="309880"/>
                </a:lnTo>
                <a:lnTo>
                  <a:pt x="240746" y="301439"/>
                </a:lnTo>
                <a:lnTo>
                  <a:pt x="243903" y="292469"/>
                </a:lnTo>
                <a:lnTo>
                  <a:pt x="247585" y="285610"/>
                </a:lnTo>
                <a:lnTo>
                  <a:pt x="252320" y="277696"/>
                </a:lnTo>
                <a:lnTo>
                  <a:pt x="257054" y="270837"/>
                </a:lnTo>
                <a:lnTo>
                  <a:pt x="263367" y="263978"/>
                </a:lnTo>
                <a:lnTo>
                  <a:pt x="269154" y="258702"/>
                </a:lnTo>
                <a:lnTo>
                  <a:pt x="276519" y="253426"/>
                </a:lnTo>
                <a:lnTo>
                  <a:pt x="283884" y="249205"/>
                </a:lnTo>
                <a:lnTo>
                  <a:pt x="291775" y="245512"/>
                </a:lnTo>
                <a:lnTo>
                  <a:pt x="299665" y="242346"/>
                </a:lnTo>
                <a:lnTo>
                  <a:pt x="308083" y="239708"/>
                </a:lnTo>
                <a:lnTo>
                  <a:pt x="317026" y="238653"/>
                </a:lnTo>
                <a:lnTo>
                  <a:pt x="325969" y="238125"/>
                </a:lnTo>
                <a:close/>
                <a:moveTo>
                  <a:pt x="2220384" y="0"/>
                </a:moveTo>
                <a:lnTo>
                  <a:pt x="2229909" y="531"/>
                </a:lnTo>
                <a:lnTo>
                  <a:pt x="2238376" y="2123"/>
                </a:lnTo>
                <a:lnTo>
                  <a:pt x="2246842" y="4246"/>
                </a:lnTo>
                <a:lnTo>
                  <a:pt x="2255309" y="7430"/>
                </a:lnTo>
                <a:lnTo>
                  <a:pt x="2263246" y="11145"/>
                </a:lnTo>
                <a:lnTo>
                  <a:pt x="2270655" y="15922"/>
                </a:lnTo>
                <a:lnTo>
                  <a:pt x="2277005" y="20698"/>
                </a:lnTo>
                <a:lnTo>
                  <a:pt x="2283884" y="27067"/>
                </a:lnTo>
                <a:lnTo>
                  <a:pt x="2289705" y="32905"/>
                </a:lnTo>
                <a:lnTo>
                  <a:pt x="2294997" y="40335"/>
                </a:lnTo>
                <a:lnTo>
                  <a:pt x="2299230" y="47765"/>
                </a:lnTo>
                <a:lnTo>
                  <a:pt x="2303463" y="55726"/>
                </a:lnTo>
                <a:lnTo>
                  <a:pt x="2306109" y="63686"/>
                </a:lnTo>
                <a:lnTo>
                  <a:pt x="2308226" y="72178"/>
                </a:lnTo>
                <a:lnTo>
                  <a:pt x="2309284" y="81200"/>
                </a:lnTo>
                <a:lnTo>
                  <a:pt x="2309813" y="90753"/>
                </a:lnTo>
                <a:lnTo>
                  <a:pt x="2309284" y="99775"/>
                </a:lnTo>
                <a:lnTo>
                  <a:pt x="2308226" y="108797"/>
                </a:lnTo>
                <a:lnTo>
                  <a:pt x="2306109" y="117289"/>
                </a:lnTo>
                <a:lnTo>
                  <a:pt x="2303463" y="125780"/>
                </a:lnTo>
                <a:lnTo>
                  <a:pt x="2299230" y="133741"/>
                </a:lnTo>
                <a:lnTo>
                  <a:pt x="2294997" y="141171"/>
                </a:lnTo>
                <a:lnTo>
                  <a:pt x="2289705" y="148071"/>
                </a:lnTo>
                <a:lnTo>
                  <a:pt x="2283884" y="154439"/>
                </a:lnTo>
                <a:lnTo>
                  <a:pt x="2277005" y="160277"/>
                </a:lnTo>
                <a:lnTo>
                  <a:pt x="2270655" y="165584"/>
                </a:lnTo>
                <a:lnTo>
                  <a:pt x="2263246" y="169830"/>
                </a:lnTo>
                <a:lnTo>
                  <a:pt x="2255309" y="173545"/>
                </a:lnTo>
                <a:lnTo>
                  <a:pt x="2246842" y="176729"/>
                </a:lnTo>
                <a:lnTo>
                  <a:pt x="2238376" y="178852"/>
                </a:lnTo>
                <a:lnTo>
                  <a:pt x="2229909" y="180444"/>
                </a:lnTo>
                <a:lnTo>
                  <a:pt x="2220384" y="180975"/>
                </a:lnTo>
                <a:lnTo>
                  <a:pt x="2210859" y="180444"/>
                </a:lnTo>
                <a:lnTo>
                  <a:pt x="2202392" y="178852"/>
                </a:lnTo>
                <a:lnTo>
                  <a:pt x="2193925" y="176729"/>
                </a:lnTo>
                <a:lnTo>
                  <a:pt x="2185459" y="173545"/>
                </a:lnTo>
                <a:lnTo>
                  <a:pt x="2177521" y="169830"/>
                </a:lnTo>
                <a:lnTo>
                  <a:pt x="2170113" y="165584"/>
                </a:lnTo>
                <a:lnTo>
                  <a:pt x="2163234" y="160277"/>
                </a:lnTo>
                <a:lnTo>
                  <a:pt x="2156354" y="154439"/>
                </a:lnTo>
                <a:lnTo>
                  <a:pt x="2151063" y="148071"/>
                </a:lnTo>
                <a:lnTo>
                  <a:pt x="2145771" y="141171"/>
                </a:lnTo>
                <a:lnTo>
                  <a:pt x="2141538" y="133741"/>
                </a:lnTo>
                <a:lnTo>
                  <a:pt x="2137304" y="125780"/>
                </a:lnTo>
                <a:lnTo>
                  <a:pt x="2134129" y="117289"/>
                </a:lnTo>
                <a:lnTo>
                  <a:pt x="2132013" y="108797"/>
                </a:lnTo>
                <a:lnTo>
                  <a:pt x="2130954" y="99775"/>
                </a:lnTo>
                <a:lnTo>
                  <a:pt x="2130425" y="90753"/>
                </a:lnTo>
                <a:lnTo>
                  <a:pt x="2130954" y="81200"/>
                </a:lnTo>
                <a:lnTo>
                  <a:pt x="2132013" y="72178"/>
                </a:lnTo>
                <a:lnTo>
                  <a:pt x="2134129" y="63686"/>
                </a:lnTo>
                <a:lnTo>
                  <a:pt x="2137304" y="55726"/>
                </a:lnTo>
                <a:lnTo>
                  <a:pt x="2141538" y="47765"/>
                </a:lnTo>
                <a:lnTo>
                  <a:pt x="2145771" y="40335"/>
                </a:lnTo>
                <a:lnTo>
                  <a:pt x="2151063" y="32905"/>
                </a:lnTo>
                <a:lnTo>
                  <a:pt x="2156354" y="27067"/>
                </a:lnTo>
                <a:lnTo>
                  <a:pt x="2163234" y="20698"/>
                </a:lnTo>
                <a:lnTo>
                  <a:pt x="2170113" y="15922"/>
                </a:lnTo>
                <a:lnTo>
                  <a:pt x="2177521" y="11145"/>
                </a:lnTo>
                <a:lnTo>
                  <a:pt x="2185459" y="7430"/>
                </a:lnTo>
                <a:lnTo>
                  <a:pt x="2193925" y="4246"/>
                </a:lnTo>
                <a:lnTo>
                  <a:pt x="2202392" y="2123"/>
                </a:lnTo>
                <a:lnTo>
                  <a:pt x="2210859" y="531"/>
                </a:lnTo>
                <a:lnTo>
                  <a:pt x="2220384" y="0"/>
                </a:lnTo>
                <a:close/>
                <a:moveTo>
                  <a:pt x="1983320" y="0"/>
                </a:moveTo>
                <a:lnTo>
                  <a:pt x="1992369" y="531"/>
                </a:lnTo>
                <a:lnTo>
                  <a:pt x="2001418" y="2123"/>
                </a:lnTo>
                <a:lnTo>
                  <a:pt x="2009934" y="4246"/>
                </a:lnTo>
                <a:lnTo>
                  <a:pt x="2017918" y="7430"/>
                </a:lnTo>
                <a:lnTo>
                  <a:pt x="2025902" y="11145"/>
                </a:lnTo>
                <a:lnTo>
                  <a:pt x="2033354" y="15922"/>
                </a:lnTo>
                <a:lnTo>
                  <a:pt x="2040806" y="20698"/>
                </a:lnTo>
                <a:lnTo>
                  <a:pt x="2046661" y="27067"/>
                </a:lnTo>
                <a:lnTo>
                  <a:pt x="2053049" y="32905"/>
                </a:lnTo>
                <a:lnTo>
                  <a:pt x="2057839" y="40335"/>
                </a:lnTo>
                <a:lnTo>
                  <a:pt x="2062630" y="47765"/>
                </a:lnTo>
                <a:lnTo>
                  <a:pt x="2066356" y="55726"/>
                </a:lnTo>
                <a:lnTo>
                  <a:pt x="2069549" y="63686"/>
                </a:lnTo>
                <a:lnTo>
                  <a:pt x="2071146" y="72178"/>
                </a:lnTo>
                <a:lnTo>
                  <a:pt x="2073275" y="81200"/>
                </a:lnTo>
                <a:lnTo>
                  <a:pt x="2073275" y="90753"/>
                </a:lnTo>
                <a:lnTo>
                  <a:pt x="2073275" y="99775"/>
                </a:lnTo>
                <a:lnTo>
                  <a:pt x="2071146" y="108797"/>
                </a:lnTo>
                <a:lnTo>
                  <a:pt x="2069549" y="117289"/>
                </a:lnTo>
                <a:lnTo>
                  <a:pt x="2066356" y="125780"/>
                </a:lnTo>
                <a:lnTo>
                  <a:pt x="2062630" y="133741"/>
                </a:lnTo>
                <a:lnTo>
                  <a:pt x="2057839" y="141171"/>
                </a:lnTo>
                <a:lnTo>
                  <a:pt x="2053049" y="148071"/>
                </a:lnTo>
                <a:lnTo>
                  <a:pt x="2046661" y="154439"/>
                </a:lnTo>
                <a:lnTo>
                  <a:pt x="2040806" y="160277"/>
                </a:lnTo>
                <a:lnTo>
                  <a:pt x="2033354" y="165584"/>
                </a:lnTo>
                <a:lnTo>
                  <a:pt x="2025902" y="169830"/>
                </a:lnTo>
                <a:lnTo>
                  <a:pt x="2017918" y="173545"/>
                </a:lnTo>
                <a:lnTo>
                  <a:pt x="2009934" y="176729"/>
                </a:lnTo>
                <a:lnTo>
                  <a:pt x="2001418" y="178852"/>
                </a:lnTo>
                <a:lnTo>
                  <a:pt x="1992369" y="180444"/>
                </a:lnTo>
                <a:lnTo>
                  <a:pt x="1983320" y="180975"/>
                </a:lnTo>
                <a:lnTo>
                  <a:pt x="1973739" y="180444"/>
                </a:lnTo>
                <a:lnTo>
                  <a:pt x="1964690" y="178852"/>
                </a:lnTo>
                <a:lnTo>
                  <a:pt x="1956174" y="176729"/>
                </a:lnTo>
                <a:lnTo>
                  <a:pt x="1947657" y="173545"/>
                </a:lnTo>
                <a:lnTo>
                  <a:pt x="1939673" y="169830"/>
                </a:lnTo>
                <a:lnTo>
                  <a:pt x="1932221" y="165584"/>
                </a:lnTo>
                <a:lnTo>
                  <a:pt x="1925834" y="160277"/>
                </a:lnTo>
                <a:lnTo>
                  <a:pt x="1918914" y="154439"/>
                </a:lnTo>
                <a:lnTo>
                  <a:pt x="1913591" y="148071"/>
                </a:lnTo>
                <a:lnTo>
                  <a:pt x="1907736" y="141171"/>
                </a:lnTo>
                <a:lnTo>
                  <a:pt x="1903478" y="133741"/>
                </a:lnTo>
                <a:lnTo>
                  <a:pt x="1899752" y="125780"/>
                </a:lnTo>
                <a:lnTo>
                  <a:pt x="1897091" y="117289"/>
                </a:lnTo>
                <a:lnTo>
                  <a:pt x="1894429" y="108797"/>
                </a:lnTo>
                <a:lnTo>
                  <a:pt x="1893365" y="99775"/>
                </a:lnTo>
                <a:lnTo>
                  <a:pt x="1892300" y="90753"/>
                </a:lnTo>
                <a:lnTo>
                  <a:pt x="1893365" y="81200"/>
                </a:lnTo>
                <a:lnTo>
                  <a:pt x="1894429" y="72178"/>
                </a:lnTo>
                <a:lnTo>
                  <a:pt x="1897091" y="63686"/>
                </a:lnTo>
                <a:lnTo>
                  <a:pt x="1899752" y="55726"/>
                </a:lnTo>
                <a:lnTo>
                  <a:pt x="1903478" y="47765"/>
                </a:lnTo>
                <a:lnTo>
                  <a:pt x="1907736" y="40335"/>
                </a:lnTo>
                <a:lnTo>
                  <a:pt x="1913591" y="32905"/>
                </a:lnTo>
                <a:lnTo>
                  <a:pt x="1918914" y="27067"/>
                </a:lnTo>
                <a:lnTo>
                  <a:pt x="1925834" y="20698"/>
                </a:lnTo>
                <a:lnTo>
                  <a:pt x="1932221" y="15922"/>
                </a:lnTo>
                <a:lnTo>
                  <a:pt x="1939673" y="11145"/>
                </a:lnTo>
                <a:lnTo>
                  <a:pt x="1947657" y="7430"/>
                </a:lnTo>
                <a:lnTo>
                  <a:pt x="1956174" y="4246"/>
                </a:lnTo>
                <a:lnTo>
                  <a:pt x="1964690" y="2123"/>
                </a:lnTo>
                <a:lnTo>
                  <a:pt x="1973739" y="531"/>
                </a:lnTo>
                <a:lnTo>
                  <a:pt x="1983320" y="0"/>
                </a:lnTo>
                <a:close/>
                <a:moveTo>
                  <a:pt x="1746251" y="0"/>
                </a:moveTo>
                <a:lnTo>
                  <a:pt x="1755299" y="531"/>
                </a:lnTo>
                <a:lnTo>
                  <a:pt x="1764881" y="2123"/>
                </a:lnTo>
                <a:lnTo>
                  <a:pt x="1773397" y="4246"/>
                </a:lnTo>
                <a:lnTo>
                  <a:pt x="1781381" y="7430"/>
                </a:lnTo>
                <a:lnTo>
                  <a:pt x="1789365" y="11145"/>
                </a:lnTo>
                <a:lnTo>
                  <a:pt x="1797350" y="15922"/>
                </a:lnTo>
                <a:lnTo>
                  <a:pt x="1803737" y="20698"/>
                </a:lnTo>
                <a:lnTo>
                  <a:pt x="1810124" y="27067"/>
                </a:lnTo>
                <a:lnTo>
                  <a:pt x="1815979" y="32905"/>
                </a:lnTo>
                <a:lnTo>
                  <a:pt x="1821302" y="40335"/>
                </a:lnTo>
                <a:lnTo>
                  <a:pt x="1826093" y="47765"/>
                </a:lnTo>
                <a:lnTo>
                  <a:pt x="1829819" y="55726"/>
                </a:lnTo>
                <a:lnTo>
                  <a:pt x="1832480" y="63686"/>
                </a:lnTo>
                <a:lnTo>
                  <a:pt x="1835141" y="72178"/>
                </a:lnTo>
                <a:lnTo>
                  <a:pt x="1836206" y="81200"/>
                </a:lnTo>
                <a:lnTo>
                  <a:pt x="1836738" y="90753"/>
                </a:lnTo>
                <a:lnTo>
                  <a:pt x="1836206" y="99775"/>
                </a:lnTo>
                <a:lnTo>
                  <a:pt x="1835141" y="108797"/>
                </a:lnTo>
                <a:lnTo>
                  <a:pt x="1832480" y="117289"/>
                </a:lnTo>
                <a:lnTo>
                  <a:pt x="1829819" y="125780"/>
                </a:lnTo>
                <a:lnTo>
                  <a:pt x="1826093" y="133741"/>
                </a:lnTo>
                <a:lnTo>
                  <a:pt x="1821302" y="141171"/>
                </a:lnTo>
                <a:lnTo>
                  <a:pt x="1815979" y="148071"/>
                </a:lnTo>
                <a:lnTo>
                  <a:pt x="1810124" y="154439"/>
                </a:lnTo>
                <a:lnTo>
                  <a:pt x="1803737" y="160277"/>
                </a:lnTo>
                <a:lnTo>
                  <a:pt x="1797350" y="165584"/>
                </a:lnTo>
                <a:lnTo>
                  <a:pt x="1789365" y="169830"/>
                </a:lnTo>
                <a:lnTo>
                  <a:pt x="1781381" y="173545"/>
                </a:lnTo>
                <a:lnTo>
                  <a:pt x="1773397" y="176729"/>
                </a:lnTo>
                <a:lnTo>
                  <a:pt x="1764881" y="178852"/>
                </a:lnTo>
                <a:lnTo>
                  <a:pt x="1755299" y="180444"/>
                </a:lnTo>
                <a:lnTo>
                  <a:pt x="1746251" y="180975"/>
                </a:lnTo>
                <a:lnTo>
                  <a:pt x="1737202" y="180444"/>
                </a:lnTo>
                <a:lnTo>
                  <a:pt x="1728153" y="178852"/>
                </a:lnTo>
                <a:lnTo>
                  <a:pt x="1719637" y="176729"/>
                </a:lnTo>
                <a:lnTo>
                  <a:pt x="1711120" y="173545"/>
                </a:lnTo>
                <a:lnTo>
                  <a:pt x="1703668" y="169830"/>
                </a:lnTo>
                <a:lnTo>
                  <a:pt x="1695684" y="165584"/>
                </a:lnTo>
                <a:lnTo>
                  <a:pt x="1688765" y="160277"/>
                </a:lnTo>
                <a:lnTo>
                  <a:pt x="1681845" y="154439"/>
                </a:lnTo>
                <a:lnTo>
                  <a:pt x="1676522" y="148071"/>
                </a:lnTo>
                <a:lnTo>
                  <a:pt x="1671199" y="141171"/>
                </a:lnTo>
                <a:lnTo>
                  <a:pt x="1666941" y="133741"/>
                </a:lnTo>
                <a:lnTo>
                  <a:pt x="1663215" y="125780"/>
                </a:lnTo>
                <a:lnTo>
                  <a:pt x="1660021" y="117289"/>
                </a:lnTo>
                <a:lnTo>
                  <a:pt x="1657360" y="108797"/>
                </a:lnTo>
                <a:lnTo>
                  <a:pt x="1656296" y="99775"/>
                </a:lnTo>
                <a:lnTo>
                  <a:pt x="1655763" y="90753"/>
                </a:lnTo>
                <a:lnTo>
                  <a:pt x="1656296" y="81200"/>
                </a:lnTo>
                <a:lnTo>
                  <a:pt x="1657360" y="72178"/>
                </a:lnTo>
                <a:lnTo>
                  <a:pt x="1660021" y="63686"/>
                </a:lnTo>
                <a:lnTo>
                  <a:pt x="1663215" y="55726"/>
                </a:lnTo>
                <a:lnTo>
                  <a:pt x="1666941" y="47765"/>
                </a:lnTo>
                <a:lnTo>
                  <a:pt x="1671199" y="40335"/>
                </a:lnTo>
                <a:lnTo>
                  <a:pt x="1676522" y="32905"/>
                </a:lnTo>
                <a:lnTo>
                  <a:pt x="1681845" y="27067"/>
                </a:lnTo>
                <a:lnTo>
                  <a:pt x="1688765" y="20698"/>
                </a:lnTo>
                <a:lnTo>
                  <a:pt x="1695684" y="15922"/>
                </a:lnTo>
                <a:lnTo>
                  <a:pt x="1703668" y="11145"/>
                </a:lnTo>
                <a:lnTo>
                  <a:pt x="1711120" y="7430"/>
                </a:lnTo>
                <a:lnTo>
                  <a:pt x="1719637" y="4246"/>
                </a:lnTo>
                <a:lnTo>
                  <a:pt x="1728153" y="2123"/>
                </a:lnTo>
                <a:lnTo>
                  <a:pt x="1737202" y="531"/>
                </a:lnTo>
                <a:lnTo>
                  <a:pt x="1746251" y="0"/>
                </a:lnTo>
                <a:close/>
                <a:moveTo>
                  <a:pt x="1509978" y="0"/>
                </a:moveTo>
                <a:lnTo>
                  <a:pt x="1519000" y="531"/>
                </a:lnTo>
                <a:lnTo>
                  <a:pt x="1528023" y="2123"/>
                </a:lnTo>
                <a:lnTo>
                  <a:pt x="1536514" y="4246"/>
                </a:lnTo>
                <a:lnTo>
                  <a:pt x="1545006" y="7430"/>
                </a:lnTo>
                <a:lnTo>
                  <a:pt x="1552966" y="11145"/>
                </a:lnTo>
                <a:lnTo>
                  <a:pt x="1560396" y="15922"/>
                </a:lnTo>
                <a:lnTo>
                  <a:pt x="1567296" y="20698"/>
                </a:lnTo>
                <a:lnTo>
                  <a:pt x="1574195" y="27067"/>
                </a:lnTo>
                <a:lnTo>
                  <a:pt x="1579502" y="32905"/>
                </a:lnTo>
                <a:lnTo>
                  <a:pt x="1584809" y="40335"/>
                </a:lnTo>
                <a:lnTo>
                  <a:pt x="1589055" y="47765"/>
                </a:lnTo>
                <a:lnTo>
                  <a:pt x="1592770" y="55726"/>
                </a:lnTo>
                <a:lnTo>
                  <a:pt x="1595954" y="63686"/>
                </a:lnTo>
                <a:lnTo>
                  <a:pt x="1598608" y="72178"/>
                </a:lnTo>
                <a:lnTo>
                  <a:pt x="1599670" y="81200"/>
                </a:lnTo>
                <a:lnTo>
                  <a:pt x="1600200" y="90753"/>
                </a:lnTo>
                <a:lnTo>
                  <a:pt x="1599670" y="99775"/>
                </a:lnTo>
                <a:lnTo>
                  <a:pt x="1598608" y="108797"/>
                </a:lnTo>
                <a:lnTo>
                  <a:pt x="1595954" y="117289"/>
                </a:lnTo>
                <a:lnTo>
                  <a:pt x="1592770" y="125780"/>
                </a:lnTo>
                <a:lnTo>
                  <a:pt x="1589055" y="133741"/>
                </a:lnTo>
                <a:lnTo>
                  <a:pt x="1584809" y="141171"/>
                </a:lnTo>
                <a:lnTo>
                  <a:pt x="1579502" y="148071"/>
                </a:lnTo>
                <a:lnTo>
                  <a:pt x="1574195" y="154439"/>
                </a:lnTo>
                <a:lnTo>
                  <a:pt x="1567296" y="160277"/>
                </a:lnTo>
                <a:lnTo>
                  <a:pt x="1560396" y="165584"/>
                </a:lnTo>
                <a:lnTo>
                  <a:pt x="1552966" y="169830"/>
                </a:lnTo>
                <a:lnTo>
                  <a:pt x="1545006" y="173545"/>
                </a:lnTo>
                <a:lnTo>
                  <a:pt x="1536514" y="176729"/>
                </a:lnTo>
                <a:lnTo>
                  <a:pt x="1528023" y="178852"/>
                </a:lnTo>
                <a:lnTo>
                  <a:pt x="1519000" y="180444"/>
                </a:lnTo>
                <a:lnTo>
                  <a:pt x="1509978" y="180975"/>
                </a:lnTo>
                <a:lnTo>
                  <a:pt x="1500425" y="180444"/>
                </a:lnTo>
                <a:lnTo>
                  <a:pt x="1491403" y="178852"/>
                </a:lnTo>
                <a:lnTo>
                  <a:pt x="1482911" y="176729"/>
                </a:lnTo>
                <a:lnTo>
                  <a:pt x="1474951" y="173545"/>
                </a:lnTo>
                <a:lnTo>
                  <a:pt x="1466990" y="169830"/>
                </a:lnTo>
                <a:lnTo>
                  <a:pt x="1459560" y="165584"/>
                </a:lnTo>
                <a:lnTo>
                  <a:pt x="1452661" y="160277"/>
                </a:lnTo>
                <a:lnTo>
                  <a:pt x="1446292" y="154439"/>
                </a:lnTo>
                <a:lnTo>
                  <a:pt x="1440454" y="148071"/>
                </a:lnTo>
                <a:lnTo>
                  <a:pt x="1435147" y="141171"/>
                </a:lnTo>
                <a:lnTo>
                  <a:pt x="1430370" y="133741"/>
                </a:lnTo>
                <a:lnTo>
                  <a:pt x="1426655" y="125780"/>
                </a:lnTo>
                <a:lnTo>
                  <a:pt x="1423471" y="117289"/>
                </a:lnTo>
                <a:lnTo>
                  <a:pt x="1421348" y="108797"/>
                </a:lnTo>
                <a:lnTo>
                  <a:pt x="1420287" y="99775"/>
                </a:lnTo>
                <a:lnTo>
                  <a:pt x="1419225" y="90753"/>
                </a:lnTo>
                <a:lnTo>
                  <a:pt x="1420287" y="81200"/>
                </a:lnTo>
                <a:lnTo>
                  <a:pt x="1421348" y="72178"/>
                </a:lnTo>
                <a:lnTo>
                  <a:pt x="1423471" y="63686"/>
                </a:lnTo>
                <a:lnTo>
                  <a:pt x="1426655" y="55726"/>
                </a:lnTo>
                <a:lnTo>
                  <a:pt x="1430370" y="47765"/>
                </a:lnTo>
                <a:lnTo>
                  <a:pt x="1435147" y="40335"/>
                </a:lnTo>
                <a:lnTo>
                  <a:pt x="1440454" y="32905"/>
                </a:lnTo>
                <a:lnTo>
                  <a:pt x="1446292" y="27067"/>
                </a:lnTo>
                <a:lnTo>
                  <a:pt x="1452661" y="20698"/>
                </a:lnTo>
                <a:lnTo>
                  <a:pt x="1459560" y="15922"/>
                </a:lnTo>
                <a:lnTo>
                  <a:pt x="1466990" y="11145"/>
                </a:lnTo>
                <a:lnTo>
                  <a:pt x="1474951" y="7430"/>
                </a:lnTo>
                <a:lnTo>
                  <a:pt x="1482911" y="4246"/>
                </a:lnTo>
                <a:lnTo>
                  <a:pt x="1491403" y="2123"/>
                </a:lnTo>
                <a:lnTo>
                  <a:pt x="1500425" y="531"/>
                </a:lnTo>
                <a:lnTo>
                  <a:pt x="1509978" y="0"/>
                </a:lnTo>
                <a:close/>
                <a:moveTo>
                  <a:pt x="799572" y="0"/>
                </a:moveTo>
                <a:lnTo>
                  <a:pt x="809097" y="531"/>
                </a:lnTo>
                <a:lnTo>
                  <a:pt x="817564" y="2123"/>
                </a:lnTo>
                <a:lnTo>
                  <a:pt x="826559" y="4246"/>
                </a:lnTo>
                <a:lnTo>
                  <a:pt x="834497" y="7430"/>
                </a:lnTo>
                <a:lnTo>
                  <a:pt x="842434" y="11145"/>
                </a:lnTo>
                <a:lnTo>
                  <a:pt x="849843" y="15922"/>
                </a:lnTo>
                <a:lnTo>
                  <a:pt x="856722" y="20698"/>
                </a:lnTo>
                <a:lnTo>
                  <a:pt x="863072" y="27067"/>
                </a:lnTo>
                <a:lnTo>
                  <a:pt x="868893" y="32905"/>
                </a:lnTo>
                <a:lnTo>
                  <a:pt x="874185" y="40335"/>
                </a:lnTo>
                <a:lnTo>
                  <a:pt x="878947" y="47765"/>
                </a:lnTo>
                <a:lnTo>
                  <a:pt x="882651" y="55726"/>
                </a:lnTo>
                <a:lnTo>
                  <a:pt x="885826" y="63686"/>
                </a:lnTo>
                <a:lnTo>
                  <a:pt x="887414" y="72178"/>
                </a:lnTo>
                <a:lnTo>
                  <a:pt x="889001" y="81200"/>
                </a:lnTo>
                <a:lnTo>
                  <a:pt x="889001" y="90753"/>
                </a:lnTo>
                <a:lnTo>
                  <a:pt x="889001" y="99775"/>
                </a:lnTo>
                <a:lnTo>
                  <a:pt x="887414" y="108797"/>
                </a:lnTo>
                <a:lnTo>
                  <a:pt x="885826" y="117289"/>
                </a:lnTo>
                <a:lnTo>
                  <a:pt x="882651" y="125780"/>
                </a:lnTo>
                <a:lnTo>
                  <a:pt x="878947" y="133741"/>
                </a:lnTo>
                <a:lnTo>
                  <a:pt x="874185" y="141171"/>
                </a:lnTo>
                <a:lnTo>
                  <a:pt x="868893" y="148071"/>
                </a:lnTo>
                <a:lnTo>
                  <a:pt x="863072" y="154439"/>
                </a:lnTo>
                <a:lnTo>
                  <a:pt x="856722" y="160277"/>
                </a:lnTo>
                <a:lnTo>
                  <a:pt x="849843" y="165584"/>
                </a:lnTo>
                <a:lnTo>
                  <a:pt x="842434" y="169830"/>
                </a:lnTo>
                <a:lnTo>
                  <a:pt x="834497" y="173545"/>
                </a:lnTo>
                <a:lnTo>
                  <a:pt x="826559" y="176729"/>
                </a:lnTo>
                <a:lnTo>
                  <a:pt x="817564" y="178852"/>
                </a:lnTo>
                <a:lnTo>
                  <a:pt x="809097" y="180444"/>
                </a:lnTo>
                <a:lnTo>
                  <a:pt x="799572" y="180975"/>
                </a:lnTo>
                <a:lnTo>
                  <a:pt x="790576" y="180444"/>
                </a:lnTo>
                <a:lnTo>
                  <a:pt x="781580" y="178852"/>
                </a:lnTo>
                <a:lnTo>
                  <a:pt x="773113" y="176729"/>
                </a:lnTo>
                <a:lnTo>
                  <a:pt x="764647" y="173545"/>
                </a:lnTo>
                <a:lnTo>
                  <a:pt x="756709" y="169830"/>
                </a:lnTo>
                <a:lnTo>
                  <a:pt x="749301" y="165584"/>
                </a:lnTo>
                <a:lnTo>
                  <a:pt x="742422" y="160277"/>
                </a:lnTo>
                <a:lnTo>
                  <a:pt x="735542" y="154439"/>
                </a:lnTo>
                <a:lnTo>
                  <a:pt x="730251" y="148071"/>
                </a:lnTo>
                <a:lnTo>
                  <a:pt x="724959" y="141171"/>
                </a:lnTo>
                <a:lnTo>
                  <a:pt x="720726" y="133741"/>
                </a:lnTo>
                <a:lnTo>
                  <a:pt x="717022" y="125780"/>
                </a:lnTo>
                <a:lnTo>
                  <a:pt x="713847" y="117289"/>
                </a:lnTo>
                <a:lnTo>
                  <a:pt x="711201" y="108797"/>
                </a:lnTo>
                <a:lnTo>
                  <a:pt x="710142" y="99775"/>
                </a:lnTo>
                <a:lnTo>
                  <a:pt x="709613" y="90753"/>
                </a:lnTo>
                <a:lnTo>
                  <a:pt x="710142" y="81200"/>
                </a:lnTo>
                <a:lnTo>
                  <a:pt x="711201" y="72178"/>
                </a:lnTo>
                <a:lnTo>
                  <a:pt x="713847" y="63686"/>
                </a:lnTo>
                <a:lnTo>
                  <a:pt x="717022" y="55726"/>
                </a:lnTo>
                <a:lnTo>
                  <a:pt x="720726" y="47765"/>
                </a:lnTo>
                <a:lnTo>
                  <a:pt x="724959" y="40335"/>
                </a:lnTo>
                <a:lnTo>
                  <a:pt x="730251" y="32905"/>
                </a:lnTo>
                <a:lnTo>
                  <a:pt x="735542" y="27067"/>
                </a:lnTo>
                <a:lnTo>
                  <a:pt x="742422" y="20698"/>
                </a:lnTo>
                <a:lnTo>
                  <a:pt x="749301" y="15922"/>
                </a:lnTo>
                <a:lnTo>
                  <a:pt x="756709" y="11145"/>
                </a:lnTo>
                <a:lnTo>
                  <a:pt x="764647" y="7430"/>
                </a:lnTo>
                <a:lnTo>
                  <a:pt x="773113" y="4246"/>
                </a:lnTo>
                <a:lnTo>
                  <a:pt x="781580" y="2123"/>
                </a:lnTo>
                <a:lnTo>
                  <a:pt x="790576" y="531"/>
                </a:lnTo>
                <a:lnTo>
                  <a:pt x="799572" y="0"/>
                </a:lnTo>
                <a:close/>
                <a:moveTo>
                  <a:pt x="563032" y="0"/>
                </a:moveTo>
                <a:lnTo>
                  <a:pt x="571975" y="531"/>
                </a:lnTo>
                <a:lnTo>
                  <a:pt x="580918" y="2123"/>
                </a:lnTo>
                <a:lnTo>
                  <a:pt x="589335" y="4246"/>
                </a:lnTo>
                <a:lnTo>
                  <a:pt x="597226" y="7430"/>
                </a:lnTo>
                <a:lnTo>
                  <a:pt x="605117" y="11145"/>
                </a:lnTo>
                <a:lnTo>
                  <a:pt x="613008" y="15922"/>
                </a:lnTo>
                <a:lnTo>
                  <a:pt x="619847" y="20698"/>
                </a:lnTo>
                <a:lnTo>
                  <a:pt x="625633" y="27067"/>
                </a:lnTo>
                <a:lnTo>
                  <a:pt x="631946" y="32905"/>
                </a:lnTo>
                <a:lnTo>
                  <a:pt x="636681" y="40335"/>
                </a:lnTo>
                <a:lnTo>
                  <a:pt x="641415" y="47765"/>
                </a:lnTo>
                <a:lnTo>
                  <a:pt x="645098" y="55726"/>
                </a:lnTo>
                <a:lnTo>
                  <a:pt x="648254" y="63686"/>
                </a:lnTo>
                <a:lnTo>
                  <a:pt x="650885" y="72178"/>
                </a:lnTo>
                <a:lnTo>
                  <a:pt x="651937" y="81200"/>
                </a:lnTo>
                <a:lnTo>
                  <a:pt x="652463" y="90753"/>
                </a:lnTo>
                <a:lnTo>
                  <a:pt x="651937" y="99775"/>
                </a:lnTo>
                <a:lnTo>
                  <a:pt x="650885" y="108797"/>
                </a:lnTo>
                <a:lnTo>
                  <a:pt x="648254" y="117289"/>
                </a:lnTo>
                <a:lnTo>
                  <a:pt x="645098" y="125780"/>
                </a:lnTo>
                <a:lnTo>
                  <a:pt x="641415" y="133741"/>
                </a:lnTo>
                <a:lnTo>
                  <a:pt x="636681" y="141171"/>
                </a:lnTo>
                <a:lnTo>
                  <a:pt x="631946" y="148071"/>
                </a:lnTo>
                <a:lnTo>
                  <a:pt x="625633" y="154439"/>
                </a:lnTo>
                <a:lnTo>
                  <a:pt x="619847" y="160277"/>
                </a:lnTo>
                <a:lnTo>
                  <a:pt x="613008" y="165584"/>
                </a:lnTo>
                <a:lnTo>
                  <a:pt x="605117" y="169830"/>
                </a:lnTo>
                <a:lnTo>
                  <a:pt x="597226" y="173545"/>
                </a:lnTo>
                <a:lnTo>
                  <a:pt x="589335" y="176729"/>
                </a:lnTo>
                <a:lnTo>
                  <a:pt x="580918" y="178852"/>
                </a:lnTo>
                <a:lnTo>
                  <a:pt x="571975" y="180444"/>
                </a:lnTo>
                <a:lnTo>
                  <a:pt x="563032" y="180975"/>
                </a:lnTo>
                <a:lnTo>
                  <a:pt x="554089" y="180444"/>
                </a:lnTo>
                <a:lnTo>
                  <a:pt x="544620" y="178852"/>
                </a:lnTo>
                <a:lnTo>
                  <a:pt x="536202" y="176729"/>
                </a:lnTo>
                <a:lnTo>
                  <a:pt x="527785" y="173545"/>
                </a:lnTo>
                <a:lnTo>
                  <a:pt x="519894" y="169830"/>
                </a:lnTo>
                <a:lnTo>
                  <a:pt x="512530" y="165584"/>
                </a:lnTo>
                <a:lnTo>
                  <a:pt x="506217" y="160277"/>
                </a:lnTo>
                <a:lnTo>
                  <a:pt x="499378" y="154439"/>
                </a:lnTo>
                <a:lnTo>
                  <a:pt x="494117" y="148071"/>
                </a:lnTo>
                <a:lnTo>
                  <a:pt x="488331" y="141171"/>
                </a:lnTo>
                <a:lnTo>
                  <a:pt x="484122" y="133741"/>
                </a:lnTo>
                <a:lnTo>
                  <a:pt x="480440" y="125780"/>
                </a:lnTo>
                <a:lnTo>
                  <a:pt x="477809" y="117289"/>
                </a:lnTo>
                <a:lnTo>
                  <a:pt x="475179" y="108797"/>
                </a:lnTo>
                <a:lnTo>
                  <a:pt x="474127" y="99775"/>
                </a:lnTo>
                <a:lnTo>
                  <a:pt x="473075" y="90753"/>
                </a:lnTo>
                <a:lnTo>
                  <a:pt x="474127" y="81200"/>
                </a:lnTo>
                <a:lnTo>
                  <a:pt x="475179" y="72178"/>
                </a:lnTo>
                <a:lnTo>
                  <a:pt x="477809" y="63686"/>
                </a:lnTo>
                <a:lnTo>
                  <a:pt x="480440" y="55726"/>
                </a:lnTo>
                <a:lnTo>
                  <a:pt x="484122" y="47765"/>
                </a:lnTo>
                <a:lnTo>
                  <a:pt x="488331" y="40335"/>
                </a:lnTo>
                <a:lnTo>
                  <a:pt x="494117" y="32905"/>
                </a:lnTo>
                <a:lnTo>
                  <a:pt x="499378" y="27067"/>
                </a:lnTo>
                <a:lnTo>
                  <a:pt x="506217" y="20698"/>
                </a:lnTo>
                <a:lnTo>
                  <a:pt x="512530" y="15922"/>
                </a:lnTo>
                <a:lnTo>
                  <a:pt x="519894" y="11145"/>
                </a:lnTo>
                <a:lnTo>
                  <a:pt x="527785" y="7430"/>
                </a:lnTo>
                <a:lnTo>
                  <a:pt x="536202" y="4246"/>
                </a:lnTo>
                <a:lnTo>
                  <a:pt x="544620" y="2123"/>
                </a:lnTo>
                <a:lnTo>
                  <a:pt x="554089" y="531"/>
                </a:lnTo>
                <a:lnTo>
                  <a:pt x="563032" y="0"/>
                </a:lnTo>
                <a:close/>
                <a:moveTo>
                  <a:pt x="325969" y="0"/>
                </a:moveTo>
                <a:lnTo>
                  <a:pt x="334912" y="531"/>
                </a:lnTo>
                <a:lnTo>
                  <a:pt x="344381" y="2123"/>
                </a:lnTo>
                <a:lnTo>
                  <a:pt x="352798" y="4246"/>
                </a:lnTo>
                <a:lnTo>
                  <a:pt x="361215" y="7430"/>
                </a:lnTo>
                <a:lnTo>
                  <a:pt x="369106" y="11145"/>
                </a:lnTo>
                <a:lnTo>
                  <a:pt x="376471" y="15922"/>
                </a:lnTo>
                <a:lnTo>
                  <a:pt x="382784" y="20698"/>
                </a:lnTo>
                <a:lnTo>
                  <a:pt x="389623" y="27067"/>
                </a:lnTo>
                <a:lnTo>
                  <a:pt x="394883" y="32905"/>
                </a:lnTo>
                <a:lnTo>
                  <a:pt x="400670" y="40335"/>
                </a:lnTo>
                <a:lnTo>
                  <a:pt x="404878" y="47765"/>
                </a:lnTo>
                <a:lnTo>
                  <a:pt x="408561" y="55726"/>
                </a:lnTo>
                <a:lnTo>
                  <a:pt x="411191" y="63686"/>
                </a:lnTo>
                <a:lnTo>
                  <a:pt x="413821" y="72178"/>
                </a:lnTo>
                <a:lnTo>
                  <a:pt x="414874" y="81200"/>
                </a:lnTo>
                <a:lnTo>
                  <a:pt x="415926" y="90753"/>
                </a:lnTo>
                <a:lnTo>
                  <a:pt x="414874" y="99775"/>
                </a:lnTo>
                <a:lnTo>
                  <a:pt x="413821" y="108797"/>
                </a:lnTo>
                <a:lnTo>
                  <a:pt x="411191" y="117289"/>
                </a:lnTo>
                <a:lnTo>
                  <a:pt x="408561" y="125780"/>
                </a:lnTo>
                <a:lnTo>
                  <a:pt x="404878" y="133741"/>
                </a:lnTo>
                <a:lnTo>
                  <a:pt x="400670" y="141171"/>
                </a:lnTo>
                <a:lnTo>
                  <a:pt x="394883" y="148071"/>
                </a:lnTo>
                <a:lnTo>
                  <a:pt x="389623" y="154439"/>
                </a:lnTo>
                <a:lnTo>
                  <a:pt x="382784" y="160277"/>
                </a:lnTo>
                <a:lnTo>
                  <a:pt x="376471" y="165584"/>
                </a:lnTo>
                <a:lnTo>
                  <a:pt x="369106" y="169830"/>
                </a:lnTo>
                <a:lnTo>
                  <a:pt x="361215" y="173545"/>
                </a:lnTo>
                <a:lnTo>
                  <a:pt x="352798" y="176729"/>
                </a:lnTo>
                <a:lnTo>
                  <a:pt x="344381" y="178852"/>
                </a:lnTo>
                <a:lnTo>
                  <a:pt x="334912" y="180444"/>
                </a:lnTo>
                <a:lnTo>
                  <a:pt x="325969" y="180975"/>
                </a:lnTo>
                <a:lnTo>
                  <a:pt x="317026" y="180444"/>
                </a:lnTo>
                <a:lnTo>
                  <a:pt x="308083" y="178852"/>
                </a:lnTo>
                <a:lnTo>
                  <a:pt x="299665" y="176729"/>
                </a:lnTo>
                <a:lnTo>
                  <a:pt x="291775" y="173545"/>
                </a:lnTo>
                <a:lnTo>
                  <a:pt x="283884" y="169830"/>
                </a:lnTo>
                <a:lnTo>
                  <a:pt x="276519" y="165584"/>
                </a:lnTo>
                <a:lnTo>
                  <a:pt x="269154" y="160277"/>
                </a:lnTo>
                <a:lnTo>
                  <a:pt x="263367" y="154439"/>
                </a:lnTo>
                <a:lnTo>
                  <a:pt x="257054" y="148071"/>
                </a:lnTo>
                <a:lnTo>
                  <a:pt x="252320" y="141171"/>
                </a:lnTo>
                <a:lnTo>
                  <a:pt x="247585" y="133741"/>
                </a:lnTo>
                <a:lnTo>
                  <a:pt x="243903" y="125780"/>
                </a:lnTo>
                <a:lnTo>
                  <a:pt x="240746" y="117289"/>
                </a:lnTo>
                <a:lnTo>
                  <a:pt x="238116" y="108797"/>
                </a:lnTo>
                <a:lnTo>
                  <a:pt x="237064" y="99775"/>
                </a:lnTo>
                <a:lnTo>
                  <a:pt x="236538" y="90753"/>
                </a:lnTo>
                <a:lnTo>
                  <a:pt x="237064" y="81200"/>
                </a:lnTo>
                <a:lnTo>
                  <a:pt x="238116" y="72178"/>
                </a:lnTo>
                <a:lnTo>
                  <a:pt x="240746" y="63686"/>
                </a:lnTo>
                <a:lnTo>
                  <a:pt x="243903" y="55726"/>
                </a:lnTo>
                <a:lnTo>
                  <a:pt x="247585" y="47765"/>
                </a:lnTo>
                <a:lnTo>
                  <a:pt x="252320" y="40335"/>
                </a:lnTo>
                <a:lnTo>
                  <a:pt x="257054" y="32905"/>
                </a:lnTo>
                <a:lnTo>
                  <a:pt x="263367" y="27067"/>
                </a:lnTo>
                <a:lnTo>
                  <a:pt x="269154" y="20698"/>
                </a:lnTo>
                <a:lnTo>
                  <a:pt x="276519" y="15922"/>
                </a:lnTo>
                <a:lnTo>
                  <a:pt x="283884" y="11145"/>
                </a:lnTo>
                <a:lnTo>
                  <a:pt x="291775" y="7430"/>
                </a:lnTo>
                <a:lnTo>
                  <a:pt x="299665" y="4246"/>
                </a:lnTo>
                <a:lnTo>
                  <a:pt x="308083" y="2123"/>
                </a:lnTo>
                <a:lnTo>
                  <a:pt x="317026" y="531"/>
                </a:lnTo>
                <a:lnTo>
                  <a:pt x="325969" y="0"/>
                </a:lnTo>
                <a:close/>
                <a:moveTo>
                  <a:pt x="89429" y="0"/>
                </a:moveTo>
                <a:lnTo>
                  <a:pt x="98425" y="531"/>
                </a:lnTo>
                <a:lnTo>
                  <a:pt x="107421" y="2123"/>
                </a:lnTo>
                <a:lnTo>
                  <a:pt x="115888" y="4246"/>
                </a:lnTo>
                <a:lnTo>
                  <a:pt x="124354" y="7430"/>
                </a:lnTo>
                <a:lnTo>
                  <a:pt x="132292" y="11145"/>
                </a:lnTo>
                <a:lnTo>
                  <a:pt x="139700" y="15922"/>
                </a:lnTo>
                <a:lnTo>
                  <a:pt x="146579" y="20698"/>
                </a:lnTo>
                <a:lnTo>
                  <a:pt x="153459" y="27067"/>
                </a:lnTo>
                <a:lnTo>
                  <a:pt x="158750" y="32905"/>
                </a:lnTo>
                <a:lnTo>
                  <a:pt x="164042" y="40335"/>
                </a:lnTo>
                <a:lnTo>
                  <a:pt x="168275" y="47765"/>
                </a:lnTo>
                <a:lnTo>
                  <a:pt x="171979" y="55726"/>
                </a:lnTo>
                <a:lnTo>
                  <a:pt x="175154" y="63686"/>
                </a:lnTo>
                <a:lnTo>
                  <a:pt x="177800" y="72178"/>
                </a:lnTo>
                <a:lnTo>
                  <a:pt x="178859" y="81200"/>
                </a:lnTo>
                <a:lnTo>
                  <a:pt x="179388" y="90753"/>
                </a:lnTo>
                <a:lnTo>
                  <a:pt x="178859" y="99775"/>
                </a:lnTo>
                <a:lnTo>
                  <a:pt x="177800" y="108797"/>
                </a:lnTo>
                <a:lnTo>
                  <a:pt x="175154" y="117289"/>
                </a:lnTo>
                <a:lnTo>
                  <a:pt x="171979" y="125780"/>
                </a:lnTo>
                <a:lnTo>
                  <a:pt x="168275" y="133741"/>
                </a:lnTo>
                <a:lnTo>
                  <a:pt x="164042" y="141171"/>
                </a:lnTo>
                <a:lnTo>
                  <a:pt x="158750" y="148071"/>
                </a:lnTo>
                <a:lnTo>
                  <a:pt x="153459" y="154439"/>
                </a:lnTo>
                <a:lnTo>
                  <a:pt x="146579" y="160277"/>
                </a:lnTo>
                <a:lnTo>
                  <a:pt x="139700" y="165584"/>
                </a:lnTo>
                <a:lnTo>
                  <a:pt x="132292" y="169830"/>
                </a:lnTo>
                <a:lnTo>
                  <a:pt x="124354" y="173545"/>
                </a:lnTo>
                <a:lnTo>
                  <a:pt x="115888" y="176729"/>
                </a:lnTo>
                <a:lnTo>
                  <a:pt x="107421" y="178852"/>
                </a:lnTo>
                <a:lnTo>
                  <a:pt x="98425" y="180444"/>
                </a:lnTo>
                <a:lnTo>
                  <a:pt x="89429" y="180975"/>
                </a:lnTo>
                <a:lnTo>
                  <a:pt x="79904" y="180444"/>
                </a:lnTo>
                <a:lnTo>
                  <a:pt x="71437" y="178852"/>
                </a:lnTo>
                <a:lnTo>
                  <a:pt x="62442" y="176729"/>
                </a:lnTo>
                <a:lnTo>
                  <a:pt x="54504" y="173545"/>
                </a:lnTo>
                <a:lnTo>
                  <a:pt x="46567" y="169830"/>
                </a:lnTo>
                <a:lnTo>
                  <a:pt x="39158" y="165584"/>
                </a:lnTo>
                <a:lnTo>
                  <a:pt x="32279" y="160277"/>
                </a:lnTo>
                <a:lnTo>
                  <a:pt x="25929" y="154439"/>
                </a:lnTo>
                <a:lnTo>
                  <a:pt x="20108" y="148071"/>
                </a:lnTo>
                <a:lnTo>
                  <a:pt x="14816" y="141171"/>
                </a:lnTo>
                <a:lnTo>
                  <a:pt x="10054" y="133741"/>
                </a:lnTo>
                <a:lnTo>
                  <a:pt x="6350" y="125780"/>
                </a:lnTo>
                <a:lnTo>
                  <a:pt x="3704" y="117289"/>
                </a:lnTo>
                <a:lnTo>
                  <a:pt x="1587" y="108797"/>
                </a:lnTo>
                <a:lnTo>
                  <a:pt x="0" y="99775"/>
                </a:lnTo>
                <a:lnTo>
                  <a:pt x="0" y="90753"/>
                </a:lnTo>
                <a:lnTo>
                  <a:pt x="0" y="81200"/>
                </a:lnTo>
                <a:lnTo>
                  <a:pt x="1587" y="72178"/>
                </a:lnTo>
                <a:lnTo>
                  <a:pt x="3704" y="63686"/>
                </a:lnTo>
                <a:lnTo>
                  <a:pt x="6350" y="55726"/>
                </a:lnTo>
                <a:lnTo>
                  <a:pt x="10054" y="47765"/>
                </a:lnTo>
                <a:lnTo>
                  <a:pt x="14816" y="40335"/>
                </a:lnTo>
                <a:lnTo>
                  <a:pt x="20108" y="32905"/>
                </a:lnTo>
                <a:lnTo>
                  <a:pt x="25929" y="27067"/>
                </a:lnTo>
                <a:lnTo>
                  <a:pt x="32279" y="20698"/>
                </a:lnTo>
                <a:lnTo>
                  <a:pt x="39158" y="15922"/>
                </a:lnTo>
                <a:lnTo>
                  <a:pt x="46567" y="11145"/>
                </a:lnTo>
                <a:lnTo>
                  <a:pt x="54504" y="7430"/>
                </a:lnTo>
                <a:lnTo>
                  <a:pt x="62442" y="4246"/>
                </a:lnTo>
                <a:lnTo>
                  <a:pt x="71437" y="2123"/>
                </a:lnTo>
                <a:lnTo>
                  <a:pt x="79904" y="531"/>
                </a:lnTo>
                <a:lnTo>
                  <a:pt x="894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1" name="KSO_Shape"/>
          <p:cNvSpPr>
            <a:spLocks/>
          </p:cNvSpPr>
          <p:nvPr/>
        </p:nvSpPr>
        <p:spPr bwMode="auto">
          <a:xfrm>
            <a:off x="4763192" y="905434"/>
            <a:ext cx="582228" cy="221697"/>
          </a:xfrm>
          <a:custGeom>
            <a:avLst/>
            <a:gdLst>
              <a:gd name="T0" fmla="*/ 2156354 w 3019426"/>
              <a:gd name="T1" fmla="*/ 1446894 h 1601787"/>
              <a:gd name="T2" fmla="*/ 1892300 w 3019426"/>
              <a:gd name="T3" fmla="*/ 1511300 h 1601787"/>
              <a:gd name="T4" fmla="*/ 1681845 w 3019426"/>
              <a:gd name="T5" fmla="*/ 1575173 h 1601787"/>
              <a:gd name="T6" fmla="*/ 1509978 w 3019426"/>
              <a:gd name="T7" fmla="*/ 1601787 h 1601787"/>
              <a:gd name="T8" fmla="*/ 863072 w 3019426"/>
              <a:gd name="T9" fmla="*/ 1575173 h 1601787"/>
              <a:gd name="T10" fmla="*/ 652463 w 3019426"/>
              <a:gd name="T11" fmla="*/ 1511300 h 1601787"/>
              <a:gd name="T12" fmla="*/ 389623 w 3019426"/>
              <a:gd name="T13" fmla="*/ 1446894 h 1601787"/>
              <a:gd name="T14" fmla="*/ 89429 w 3019426"/>
              <a:gd name="T15" fmla="*/ 1420812 h 1601787"/>
              <a:gd name="T16" fmla="*/ 32279 w 3019426"/>
              <a:gd name="T17" fmla="*/ 1441571 h 1601787"/>
              <a:gd name="T18" fmla="*/ 2366963 w 3019426"/>
              <a:gd name="T19" fmla="*/ 1265475 h 1601787"/>
              <a:gd name="T20" fmla="*/ 2155237 w 3019426"/>
              <a:gd name="T21" fmla="*/ 1331815 h 1601787"/>
              <a:gd name="T22" fmla="*/ 1973739 w 3019426"/>
              <a:gd name="T23" fmla="*/ 1364189 h 1601787"/>
              <a:gd name="T24" fmla="*/ 1803737 w 3019426"/>
              <a:gd name="T25" fmla="*/ 1344021 h 1601787"/>
              <a:gd name="T26" fmla="*/ 1125009 w 3019426"/>
              <a:gd name="T27" fmla="*/ 1284050 h 1601787"/>
              <a:gd name="T28" fmla="*/ 873714 w 3019426"/>
              <a:gd name="T29" fmla="*/ 1217180 h 1601787"/>
              <a:gd name="T30" fmla="*/ 571975 w 3019426"/>
              <a:gd name="T31" fmla="*/ 1184806 h 1601787"/>
              <a:gd name="T32" fmla="*/ 512530 w 3019426"/>
              <a:gd name="T33" fmla="*/ 1200197 h 1601787"/>
              <a:gd name="T34" fmla="*/ 238116 w 3019426"/>
              <a:gd name="T35" fmla="*/ 1256453 h 1601787"/>
              <a:gd name="T36" fmla="*/ 2624077 w 3019426"/>
              <a:gd name="T37" fmla="*/ 1094317 h 1601787"/>
              <a:gd name="T38" fmla="*/ 2446868 w 3019426"/>
              <a:gd name="T39" fmla="*/ 1126596 h 1601787"/>
              <a:gd name="T40" fmla="*/ 2281337 w 3019426"/>
              <a:gd name="T41" fmla="*/ 1106488 h 1601787"/>
              <a:gd name="T42" fmla="*/ 2073275 w 3019426"/>
              <a:gd name="T43" fmla="*/ 1046162 h 1601787"/>
              <a:gd name="T44" fmla="*/ 1341439 w 3019426"/>
              <a:gd name="T45" fmla="*/ 980016 h 1601787"/>
              <a:gd name="T46" fmla="*/ 1045105 w 3019426"/>
              <a:gd name="T47" fmla="*/ 947737 h 1601787"/>
              <a:gd name="T48" fmla="*/ 985309 w 3019426"/>
              <a:gd name="T49" fmla="*/ 962554 h 1601787"/>
              <a:gd name="T50" fmla="*/ 716486 w 3019426"/>
              <a:gd name="T51" fmla="*/ 1019175 h 1601787"/>
              <a:gd name="T52" fmla="*/ 488331 w 3019426"/>
              <a:gd name="T53" fmla="*/ 1087438 h 1601787"/>
              <a:gd name="T54" fmla="*/ 2903166 w 3019426"/>
              <a:gd name="T55" fmla="*/ 887413 h 1601787"/>
              <a:gd name="T56" fmla="*/ 2736458 w 3019426"/>
              <a:gd name="T57" fmla="*/ 880005 h 1601787"/>
              <a:gd name="T58" fmla="*/ 2542118 w 3019426"/>
              <a:gd name="T59" fmla="*/ 827617 h 1601787"/>
              <a:gd name="T60" fmla="*/ 2299230 w 3019426"/>
              <a:gd name="T61" fmla="*/ 758296 h 1601787"/>
              <a:gd name="T62" fmla="*/ 1536514 w 3019426"/>
              <a:gd name="T63" fmla="*/ 714904 h 1601787"/>
              <a:gd name="T64" fmla="*/ 1474951 w 3019426"/>
              <a:gd name="T65" fmla="*/ 718079 h 1601787"/>
              <a:gd name="T66" fmla="*/ 1189567 w 3019426"/>
              <a:gd name="T67" fmla="*/ 766234 h 1601787"/>
              <a:gd name="T68" fmla="*/ 952500 w 3019426"/>
              <a:gd name="T69" fmla="*/ 836084 h 1601787"/>
              <a:gd name="T70" fmla="*/ 764647 w 3019426"/>
              <a:gd name="T71" fmla="*/ 884238 h 1601787"/>
              <a:gd name="T72" fmla="*/ 2728544 w 3019426"/>
              <a:gd name="T73" fmla="*/ 647191 h 1601787"/>
              <a:gd name="T74" fmla="*/ 2538943 w 3019426"/>
              <a:gd name="T75" fmla="*/ 599179 h 1601787"/>
              <a:gd name="T76" fmla="*/ 2303463 w 3019426"/>
              <a:gd name="T77" fmla="*/ 529534 h 1601787"/>
              <a:gd name="T78" fmla="*/ 2017918 w 3019426"/>
              <a:gd name="T79" fmla="*/ 482049 h 1601787"/>
              <a:gd name="T80" fmla="*/ 1956174 w 3019426"/>
              <a:gd name="T81" fmla="*/ 478883 h 1601787"/>
              <a:gd name="T82" fmla="*/ 1193272 w 3019426"/>
              <a:gd name="T83" fmla="*/ 521620 h 1601787"/>
              <a:gd name="T84" fmla="*/ 949325 w 3019426"/>
              <a:gd name="T85" fmla="*/ 591264 h 1601787"/>
              <a:gd name="T86" fmla="*/ 756709 w 3019426"/>
              <a:gd name="T87" fmla="*/ 643498 h 1601787"/>
              <a:gd name="T88" fmla="*/ 589335 w 3019426"/>
              <a:gd name="T89" fmla="*/ 650357 h 1601787"/>
              <a:gd name="T90" fmla="*/ 2535238 w 3019426"/>
              <a:gd name="T91" fmla="*/ 370556 h 1601787"/>
              <a:gd name="T92" fmla="*/ 2306109 w 3019426"/>
              <a:gd name="T93" fmla="*/ 301439 h 1601787"/>
              <a:gd name="T94" fmla="*/ 2025902 w 3019426"/>
              <a:gd name="T95" fmla="*/ 249205 h 1601787"/>
              <a:gd name="T96" fmla="*/ 1964690 w 3019426"/>
              <a:gd name="T97" fmla="*/ 239708 h 1601787"/>
              <a:gd name="T98" fmla="*/ 1671199 w 3019426"/>
              <a:gd name="T99" fmla="*/ 277696 h 1601787"/>
              <a:gd name="T100" fmla="*/ 947738 w 3019426"/>
              <a:gd name="T101" fmla="*/ 346286 h 1601787"/>
              <a:gd name="T102" fmla="*/ 749301 w 3019426"/>
              <a:gd name="T103" fmla="*/ 402212 h 1601787"/>
              <a:gd name="T104" fmla="*/ 580918 w 3019426"/>
              <a:gd name="T105" fmla="*/ 415930 h 1601787"/>
              <a:gd name="T106" fmla="*/ 400670 w 3019426"/>
              <a:gd name="T107" fmla="*/ 378470 h 1601787"/>
              <a:gd name="T108" fmla="*/ 2308226 w 3019426"/>
              <a:gd name="T109" fmla="*/ 72178 h 1601787"/>
              <a:gd name="T110" fmla="*/ 2033354 w 3019426"/>
              <a:gd name="T111" fmla="*/ 15922 h 1601787"/>
              <a:gd name="T112" fmla="*/ 1973739 w 3019426"/>
              <a:gd name="T113" fmla="*/ 531 h 1601787"/>
              <a:gd name="T114" fmla="*/ 1676522 w 3019426"/>
              <a:gd name="T115" fmla="*/ 32905 h 1601787"/>
              <a:gd name="T116" fmla="*/ 1420287 w 3019426"/>
              <a:gd name="T117" fmla="*/ 99775 h 1601787"/>
              <a:gd name="T118" fmla="*/ 742422 w 3019426"/>
              <a:gd name="T119" fmla="*/ 160277 h 1601787"/>
              <a:gd name="T120" fmla="*/ 571975 w 3019426"/>
              <a:gd name="T121" fmla="*/ 180444 h 1601787"/>
              <a:gd name="T122" fmla="*/ 394883 w 3019426"/>
              <a:gd name="T123" fmla="*/ 148071 h 1601787"/>
              <a:gd name="T124" fmla="*/ 178859 w 3019426"/>
              <a:gd name="T125" fmla="*/ 81200 h 160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19426" h="1601787">
                <a:moveTo>
                  <a:pt x="2220384" y="1420812"/>
                </a:moveTo>
                <a:lnTo>
                  <a:pt x="2229909" y="1421344"/>
                </a:lnTo>
                <a:lnTo>
                  <a:pt x="2238376" y="1422409"/>
                </a:lnTo>
                <a:lnTo>
                  <a:pt x="2246842" y="1425070"/>
                </a:lnTo>
                <a:lnTo>
                  <a:pt x="2255309" y="1427732"/>
                </a:lnTo>
                <a:lnTo>
                  <a:pt x="2263246" y="1431458"/>
                </a:lnTo>
                <a:lnTo>
                  <a:pt x="2270655" y="1435716"/>
                </a:lnTo>
                <a:lnTo>
                  <a:pt x="2277005" y="1441571"/>
                </a:lnTo>
                <a:lnTo>
                  <a:pt x="2283884" y="1446894"/>
                </a:lnTo>
                <a:lnTo>
                  <a:pt x="2289705" y="1453813"/>
                </a:lnTo>
                <a:lnTo>
                  <a:pt x="2294997" y="1460201"/>
                </a:lnTo>
                <a:lnTo>
                  <a:pt x="2299230" y="1468185"/>
                </a:lnTo>
                <a:lnTo>
                  <a:pt x="2303463" y="1475637"/>
                </a:lnTo>
                <a:lnTo>
                  <a:pt x="2306109" y="1484153"/>
                </a:lnTo>
                <a:lnTo>
                  <a:pt x="2308226" y="1492670"/>
                </a:lnTo>
                <a:lnTo>
                  <a:pt x="2309284" y="1502251"/>
                </a:lnTo>
                <a:lnTo>
                  <a:pt x="2309813" y="1511300"/>
                </a:lnTo>
                <a:lnTo>
                  <a:pt x="2309284" y="1520348"/>
                </a:lnTo>
                <a:lnTo>
                  <a:pt x="2308226" y="1529397"/>
                </a:lnTo>
                <a:lnTo>
                  <a:pt x="2306109" y="1537914"/>
                </a:lnTo>
                <a:lnTo>
                  <a:pt x="2303463" y="1545898"/>
                </a:lnTo>
                <a:lnTo>
                  <a:pt x="2299230" y="1553882"/>
                </a:lnTo>
                <a:lnTo>
                  <a:pt x="2294997" y="1561866"/>
                </a:lnTo>
                <a:lnTo>
                  <a:pt x="2289705" y="1568786"/>
                </a:lnTo>
                <a:lnTo>
                  <a:pt x="2283884" y="1575173"/>
                </a:lnTo>
                <a:lnTo>
                  <a:pt x="2277005" y="1581028"/>
                </a:lnTo>
                <a:lnTo>
                  <a:pt x="2270655" y="1585819"/>
                </a:lnTo>
                <a:lnTo>
                  <a:pt x="2263246" y="1590609"/>
                </a:lnTo>
                <a:lnTo>
                  <a:pt x="2255309" y="1594335"/>
                </a:lnTo>
                <a:lnTo>
                  <a:pt x="2246842" y="1597529"/>
                </a:lnTo>
                <a:lnTo>
                  <a:pt x="2238376" y="1600190"/>
                </a:lnTo>
                <a:lnTo>
                  <a:pt x="2229909" y="1601255"/>
                </a:lnTo>
                <a:lnTo>
                  <a:pt x="2220384" y="1601787"/>
                </a:lnTo>
                <a:lnTo>
                  <a:pt x="2210859" y="1601255"/>
                </a:lnTo>
                <a:lnTo>
                  <a:pt x="2202392" y="1600190"/>
                </a:lnTo>
                <a:lnTo>
                  <a:pt x="2193925" y="1597529"/>
                </a:lnTo>
                <a:lnTo>
                  <a:pt x="2185459" y="1594335"/>
                </a:lnTo>
                <a:lnTo>
                  <a:pt x="2177521" y="1590609"/>
                </a:lnTo>
                <a:lnTo>
                  <a:pt x="2170113" y="1585819"/>
                </a:lnTo>
                <a:lnTo>
                  <a:pt x="2163234" y="1581028"/>
                </a:lnTo>
                <a:lnTo>
                  <a:pt x="2156354" y="1575173"/>
                </a:lnTo>
                <a:lnTo>
                  <a:pt x="2151063" y="1568786"/>
                </a:lnTo>
                <a:lnTo>
                  <a:pt x="2145771" y="1561866"/>
                </a:lnTo>
                <a:lnTo>
                  <a:pt x="2141538" y="1553882"/>
                </a:lnTo>
                <a:lnTo>
                  <a:pt x="2137304" y="1545898"/>
                </a:lnTo>
                <a:lnTo>
                  <a:pt x="2134129" y="1537914"/>
                </a:lnTo>
                <a:lnTo>
                  <a:pt x="2132013" y="1529397"/>
                </a:lnTo>
                <a:lnTo>
                  <a:pt x="2130954" y="1520348"/>
                </a:lnTo>
                <a:lnTo>
                  <a:pt x="2130425" y="1511300"/>
                </a:lnTo>
                <a:lnTo>
                  <a:pt x="2130954" y="1502251"/>
                </a:lnTo>
                <a:lnTo>
                  <a:pt x="2132013" y="1492670"/>
                </a:lnTo>
                <a:lnTo>
                  <a:pt x="2134129" y="1484153"/>
                </a:lnTo>
                <a:lnTo>
                  <a:pt x="2137304" y="1475637"/>
                </a:lnTo>
                <a:lnTo>
                  <a:pt x="2141538" y="1468185"/>
                </a:lnTo>
                <a:lnTo>
                  <a:pt x="2145771" y="1460201"/>
                </a:lnTo>
                <a:lnTo>
                  <a:pt x="2151063" y="1453813"/>
                </a:lnTo>
                <a:lnTo>
                  <a:pt x="2156354" y="1446894"/>
                </a:lnTo>
                <a:lnTo>
                  <a:pt x="2163234" y="1441571"/>
                </a:lnTo>
                <a:lnTo>
                  <a:pt x="2170113" y="1435716"/>
                </a:lnTo>
                <a:lnTo>
                  <a:pt x="2177521" y="1431458"/>
                </a:lnTo>
                <a:lnTo>
                  <a:pt x="2185459" y="1427732"/>
                </a:lnTo>
                <a:lnTo>
                  <a:pt x="2193925" y="1425070"/>
                </a:lnTo>
                <a:lnTo>
                  <a:pt x="2202392" y="1422409"/>
                </a:lnTo>
                <a:lnTo>
                  <a:pt x="2210859" y="1421344"/>
                </a:lnTo>
                <a:lnTo>
                  <a:pt x="2220384" y="1420812"/>
                </a:lnTo>
                <a:close/>
                <a:moveTo>
                  <a:pt x="1983320" y="1420812"/>
                </a:moveTo>
                <a:lnTo>
                  <a:pt x="1992369" y="1421344"/>
                </a:lnTo>
                <a:lnTo>
                  <a:pt x="2001418" y="1422409"/>
                </a:lnTo>
                <a:lnTo>
                  <a:pt x="2009934" y="1425070"/>
                </a:lnTo>
                <a:lnTo>
                  <a:pt x="2017918" y="1427732"/>
                </a:lnTo>
                <a:lnTo>
                  <a:pt x="2025902" y="1431458"/>
                </a:lnTo>
                <a:lnTo>
                  <a:pt x="2033354" y="1435716"/>
                </a:lnTo>
                <a:lnTo>
                  <a:pt x="2040806" y="1441571"/>
                </a:lnTo>
                <a:lnTo>
                  <a:pt x="2046661" y="1446894"/>
                </a:lnTo>
                <a:lnTo>
                  <a:pt x="2053049" y="1453813"/>
                </a:lnTo>
                <a:lnTo>
                  <a:pt x="2057839" y="1460201"/>
                </a:lnTo>
                <a:lnTo>
                  <a:pt x="2062630" y="1468185"/>
                </a:lnTo>
                <a:lnTo>
                  <a:pt x="2066356" y="1475637"/>
                </a:lnTo>
                <a:lnTo>
                  <a:pt x="2069549" y="1484153"/>
                </a:lnTo>
                <a:lnTo>
                  <a:pt x="2071146" y="1492670"/>
                </a:lnTo>
                <a:lnTo>
                  <a:pt x="2073275" y="1502251"/>
                </a:lnTo>
                <a:lnTo>
                  <a:pt x="2073275" y="1511300"/>
                </a:lnTo>
                <a:lnTo>
                  <a:pt x="2073275" y="1520348"/>
                </a:lnTo>
                <a:lnTo>
                  <a:pt x="2071146" y="1529397"/>
                </a:lnTo>
                <a:lnTo>
                  <a:pt x="2069549" y="1537914"/>
                </a:lnTo>
                <a:lnTo>
                  <a:pt x="2066356" y="1545898"/>
                </a:lnTo>
                <a:lnTo>
                  <a:pt x="2062630" y="1553882"/>
                </a:lnTo>
                <a:lnTo>
                  <a:pt x="2057839" y="1561866"/>
                </a:lnTo>
                <a:lnTo>
                  <a:pt x="2053049" y="1568786"/>
                </a:lnTo>
                <a:lnTo>
                  <a:pt x="2046661" y="1575173"/>
                </a:lnTo>
                <a:lnTo>
                  <a:pt x="2040806" y="1581028"/>
                </a:lnTo>
                <a:lnTo>
                  <a:pt x="2033354" y="1585819"/>
                </a:lnTo>
                <a:lnTo>
                  <a:pt x="2025902" y="1590609"/>
                </a:lnTo>
                <a:lnTo>
                  <a:pt x="2017918" y="1594335"/>
                </a:lnTo>
                <a:lnTo>
                  <a:pt x="2009934" y="1597529"/>
                </a:lnTo>
                <a:lnTo>
                  <a:pt x="2001418" y="1600190"/>
                </a:lnTo>
                <a:lnTo>
                  <a:pt x="1992369" y="1601255"/>
                </a:lnTo>
                <a:lnTo>
                  <a:pt x="1983320" y="1601787"/>
                </a:lnTo>
                <a:lnTo>
                  <a:pt x="1973739" y="1601255"/>
                </a:lnTo>
                <a:lnTo>
                  <a:pt x="1964690" y="1600190"/>
                </a:lnTo>
                <a:lnTo>
                  <a:pt x="1956174" y="1597529"/>
                </a:lnTo>
                <a:lnTo>
                  <a:pt x="1947657" y="1594335"/>
                </a:lnTo>
                <a:lnTo>
                  <a:pt x="1939673" y="1590609"/>
                </a:lnTo>
                <a:lnTo>
                  <a:pt x="1932221" y="1585819"/>
                </a:lnTo>
                <a:lnTo>
                  <a:pt x="1925834" y="1581028"/>
                </a:lnTo>
                <a:lnTo>
                  <a:pt x="1918914" y="1575173"/>
                </a:lnTo>
                <a:lnTo>
                  <a:pt x="1913591" y="1568786"/>
                </a:lnTo>
                <a:lnTo>
                  <a:pt x="1907736" y="1561866"/>
                </a:lnTo>
                <a:lnTo>
                  <a:pt x="1903478" y="1553882"/>
                </a:lnTo>
                <a:lnTo>
                  <a:pt x="1899752" y="1545898"/>
                </a:lnTo>
                <a:lnTo>
                  <a:pt x="1897091" y="1537914"/>
                </a:lnTo>
                <a:lnTo>
                  <a:pt x="1894429" y="1529397"/>
                </a:lnTo>
                <a:lnTo>
                  <a:pt x="1893365" y="1520348"/>
                </a:lnTo>
                <a:lnTo>
                  <a:pt x="1892300" y="1511300"/>
                </a:lnTo>
                <a:lnTo>
                  <a:pt x="1893365" y="1502251"/>
                </a:lnTo>
                <a:lnTo>
                  <a:pt x="1894429" y="1492670"/>
                </a:lnTo>
                <a:lnTo>
                  <a:pt x="1897091" y="1484153"/>
                </a:lnTo>
                <a:lnTo>
                  <a:pt x="1899752" y="1475637"/>
                </a:lnTo>
                <a:lnTo>
                  <a:pt x="1903478" y="1468185"/>
                </a:lnTo>
                <a:lnTo>
                  <a:pt x="1907736" y="1460201"/>
                </a:lnTo>
                <a:lnTo>
                  <a:pt x="1913591" y="1453813"/>
                </a:lnTo>
                <a:lnTo>
                  <a:pt x="1918914" y="1446894"/>
                </a:lnTo>
                <a:lnTo>
                  <a:pt x="1925834" y="1441571"/>
                </a:lnTo>
                <a:lnTo>
                  <a:pt x="1932221" y="1435716"/>
                </a:lnTo>
                <a:lnTo>
                  <a:pt x="1939673" y="1431458"/>
                </a:lnTo>
                <a:lnTo>
                  <a:pt x="1947657" y="1427732"/>
                </a:lnTo>
                <a:lnTo>
                  <a:pt x="1956174" y="1425070"/>
                </a:lnTo>
                <a:lnTo>
                  <a:pt x="1964690" y="1422409"/>
                </a:lnTo>
                <a:lnTo>
                  <a:pt x="1973739" y="1421344"/>
                </a:lnTo>
                <a:lnTo>
                  <a:pt x="1983320" y="1420812"/>
                </a:lnTo>
                <a:close/>
                <a:moveTo>
                  <a:pt x="1746251" y="1420812"/>
                </a:moveTo>
                <a:lnTo>
                  <a:pt x="1755299" y="1421344"/>
                </a:lnTo>
                <a:lnTo>
                  <a:pt x="1764881" y="1422409"/>
                </a:lnTo>
                <a:lnTo>
                  <a:pt x="1773397" y="1425070"/>
                </a:lnTo>
                <a:lnTo>
                  <a:pt x="1781381" y="1427732"/>
                </a:lnTo>
                <a:lnTo>
                  <a:pt x="1789365" y="1431458"/>
                </a:lnTo>
                <a:lnTo>
                  <a:pt x="1797350" y="1435716"/>
                </a:lnTo>
                <a:lnTo>
                  <a:pt x="1803737" y="1441571"/>
                </a:lnTo>
                <a:lnTo>
                  <a:pt x="1810124" y="1446894"/>
                </a:lnTo>
                <a:lnTo>
                  <a:pt x="1815979" y="1453813"/>
                </a:lnTo>
                <a:lnTo>
                  <a:pt x="1821302" y="1460201"/>
                </a:lnTo>
                <a:lnTo>
                  <a:pt x="1826093" y="1468185"/>
                </a:lnTo>
                <a:lnTo>
                  <a:pt x="1829819" y="1475637"/>
                </a:lnTo>
                <a:lnTo>
                  <a:pt x="1832480" y="1484153"/>
                </a:lnTo>
                <a:lnTo>
                  <a:pt x="1835141" y="1492670"/>
                </a:lnTo>
                <a:lnTo>
                  <a:pt x="1836206" y="1502251"/>
                </a:lnTo>
                <a:lnTo>
                  <a:pt x="1836738" y="1511300"/>
                </a:lnTo>
                <a:lnTo>
                  <a:pt x="1836206" y="1520348"/>
                </a:lnTo>
                <a:lnTo>
                  <a:pt x="1835141" y="1529397"/>
                </a:lnTo>
                <a:lnTo>
                  <a:pt x="1832480" y="1537914"/>
                </a:lnTo>
                <a:lnTo>
                  <a:pt x="1829819" y="1545898"/>
                </a:lnTo>
                <a:lnTo>
                  <a:pt x="1826093" y="1553882"/>
                </a:lnTo>
                <a:lnTo>
                  <a:pt x="1821302" y="1561866"/>
                </a:lnTo>
                <a:lnTo>
                  <a:pt x="1815979" y="1568786"/>
                </a:lnTo>
                <a:lnTo>
                  <a:pt x="1810124" y="1575173"/>
                </a:lnTo>
                <a:lnTo>
                  <a:pt x="1803737" y="1581028"/>
                </a:lnTo>
                <a:lnTo>
                  <a:pt x="1797350" y="1585819"/>
                </a:lnTo>
                <a:lnTo>
                  <a:pt x="1789365" y="1590609"/>
                </a:lnTo>
                <a:lnTo>
                  <a:pt x="1781381" y="1594335"/>
                </a:lnTo>
                <a:lnTo>
                  <a:pt x="1773397" y="1597529"/>
                </a:lnTo>
                <a:lnTo>
                  <a:pt x="1764881" y="1600190"/>
                </a:lnTo>
                <a:lnTo>
                  <a:pt x="1755299" y="1601255"/>
                </a:lnTo>
                <a:lnTo>
                  <a:pt x="1746251" y="1601787"/>
                </a:lnTo>
                <a:lnTo>
                  <a:pt x="1737202" y="1601255"/>
                </a:lnTo>
                <a:lnTo>
                  <a:pt x="1728153" y="1600190"/>
                </a:lnTo>
                <a:lnTo>
                  <a:pt x="1719637" y="1597529"/>
                </a:lnTo>
                <a:lnTo>
                  <a:pt x="1711120" y="1594335"/>
                </a:lnTo>
                <a:lnTo>
                  <a:pt x="1703668" y="1590609"/>
                </a:lnTo>
                <a:lnTo>
                  <a:pt x="1695684" y="1585819"/>
                </a:lnTo>
                <a:lnTo>
                  <a:pt x="1688765" y="1581028"/>
                </a:lnTo>
                <a:lnTo>
                  <a:pt x="1681845" y="1575173"/>
                </a:lnTo>
                <a:lnTo>
                  <a:pt x="1676522" y="1568786"/>
                </a:lnTo>
                <a:lnTo>
                  <a:pt x="1671199" y="1561866"/>
                </a:lnTo>
                <a:lnTo>
                  <a:pt x="1666941" y="1553882"/>
                </a:lnTo>
                <a:lnTo>
                  <a:pt x="1663215" y="1545898"/>
                </a:lnTo>
                <a:lnTo>
                  <a:pt x="1660021" y="1537914"/>
                </a:lnTo>
                <a:lnTo>
                  <a:pt x="1657360" y="1529397"/>
                </a:lnTo>
                <a:lnTo>
                  <a:pt x="1656296" y="1520348"/>
                </a:lnTo>
                <a:lnTo>
                  <a:pt x="1655763" y="1511300"/>
                </a:lnTo>
                <a:lnTo>
                  <a:pt x="1656296" y="1502251"/>
                </a:lnTo>
                <a:lnTo>
                  <a:pt x="1657360" y="1492670"/>
                </a:lnTo>
                <a:lnTo>
                  <a:pt x="1660021" y="1484153"/>
                </a:lnTo>
                <a:lnTo>
                  <a:pt x="1663215" y="1475637"/>
                </a:lnTo>
                <a:lnTo>
                  <a:pt x="1666941" y="1468185"/>
                </a:lnTo>
                <a:lnTo>
                  <a:pt x="1671199" y="1460201"/>
                </a:lnTo>
                <a:lnTo>
                  <a:pt x="1676522" y="1453813"/>
                </a:lnTo>
                <a:lnTo>
                  <a:pt x="1681845" y="1446894"/>
                </a:lnTo>
                <a:lnTo>
                  <a:pt x="1688765" y="1441571"/>
                </a:lnTo>
                <a:lnTo>
                  <a:pt x="1695684" y="1435716"/>
                </a:lnTo>
                <a:lnTo>
                  <a:pt x="1703668" y="1431458"/>
                </a:lnTo>
                <a:lnTo>
                  <a:pt x="1711120" y="1427732"/>
                </a:lnTo>
                <a:lnTo>
                  <a:pt x="1719637" y="1425070"/>
                </a:lnTo>
                <a:lnTo>
                  <a:pt x="1728153" y="1422409"/>
                </a:lnTo>
                <a:lnTo>
                  <a:pt x="1737202" y="1421344"/>
                </a:lnTo>
                <a:lnTo>
                  <a:pt x="1746251" y="1420812"/>
                </a:lnTo>
                <a:close/>
                <a:moveTo>
                  <a:pt x="1509978" y="1420812"/>
                </a:moveTo>
                <a:lnTo>
                  <a:pt x="1519000" y="1421344"/>
                </a:lnTo>
                <a:lnTo>
                  <a:pt x="1528023" y="1422409"/>
                </a:lnTo>
                <a:lnTo>
                  <a:pt x="1536514" y="1425070"/>
                </a:lnTo>
                <a:lnTo>
                  <a:pt x="1545006" y="1427732"/>
                </a:lnTo>
                <a:lnTo>
                  <a:pt x="1552966" y="1431458"/>
                </a:lnTo>
                <a:lnTo>
                  <a:pt x="1560396" y="1435716"/>
                </a:lnTo>
                <a:lnTo>
                  <a:pt x="1567296" y="1441571"/>
                </a:lnTo>
                <a:lnTo>
                  <a:pt x="1574195" y="1446894"/>
                </a:lnTo>
                <a:lnTo>
                  <a:pt x="1579502" y="1453813"/>
                </a:lnTo>
                <a:lnTo>
                  <a:pt x="1584809" y="1460201"/>
                </a:lnTo>
                <a:lnTo>
                  <a:pt x="1589055" y="1468185"/>
                </a:lnTo>
                <a:lnTo>
                  <a:pt x="1592770" y="1475637"/>
                </a:lnTo>
                <a:lnTo>
                  <a:pt x="1595954" y="1484153"/>
                </a:lnTo>
                <a:lnTo>
                  <a:pt x="1598608" y="1492670"/>
                </a:lnTo>
                <a:lnTo>
                  <a:pt x="1599670" y="1502251"/>
                </a:lnTo>
                <a:lnTo>
                  <a:pt x="1600200" y="1511300"/>
                </a:lnTo>
                <a:lnTo>
                  <a:pt x="1599670" y="1520348"/>
                </a:lnTo>
                <a:lnTo>
                  <a:pt x="1598608" y="1529397"/>
                </a:lnTo>
                <a:lnTo>
                  <a:pt x="1595954" y="1537914"/>
                </a:lnTo>
                <a:lnTo>
                  <a:pt x="1592770" y="1545898"/>
                </a:lnTo>
                <a:lnTo>
                  <a:pt x="1589055" y="1553882"/>
                </a:lnTo>
                <a:lnTo>
                  <a:pt x="1584809" y="1561866"/>
                </a:lnTo>
                <a:lnTo>
                  <a:pt x="1579502" y="1568786"/>
                </a:lnTo>
                <a:lnTo>
                  <a:pt x="1574195" y="1575173"/>
                </a:lnTo>
                <a:lnTo>
                  <a:pt x="1567296" y="1581028"/>
                </a:lnTo>
                <a:lnTo>
                  <a:pt x="1560396" y="1585819"/>
                </a:lnTo>
                <a:lnTo>
                  <a:pt x="1552966" y="1590609"/>
                </a:lnTo>
                <a:lnTo>
                  <a:pt x="1545006" y="1594335"/>
                </a:lnTo>
                <a:lnTo>
                  <a:pt x="1536514" y="1597529"/>
                </a:lnTo>
                <a:lnTo>
                  <a:pt x="1528023" y="1600190"/>
                </a:lnTo>
                <a:lnTo>
                  <a:pt x="1519000" y="1601255"/>
                </a:lnTo>
                <a:lnTo>
                  <a:pt x="1509978" y="1601787"/>
                </a:lnTo>
                <a:lnTo>
                  <a:pt x="1500425" y="1601255"/>
                </a:lnTo>
                <a:lnTo>
                  <a:pt x="1491403" y="1600190"/>
                </a:lnTo>
                <a:lnTo>
                  <a:pt x="1482911" y="1597529"/>
                </a:lnTo>
                <a:lnTo>
                  <a:pt x="1474951" y="1594335"/>
                </a:lnTo>
                <a:lnTo>
                  <a:pt x="1466990" y="1590609"/>
                </a:lnTo>
                <a:lnTo>
                  <a:pt x="1459560" y="1585819"/>
                </a:lnTo>
                <a:lnTo>
                  <a:pt x="1452661" y="1581028"/>
                </a:lnTo>
                <a:lnTo>
                  <a:pt x="1446292" y="1575173"/>
                </a:lnTo>
                <a:lnTo>
                  <a:pt x="1440454" y="1568786"/>
                </a:lnTo>
                <a:lnTo>
                  <a:pt x="1435147" y="1561866"/>
                </a:lnTo>
                <a:lnTo>
                  <a:pt x="1430370" y="1553882"/>
                </a:lnTo>
                <a:lnTo>
                  <a:pt x="1426655" y="1545898"/>
                </a:lnTo>
                <a:lnTo>
                  <a:pt x="1423471" y="1537914"/>
                </a:lnTo>
                <a:lnTo>
                  <a:pt x="1421348" y="1529397"/>
                </a:lnTo>
                <a:lnTo>
                  <a:pt x="1420287" y="1520348"/>
                </a:lnTo>
                <a:lnTo>
                  <a:pt x="1419225" y="1511300"/>
                </a:lnTo>
                <a:lnTo>
                  <a:pt x="1420287" y="1502251"/>
                </a:lnTo>
                <a:lnTo>
                  <a:pt x="1421348" y="1492670"/>
                </a:lnTo>
                <a:lnTo>
                  <a:pt x="1423471" y="1484153"/>
                </a:lnTo>
                <a:lnTo>
                  <a:pt x="1426655" y="1475637"/>
                </a:lnTo>
                <a:lnTo>
                  <a:pt x="1430370" y="1468185"/>
                </a:lnTo>
                <a:lnTo>
                  <a:pt x="1435147" y="1460201"/>
                </a:lnTo>
                <a:lnTo>
                  <a:pt x="1440454" y="1453813"/>
                </a:lnTo>
                <a:lnTo>
                  <a:pt x="1446292" y="1446894"/>
                </a:lnTo>
                <a:lnTo>
                  <a:pt x="1452661" y="1441571"/>
                </a:lnTo>
                <a:lnTo>
                  <a:pt x="1459560" y="1435716"/>
                </a:lnTo>
                <a:lnTo>
                  <a:pt x="1466990" y="1431458"/>
                </a:lnTo>
                <a:lnTo>
                  <a:pt x="1474951" y="1427732"/>
                </a:lnTo>
                <a:lnTo>
                  <a:pt x="1482911" y="1425070"/>
                </a:lnTo>
                <a:lnTo>
                  <a:pt x="1491403" y="1422409"/>
                </a:lnTo>
                <a:lnTo>
                  <a:pt x="1500425" y="1421344"/>
                </a:lnTo>
                <a:lnTo>
                  <a:pt x="1509978" y="1420812"/>
                </a:lnTo>
                <a:close/>
                <a:moveTo>
                  <a:pt x="799572" y="1420812"/>
                </a:moveTo>
                <a:lnTo>
                  <a:pt x="809097" y="1421344"/>
                </a:lnTo>
                <a:lnTo>
                  <a:pt x="817564" y="1422409"/>
                </a:lnTo>
                <a:lnTo>
                  <a:pt x="826559" y="1425070"/>
                </a:lnTo>
                <a:lnTo>
                  <a:pt x="834497" y="1427732"/>
                </a:lnTo>
                <a:lnTo>
                  <a:pt x="842434" y="1431458"/>
                </a:lnTo>
                <a:lnTo>
                  <a:pt x="849843" y="1435716"/>
                </a:lnTo>
                <a:lnTo>
                  <a:pt x="856722" y="1441571"/>
                </a:lnTo>
                <a:lnTo>
                  <a:pt x="863072" y="1446894"/>
                </a:lnTo>
                <a:lnTo>
                  <a:pt x="868893" y="1453813"/>
                </a:lnTo>
                <a:lnTo>
                  <a:pt x="874185" y="1460201"/>
                </a:lnTo>
                <a:lnTo>
                  <a:pt x="878947" y="1468185"/>
                </a:lnTo>
                <a:lnTo>
                  <a:pt x="882651" y="1475637"/>
                </a:lnTo>
                <a:lnTo>
                  <a:pt x="885826" y="1484153"/>
                </a:lnTo>
                <a:lnTo>
                  <a:pt x="887414" y="1492670"/>
                </a:lnTo>
                <a:lnTo>
                  <a:pt x="889001" y="1502251"/>
                </a:lnTo>
                <a:lnTo>
                  <a:pt x="889001" y="1511300"/>
                </a:lnTo>
                <a:lnTo>
                  <a:pt x="889001" y="1520348"/>
                </a:lnTo>
                <a:lnTo>
                  <a:pt x="887414" y="1529397"/>
                </a:lnTo>
                <a:lnTo>
                  <a:pt x="885826" y="1537914"/>
                </a:lnTo>
                <a:lnTo>
                  <a:pt x="882651" y="1545898"/>
                </a:lnTo>
                <a:lnTo>
                  <a:pt x="878947" y="1553882"/>
                </a:lnTo>
                <a:lnTo>
                  <a:pt x="874185" y="1561866"/>
                </a:lnTo>
                <a:lnTo>
                  <a:pt x="868893" y="1568786"/>
                </a:lnTo>
                <a:lnTo>
                  <a:pt x="863072" y="1575173"/>
                </a:lnTo>
                <a:lnTo>
                  <a:pt x="856722" y="1581028"/>
                </a:lnTo>
                <a:lnTo>
                  <a:pt x="849843" y="1585819"/>
                </a:lnTo>
                <a:lnTo>
                  <a:pt x="842434" y="1590609"/>
                </a:lnTo>
                <a:lnTo>
                  <a:pt x="834497" y="1594335"/>
                </a:lnTo>
                <a:lnTo>
                  <a:pt x="826559" y="1597529"/>
                </a:lnTo>
                <a:lnTo>
                  <a:pt x="817564" y="1600190"/>
                </a:lnTo>
                <a:lnTo>
                  <a:pt x="809097" y="1601255"/>
                </a:lnTo>
                <a:lnTo>
                  <a:pt x="799572" y="1601787"/>
                </a:lnTo>
                <a:lnTo>
                  <a:pt x="790576" y="1601255"/>
                </a:lnTo>
                <a:lnTo>
                  <a:pt x="781580" y="1600190"/>
                </a:lnTo>
                <a:lnTo>
                  <a:pt x="773113" y="1597529"/>
                </a:lnTo>
                <a:lnTo>
                  <a:pt x="764647" y="1594335"/>
                </a:lnTo>
                <a:lnTo>
                  <a:pt x="756709" y="1590609"/>
                </a:lnTo>
                <a:lnTo>
                  <a:pt x="749301" y="1585819"/>
                </a:lnTo>
                <a:lnTo>
                  <a:pt x="742422" y="1581028"/>
                </a:lnTo>
                <a:lnTo>
                  <a:pt x="735542" y="1575173"/>
                </a:lnTo>
                <a:lnTo>
                  <a:pt x="730251" y="1568786"/>
                </a:lnTo>
                <a:lnTo>
                  <a:pt x="724959" y="1561866"/>
                </a:lnTo>
                <a:lnTo>
                  <a:pt x="720726" y="1553882"/>
                </a:lnTo>
                <a:lnTo>
                  <a:pt x="717022" y="1545898"/>
                </a:lnTo>
                <a:lnTo>
                  <a:pt x="713847" y="1537914"/>
                </a:lnTo>
                <a:lnTo>
                  <a:pt x="711201" y="1529397"/>
                </a:lnTo>
                <a:lnTo>
                  <a:pt x="710142" y="1520348"/>
                </a:lnTo>
                <a:lnTo>
                  <a:pt x="709613" y="1511300"/>
                </a:lnTo>
                <a:lnTo>
                  <a:pt x="710142" y="1502251"/>
                </a:lnTo>
                <a:lnTo>
                  <a:pt x="711201" y="1492670"/>
                </a:lnTo>
                <a:lnTo>
                  <a:pt x="713847" y="1484153"/>
                </a:lnTo>
                <a:lnTo>
                  <a:pt x="717022" y="1475637"/>
                </a:lnTo>
                <a:lnTo>
                  <a:pt x="720726" y="1468185"/>
                </a:lnTo>
                <a:lnTo>
                  <a:pt x="724959" y="1460201"/>
                </a:lnTo>
                <a:lnTo>
                  <a:pt x="730251" y="1453813"/>
                </a:lnTo>
                <a:lnTo>
                  <a:pt x="735542" y="1446894"/>
                </a:lnTo>
                <a:lnTo>
                  <a:pt x="742422" y="1441571"/>
                </a:lnTo>
                <a:lnTo>
                  <a:pt x="749301" y="1435716"/>
                </a:lnTo>
                <a:lnTo>
                  <a:pt x="756709" y="1431458"/>
                </a:lnTo>
                <a:lnTo>
                  <a:pt x="764647" y="1427732"/>
                </a:lnTo>
                <a:lnTo>
                  <a:pt x="773113" y="1425070"/>
                </a:lnTo>
                <a:lnTo>
                  <a:pt x="781580" y="1422409"/>
                </a:lnTo>
                <a:lnTo>
                  <a:pt x="790576" y="1421344"/>
                </a:lnTo>
                <a:lnTo>
                  <a:pt x="799572" y="1420812"/>
                </a:lnTo>
                <a:close/>
                <a:moveTo>
                  <a:pt x="563032" y="1420812"/>
                </a:moveTo>
                <a:lnTo>
                  <a:pt x="571975" y="1421344"/>
                </a:lnTo>
                <a:lnTo>
                  <a:pt x="580918" y="1422409"/>
                </a:lnTo>
                <a:lnTo>
                  <a:pt x="589335" y="1425070"/>
                </a:lnTo>
                <a:lnTo>
                  <a:pt x="597226" y="1427732"/>
                </a:lnTo>
                <a:lnTo>
                  <a:pt x="605117" y="1431458"/>
                </a:lnTo>
                <a:lnTo>
                  <a:pt x="613008" y="1435716"/>
                </a:lnTo>
                <a:lnTo>
                  <a:pt x="619847" y="1441571"/>
                </a:lnTo>
                <a:lnTo>
                  <a:pt x="625633" y="1446894"/>
                </a:lnTo>
                <a:lnTo>
                  <a:pt x="631946" y="1453813"/>
                </a:lnTo>
                <a:lnTo>
                  <a:pt x="636681" y="1460201"/>
                </a:lnTo>
                <a:lnTo>
                  <a:pt x="641415" y="1468185"/>
                </a:lnTo>
                <a:lnTo>
                  <a:pt x="645098" y="1475637"/>
                </a:lnTo>
                <a:lnTo>
                  <a:pt x="648254" y="1484153"/>
                </a:lnTo>
                <a:lnTo>
                  <a:pt x="650885" y="1492670"/>
                </a:lnTo>
                <a:lnTo>
                  <a:pt x="651937" y="1502251"/>
                </a:lnTo>
                <a:lnTo>
                  <a:pt x="652463" y="1511300"/>
                </a:lnTo>
                <a:lnTo>
                  <a:pt x="651937" y="1520348"/>
                </a:lnTo>
                <a:lnTo>
                  <a:pt x="650885" y="1529397"/>
                </a:lnTo>
                <a:lnTo>
                  <a:pt x="648254" y="1537914"/>
                </a:lnTo>
                <a:lnTo>
                  <a:pt x="645098" y="1545898"/>
                </a:lnTo>
                <a:lnTo>
                  <a:pt x="641415" y="1553882"/>
                </a:lnTo>
                <a:lnTo>
                  <a:pt x="636681" y="1561866"/>
                </a:lnTo>
                <a:lnTo>
                  <a:pt x="631946" y="1568786"/>
                </a:lnTo>
                <a:lnTo>
                  <a:pt x="625633" y="1575173"/>
                </a:lnTo>
                <a:lnTo>
                  <a:pt x="619847" y="1581028"/>
                </a:lnTo>
                <a:lnTo>
                  <a:pt x="613008" y="1585819"/>
                </a:lnTo>
                <a:lnTo>
                  <a:pt x="605117" y="1590609"/>
                </a:lnTo>
                <a:lnTo>
                  <a:pt x="597226" y="1594335"/>
                </a:lnTo>
                <a:lnTo>
                  <a:pt x="589335" y="1597529"/>
                </a:lnTo>
                <a:lnTo>
                  <a:pt x="580918" y="1600190"/>
                </a:lnTo>
                <a:lnTo>
                  <a:pt x="571975" y="1601255"/>
                </a:lnTo>
                <a:lnTo>
                  <a:pt x="563032" y="1601787"/>
                </a:lnTo>
                <a:lnTo>
                  <a:pt x="554089" y="1601255"/>
                </a:lnTo>
                <a:lnTo>
                  <a:pt x="544620" y="1600190"/>
                </a:lnTo>
                <a:lnTo>
                  <a:pt x="536202" y="1597529"/>
                </a:lnTo>
                <a:lnTo>
                  <a:pt x="527785" y="1594335"/>
                </a:lnTo>
                <a:lnTo>
                  <a:pt x="519894" y="1590609"/>
                </a:lnTo>
                <a:lnTo>
                  <a:pt x="512530" y="1585819"/>
                </a:lnTo>
                <a:lnTo>
                  <a:pt x="506217" y="1581028"/>
                </a:lnTo>
                <a:lnTo>
                  <a:pt x="499378" y="1575173"/>
                </a:lnTo>
                <a:lnTo>
                  <a:pt x="494117" y="1568786"/>
                </a:lnTo>
                <a:lnTo>
                  <a:pt x="488331" y="1561866"/>
                </a:lnTo>
                <a:lnTo>
                  <a:pt x="484122" y="1553882"/>
                </a:lnTo>
                <a:lnTo>
                  <a:pt x="480440" y="1545898"/>
                </a:lnTo>
                <a:lnTo>
                  <a:pt x="477809" y="1537914"/>
                </a:lnTo>
                <a:lnTo>
                  <a:pt x="475179" y="1529397"/>
                </a:lnTo>
                <a:lnTo>
                  <a:pt x="474127" y="1520348"/>
                </a:lnTo>
                <a:lnTo>
                  <a:pt x="473075" y="1511300"/>
                </a:lnTo>
                <a:lnTo>
                  <a:pt x="474127" y="1502251"/>
                </a:lnTo>
                <a:lnTo>
                  <a:pt x="475179" y="1492670"/>
                </a:lnTo>
                <a:lnTo>
                  <a:pt x="477809" y="1484153"/>
                </a:lnTo>
                <a:lnTo>
                  <a:pt x="480440" y="1475637"/>
                </a:lnTo>
                <a:lnTo>
                  <a:pt x="484122" y="1468185"/>
                </a:lnTo>
                <a:lnTo>
                  <a:pt x="488331" y="1460201"/>
                </a:lnTo>
                <a:lnTo>
                  <a:pt x="494117" y="1453813"/>
                </a:lnTo>
                <a:lnTo>
                  <a:pt x="499378" y="1446894"/>
                </a:lnTo>
                <a:lnTo>
                  <a:pt x="506217" y="1441571"/>
                </a:lnTo>
                <a:lnTo>
                  <a:pt x="512530" y="1435716"/>
                </a:lnTo>
                <a:lnTo>
                  <a:pt x="519894" y="1431458"/>
                </a:lnTo>
                <a:lnTo>
                  <a:pt x="527785" y="1427732"/>
                </a:lnTo>
                <a:lnTo>
                  <a:pt x="536202" y="1425070"/>
                </a:lnTo>
                <a:lnTo>
                  <a:pt x="544620" y="1422409"/>
                </a:lnTo>
                <a:lnTo>
                  <a:pt x="554089" y="1421344"/>
                </a:lnTo>
                <a:lnTo>
                  <a:pt x="563032" y="1420812"/>
                </a:lnTo>
                <a:close/>
                <a:moveTo>
                  <a:pt x="325969" y="1420812"/>
                </a:moveTo>
                <a:lnTo>
                  <a:pt x="334912" y="1421344"/>
                </a:lnTo>
                <a:lnTo>
                  <a:pt x="344381" y="1422409"/>
                </a:lnTo>
                <a:lnTo>
                  <a:pt x="352798" y="1425070"/>
                </a:lnTo>
                <a:lnTo>
                  <a:pt x="361215" y="1427732"/>
                </a:lnTo>
                <a:lnTo>
                  <a:pt x="369106" y="1431458"/>
                </a:lnTo>
                <a:lnTo>
                  <a:pt x="376471" y="1435716"/>
                </a:lnTo>
                <a:lnTo>
                  <a:pt x="382784" y="1441571"/>
                </a:lnTo>
                <a:lnTo>
                  <a:pt x="389623" y="1446894"/>
                </a:lnTo>
                <a:lnTo>
                  <a:pt x="394883" y="1453813"/>
                </a:lnTo>
                <a:lnTo>
                  <a:pt x="400670" y="1460201"/>
                </a:lnTo>
                <a:lnTo>
                  <a:pt x="404878" y="1468185"/>
                </a:lnTo>
                <a:lnTo>
                  <a:pt x="408561" y="1475637"/>
                </a:lnTo>
                <a:lnTo>
                  <a:pt x="411191" y="1484153"/>
                </a:lnTo>
                <a:lnTo>
                  <a:pt x="413821" y="1492670"/>
                </a:lnTo>
                <a:lnTo>
                  <a:pt x="414874" y="1502251"/>
                </a:lnTo>
                <a:lnTo>
                  <a:pt x="415926" y="1511300"/>
                </a:lnTo>
                <a:lnTo>
                  <a:pt x="414874" y="1520348"/>
                </a:lnTo>
                <a:lnTo>
                  <a:pt x="413821" y="1529397"/>
                </a:lnTo>
                <a:lnTo>
                  <a:pt x="411191" y="1537914"/>
                </a:lnTo>
                <a:lnTo>
                  <a:pt x="408561" y="1545898"/>
                </a:lnTo>
                <a:lnTo>
                  <a:pt x="404878" y="1553882"/>
                </a:lnTo>
                <a:lnTo>
                  <a:pt x="400670" y="1561866"/>
                </a:lnTo>
                <a:lnTo>
                  <a:pt x="394883" y="1568786"/>
                </a:lnTo>
                <a:lnTo>
                  <a:pt x="389623" y="1575173"/>
                </a:lnTo>
                <a:lnTo>
                  <a:pt x="382784" y="1581028"/>
                </a:lnTo>
                <a:lnTo>
                  <a:pt x="376471" y="1585819"/>
                </a:lnTo>
                <a:lnTo>
                  <a:pt x="369106" y="1590609"/>
                </a:lnTo>
                <a:lnTo>
                  <a:pt x="361215" y="1594335"/>
                </a:lnTo>
                <a:lnTo>
                  <a:pt x="352798" y="1597529"/>
                </a:lnTo>
                <a:lnTo>
                  <a:pt x="344381" y="1600190"/>
                </a:lnTo>
                <a:lnTo>
                  <a:pt x="334912" y="1601255"/>
                </a:lnTo>
                <a:lnTo>
                  <a:pt x="325969" y="1601787"/>
                </a:lnTo>
                <a:lnTo>
                  <a:pt x="317026" y="1601255"/>
                </a:lnTo>
                <a:lnTo>
                  <a:pt x="308083" y="1600190"/>
                </a:lnTo>
                <a:lnTo>
                  <a:pt x="299665" y="1597529"/>
                </a:lnTo>
                <a:lnTo>
                  <a:pt x="291775" y="1594335"/>
                </a:lnTo>
                <a:lnTo>
                  <a:pt x="283884" y="1590609"/>
                </a:lnTo>
                <a:lnTo>
                  <a:pt x="276519" y="1585819"/>
                </a:lnTo>
                <a:lnTo>
                  <a:pt x="269154" y="1581028"/>
                </a:lnTo>
                <a:lnTo>
                  <a:pt x="263367" y="1575173"/>
                </a:lnTo>
                <a:lnTo>
                  <a:pt x="257054" y="1568786"/>
                </a:lnTo>
                <a:lnTo>
                  <a:pt x="252320" y="1561866"/>
                </a:lnTo>
                <a:lnTo>
                  <a:pt x="247585" y="1553882"/>
                </a:lnTo>
                <a:lnTo>
                  <a:pt x="243903" y="1545898"/>
                </a:lnTo>
                <a:lnTo>
                  <a:pt x="240746" y="1537914"/>
                </a:lnTo>
                <a:lnTo>
                  <a:pt x="238116" y="1529397"/>
                </a:lnTo>
                <a:lnTo>
                  <a:pt x="237064" y="1520348"/>
                </a:lnTo>
                <a:lnTo>
                  <a:pt x="236538" y="1511300"/>
                </a:lnTo>
                <a:lnTo>
                  <a:pt x="237064" y="1502251"/>
                </a:lnTo>
                <a:lnTo>
                  <a:pt x="238116" y="1492670"/>
                </a:lnTo>
                <a:lnTo>
                  <a:pt x="240746" y="1484153"/>
                </a:lnTo>
                <a:lnTo>
                  <a:pt x="243903" y="1475637"/>
                </a:lnTo>
                <a:lnTo>
                  <a:pt x="247585" y="1468185"/>
                </a:lnTo>
                <a:lnTo>
                  <a:pt x="252320" y="1460201"/>
                </a:lnTo>
                <a:lnTo>
                  <a:pt x="257054" y="1453813"/>
                </a:lnTo>
                <a:lnTo>
                  <a:pt x="263367" y="1446894"/>
                </a:lnTo>
                <a:lnTo>
                  <a:pt x="269154" y="1441571"/>
                </a:lnTo>
                <a:lnTo>
                  <a:pt x="276519" y="1435716"/>
                </a:lnTo>
                <a:lnTo>
                  <a:pt x="283884" y="1431458"/>
                </a:lnTo>
                <a:lnTo>
                  <a:pt x="291775" y="1427732"/>
                </a:lnTo>
                <a:lnTo>
                  <a:pt x="299665" y="1425070"/>
                </a:lnTo>
                <a:lnTo>
                  <a:pt x="308083" y="1422409"/>
                </a:lnTo>
                <a:lnTo>
                  <a:pt x="317026" y="1421344"/>
                </a:lnTo>
                <a:lnTo>
                  <a:pt x="325969" y="1420812"/>
                </a:lnTo>
                <a:close/>
                <a:moveTo>
                  <a:pt x="89429" y="1420812"/>
                </a:moveTo>
                <a:lnTo>
                  <a:pt x="98425" y="1421344"/>
                </a:lnTo>
                <a:lnTo>
                  <a:pt x="107421" y="1422409"/>
                </a:lnTo>
                <a:lnTo>
                  <a:pt x="115888" y="1425070"/>
                </a:lnTo>
                <a:lnTo>
                  <a:pt x="124354" y="1427732"/>
                </a:lnTo>
                <a:lnTo>
                  <a:pt x="132292" y="1431458"/>
                </a:lnTo>
                <a:lnTo>
                  <a:pt x="139700" y="1435716"/>
                </a:lnTo>
                <a:lnTo>
                  <a:pt x="146579" y="1441571"/>
                </a:lnTo>
                <a:lnTo>
                  <a:pt x="153459" y="1446894"/>
                </a:lnTo>
                <a:lnTo>
                  <a:pt x="158750" y="1453813"/>
                </a:lnTo>
                <a:lnTo>
                  <a:pt x="164042" y="1460201"/>
                </a:lnTo>
                <a:lnTo>
                  <a:pt x="168275" y="1468185"/>
                </a:lnTo>
                <a:lnTo>
                  <a:pt x="171979" y="1475637"/>
                </a:lnTo>
                <a:lnTo>
                  <a:pt x="175154" y="1484153"/>
                </a:lnTo>
                <a:lnTo>
                  <a:pt x="177800" y="1492670"/>
                </a:lnTo>
                <a:lnTo>
                  <a:pt x="178859" y="1502251"/>
                </a:lnTo>
                <a:lnTo>
                  <a:pt x="179388" y="1511300"/>
                </a:lnTo>
                <a:lnTo>
                  <a:pt x="178859" y="1520348"/>
                </a:lnTo>
                <a:lnTo>
                  <a:pt x="177800" y="1529397"/>
                </a:lnTo>
                <a:lnTo>
                  <a:pt x="175154" y="1537914"/>
                </a:lnTo>
                <a:lnTo>
                  <a:pt x="171979" y="1545898"/>
                </a:lnTo>
                <a:lnTo>
                  <a:pt x="168275" y="1553882"/>
                </a:lnTo>
                <a:lnTo>
                  <a:pt x="164042" y="1561866"/>
                </a:lnTo>
                <a:lnTo>
                  <a:pt x="158750" y="1568786"/>
                </a:lnTo>
                <a:lnTo>
                  <a:pt x="153459" y="1575173"/>
                </a:lnTo>
                <a:lnTo>
                  <a:pt x="146579" y="1581028"/>
                </a:lnTo>
                <a:lnTo>
                  <a:pt x="139700" y="1585819"/>
                </a:lnTo>
                <a:lnTo>
                  <a:pt x="132292" y="1590609"/>
                </a:lnTo>
                <a:lnTo>
                  <a:pt x="124354" y="1594335"/>
                </a:lnTo>
                <a:lnTo>
                  <a:pt x="115888" y="1597529"/>
                </a:lnTo>
                <a:lnTo>
                  <a:pt x="107421" y="1600190"/>
                </a:lnTo>
                <a:lnTo>
                  <a:pt x="98425" y="1601255"/>
                </a:lnTo>
                <a:lnTo>
                  <a:pt x="89429" y="1601787"/>
                </a:lnTo>
                <a:lnTo>
                  <a:pt x="79904" y="1601255"/>
                </a:lnTo>
                <a:lnTo>
                  <a:pt x="71437" y="1600190"/>
                </a:lnTo>
                <a:lnTo>
                  <a:pt x="62442" y="1597529"/>
                </a:lnTo>
                <a:lnTo>
                  <a:pt x="54504" y="1594335"/>
                </a:lnTo>
                <a:lnTo>
                  <a:pt x="46567" y="1590609"/>
                </a:lnTo>
                <a:lnTo>
                  <a:pt x="39158" y="1585819"/>
                </a:lnTo>
                <a:lnTo>
                  <a:pt x="32279" y="1581028"/>
                </a:lnTo>
                <a:lnTo>
                  <a:pt x="25929" y="1575173"/>
                </a:lnTo>
                <a:lnTo>
                  <a:pt x="20108" y="1568786"/>
                </a:lnTo>
                <a:lnTo>
                  <a:pt x="14816" y="1561866"/>
                </a:lnTo>
                <a:lnTo>
                  <a:pt x="10054" y="1553882"/>
                </a:lnTo>
                <a:lnTo>
                  <a:pt x="6350" y="1545898"/>
                </a:lnTo>
                <a:lnTo>
                  <a:pt x="3704" y="1537914"/>
                </a:lnTo>
                <a:lnTo>
                  <a:pt x="1587" y="1529397"/>
                </a:lnTo>
                <a:lnTo>
                  <a:pt x="0" y="1520348"/>
                </a:lnTo>
                <a:lnTo>
                  <a:pt x="0" y="1511300"/>
                </a:lnTo>
                <a:lnTo>
                  <a:pt x="0" y="1502251"/>
                </a:lnTo>
                <a:lnTo>
                  <a:pt x="1587" y="1492670"/>
                </a:lnTo>
                <a:lnTo>
                  <a:pt x="3704" y="1484153"/>
                </a:lnTo>
                <a:lnTo>
                  <a:pt x="6350" y="1475637"/>
                </a:lnTo>
                <a:lnTo>
                  <a:pt x="10054" y="1468185"/>
                </a:lnTo>
                <a:lnTo>
                  <a:pt x="14816" y="1460201"/>
                </a:lnTo>
                <a:lnTo>
                  <a:pt x="20108" y="1453813"/>
                </a:lnTo>
                <a:lnTo>
                  <a:pt x="25929" y="1446894"/>
                </a:lnTo>
                <a:lnTo>
                  <a:pt x="32279" y="1441571"/>
                </a:lnTo>
                <a:lnTo>
                  <a:pt x="39158" y="1435716"/>
                </a:lnTo>
                <a:lnTo>
                  <a:pt x="46567" y="1431458"/>
                </a:lnTo>
                <a:lnTo>
                  <a:pt x="54504" y="1427732"/>
                </a:lnTo>
                <a:lnTo>
                  <a:pt x="62442" y="1425070"/>
                </a:lnTo>
                <a:lnTo>
                  <a:pt x="71437" y="1422409"/>
                </a:lnTo>
                <a:lnTo>
                  <a:pt x="79904" y="1421344"/>
                </a:lnTo>
                <a:lnTo>
                  <a:pt x="89429" y="1420812"/>
                </a:lnTo>
                <a:close/>
                <a:moveTo>
                  <a:pt x="2456393" y="1184275"/>
                </a:moveTo>
                <a:lnTo>
                  <a:pt x="2465389" y="1184806"/>
                </a:lnTo>
                <a:lnTo>
                  <a:pt x="2474384" y="1185867"/>
                </a:lnTo>
                <a:lnTo>
                  <a:pt x="2482851" y="1188521"/>
                </a:lnTo>
                <a:lnTo>
                  <a:pt x="2491318" y="1191705"/>
                </a:lnTo>
                <a:lnTo>
                  <a:pt x="2499255" y="1195420"/>
                </a:lnTo>
                <a:lnTo>
                  <a:pt x="2506664" y="1200197"/>
                </a:lnTo>
                <a:lnTo>
                  <a:pt x="2513543" y="1204973"/>
                </a:lnTo>
                <a:lnTo>
                  <a:pt x="2519893" y="1211342"/>
                </a:lnTo>
                <a:lnTo>
                  <a:pt x="2525714" y="1217180"/>
                </a:lnTo>
                <a:lnTo>
                  <a:pt x="2531005" y="1224610"/>
                </a:lnTo>
                <a:lnTo>
                  <a:pt x="2535238" y="1232040"/>
                </a:lnTo>
                <a:lnTo>
                  <a:pt x="2538943" y="1240001"/>
                </a:lnTo>
                <a:lnTo>
                  <a:pt x="2542118" y="1247961"/>
                </a:lnTo>
                <a:lnTo>
                  <a:pt x="2544234" y="1256453"/>
                </a:lnTo>
                <a:lnTo>
                  <a:pt x="2545822" y="1265475"/>
                </a:lnTo>
                <a:lnTo>
                  <a:pt x="2546351" y="1274497"/>
                </a:lnTo>
                <a:lnTo>
                  <a:pt x="2545822" y="1284050"/>
                </a:lnTo>
                <a:lnTo>
                  <a:pt x="2544234" y="1293072"/>
                </a:lnTo>
                <a:lnTo>
                  <a:pt x="2542118" y="1301564"/>
                </a:lnTo>
                <a:lnTo>
                  <a:pt x="2538943" y="1310055"/>
                </a:lnTo>
                <a:lnTo>
                  <a:pt x="2535238" y="1318016"/>
                </a:lnTo>
                <a:lnTo>
                  <a:pt x="2531005" y="1325446"/>
                </a:lnTo>
                <a:lnTo>
                  <a:pt x="2525714" y="1331815"/>
                </a:lnTo>
                <a:lnTo>
                  <a:pt x="2519893" y="1338714"/>
                </a:lnTo>
                <a:lnTo>
                  <a:pt x="2513543" y="1344021"/>
                </a:lnTo>
                <a:lnTo>
                  <a:pt x="2506664" y="1349859"/>
                </a:lnTo>
                <a:lnTo>
                  <a:pt x="2499255" y="1354105"/>
                </a:lnTo>
                <a:lnTo>
                  <a:pt x="2491318" y="1357820"/>
                </a:lnTo>
                <a:lnTo>
                  <a:pt x="2482851" y="1361004"/>
                </a:lnTo>
                <a:lnTo>
                  <a:pt x="2474384" y="1363127"/>
                </a:lnTo>
                <a:lnTo>
                  <a:pt x="2465389" y="1364189"/>
                </a:lnTo>
                <a:lnTo>
                  <a:pt x="2456393" y="1365250"/>
                </a:lnTo>
                <a:lnTo>
                  <a:pt x="2446868" y="1364189"/>
                </a:lnTo>
                <a:lnTo>
                  <a:pt x="2438401" y="1363127"/>
                </a:lnTo>
                <a:lnTo>
                  <a:pt x="2429405" y="1361004"/>
                </a:lnTo>
                <a:lnTo>
                  <a:pt x="2421468" y="1357820"/>
                </a:lnTo>
                <a:lnTo>
                  <a:pt x="2413530" y="1354105"/>
                </a:lnTo>
                <a:lnTo>
                  <a:pt x="2406122" y="1349859"/>
                </a:lnTo>
                <a:lnTo>
                  <a:pt x="2399243" y="1344021"/>
                </a:lnTo>
                <a:lnTo>
                  <a:pt x="2392892" y="1338714"/>
                </a:lnTo>
                <a:lnTo>
                  <a:pt x="2387072" y="1331815"/>
                </a:lnTo>
                <a:lnTo>
                  <a:pt x="2381780" y="1325446"/>
                </a:lnTo>
                <a:lnTo>
                  <a:pt x="2377017" y="1318016"/>
                </a:lnTo>
                <a:lnTo>
                  <a:pt x="2373313" y="1310055"/>
                </a:lnTo>
                <a:lnTo>
                  <a:pt x="2370138" y="1301564"/>
                </a:lnTo>
                <a:lnTo>
                  <a:pt x="2368551" y="1293072"/>
                </a:lnTo>
                <a:lnTo>
                  <a:pt x="2366963" y="1284050"/>
                </a:lnTo>
                <a:lnTo>
                  <a:pt x="2366963" y="1274497"/>
                </a:lnTo>
                <a:lnTo>
                  <a:pt x="2366963" y="1265475"/>
                </a:lnTo>
                <a:lnTo>
                  <a:pt x="2368551" y="1256453"/>
                </a:lnTo>
                <a:lnTo>
                  <a:pt x="2370138" y="1247961"/>
                </a:lnTo>
                <a:lnTo>
                  <a:pt x="2373313" y="1240001"/>
                </a:lnTo>
                <a:lnTo>
                  <a:pt x="2377017" y="1232040"/>
                </a:lnTo>
                <a:lnTo>
                  <a:pt x="2381780" y="1224610"/>
                </a:lnTo>
                <a:lnTo>
                  <a:pt x="2387072" y="1217180"/>
                </a:lnTo>
                <a:lnTo>
                  <a:pt x="2392892" y="1211342"/>
                </a:lnTo>
                <a:lnTo>
                  <a:pt x="2399243" y="1204973"/>
                </a:lnTo>
                <a:lnTo>
                  <a:pt x="2406122" y="1200197"/>
                </a:lnTo>
                <a:lnTo>
                  <a:pt x="2413530" y="1195420"/>
                </a:lnTo>
                <a:lnTo>
                  <a:pt x="2421468" y="1191705"/>
                </a:lnTo>
                <a:lnTo>
                  <a:pt x="2429405" y="1188521"/>
                </a:lnTo>
                <a:lnTo>
                  <a:pt x="2438401" y="1185867"/>
                </a:lnTo>
                <a:lnTo>
                  <a:pt x="2446868" y="1184806"/>
                </a:lnTo>
                <a:lnTo>
                  <a:pt x="2456393" y="1184275"/>
                </a:lnTo>
                <a:close/>
                <a:moveTo>
                  <a:pt x="2224355" y="1184275"/>
                </a:moveTo>
                <a:lnTo>
                  <a:pt x="2233852" y="1184806"/>
                </a:lnTo>
                <a:lnTo>
                  <a:pt x="2242821" y="1185867"/>
                </a:lnTo>
                <a:lnTo>
                  <a:pt x="2251263" y="1188521"/>
                </a:lnTo>
                <a:lnTo>
                  <a:pt x="2259705" y="1191705"/>
                </a:lnTo>
                <a:lnTo>
                  <a:pt x="2267619" y="1195420"/>
                </a:lnTo>
                <a:lnTo>
                  <a:pt x="2275005" y="1200197"/>
                </a:lnTo>
                <a:lnTo>
                  <a:pt x="2281337" y="1204973"/>
                </a:lnTo>
                <a:lnTo>
                  <a:pt x="2288196" y="1211342"/>
                </a:lnTo>
                <a:lnTo>
                  <a:pt x="2293472" y="1217180"/>
                </a:lnTo>
                <a:lnTo>
                  <a:pt x="2299276" y="1224610"/>
                </a:lnTo>
                <a:lnTo>
                  <a:pt x="2303496" y="1232040"/>
                </a:lnTo>
                <a:lnTo>
                  <a:pt x="2307190" y="1240001"/>
                </a:lnTo>
                <a:lnTo>
                  <a:pt x="2310355" y="1247961"/>
                </a:lnTo>
                <a:lnTo>
                  <a:pt x="2312466" y="1256453"/>
                </a:lnTo>
                <a:lnTo>
                  <a:pt x="2313521" y="1265475"/>
                </a:lnTo>
                <a:lnTo>
                  <a:pt x="2314576" y="1274497"/>
                </a:lnTo>
                <a:lnTo>
                  <a:pt x="2313521" y="1284050"/>
                </a:lnTo>
                <a:lnTo>
                  <a:pt x="2312466" y="1293072"/>
                </a:lnTo>
                <a:lnTo>
                  <a:pt x="2310355" y="1301564"/>
                </a:lnTo>
                <a:lnTo>
                  <a:pt x="2307190" y="1310055"/>
                </a:lnTo>
                <a:lnTo>
                  <a:pt x="2303496" y="1318016"/>
                </a:lnTo>
                <a:lnTo>
                  <a:pt x="2299276" y="1325446"/>
                </a:lnTo>
                <a:lnTo>
                  <a:pt x="2293472" y="1331815"/>
                </a:lnTo>
                <a:lnTo>
                  <a:pt x="2288196" y="1338714"/>
                </a:lnTo>
                <a:lnTo>
                  <a:pt x="2281337" y="1344021"/>
                </a:lnTo>
                <a:lnTo>
                  <a:pt x="2275005" y="1349859"/>
                </a:lnTo>
                <a:lnTo>
                  <a:pt x="2267619" y="1354105"/>
                </a:lnTo>
                <a:lnTo>
                  <a:pt x="2259705" y="1357820"/>
                </a:lnTo>
                <a:lnTo>
                  <a:pt x="2251263" y="1361004"/>
                </a:lnTo>
                <a:lnTo>
                  <a:pt x="2242821" y="1363127"/>
                </a:lnTo>
                <a:lnTo>
                  <a:pt x="2233852" y="1364189"/>
                </a:lnTo>
                <a:lnTo>
                  <a:pt x="2224355" y="1365250"/>
                </a:lnTo>
                <a:lnTo>
                  <a:pt x="2215385" y="1364189"/>
                </a:lnTo>
                <a:lnTo>
                  <a:pt x="2206416" y="1363127"/>
                </a:lnTo>
                <a:lnTo>
                  <a:pt x="2197974" y="1361004"/>
                </a:lnTo>
                <a:lnTo>
                  <a:pt x="2190060" y="1357820"/>
                </a:lnTo>
                <a:lnTo>
                  <a:pt x="2182146" y="1354105"/>
                </a:lnTo>
                <a:lnTo>
                  <a:pt x="2174759" y="1349859"/>
                </a:lnTo>
                <a:lnTo>
                  <a:pt x="2167373" y="1344021"/>
                </a:lnTo>
                <a:lnTo>
                  <a:pt x="2161569" y="1338714"/>
                </a:lnTo>
                <a:lnTo>
                  <a:pt x="2155237" y="1331815"/>
                </a:lnTo>
                <a:lnTo>
                  <a:pt x="2150489" y="1325446"/>
                </a:lnTo>
                <a:lnTo>
                  <a:pt x="2145740" y="1318016"/>
                </a:lnTo>
                <a:lnTo>
                  <a:pt x="2142047" y="1310055"/>
                </a:lnTo>
                <a:lnTo>
                  <a:pt x="2138882" y="1301564"/>
                </a:lnTo>
                <a:lnTo>
                  <a:pt x="2137299" y="1293072"/>
                </a:lnTo>
                <a:lnTo>
                  <a:pt x="2135188" y="1284050"/>
                </a:lnTo>
                <a:lnTo>
                  <a:pt x="2135188" y="1274497"/>
                </a:lnTo>
                <a:lnTo>
                  <a:pt x="2135188" y="1265475"/>
                </a:lnTo>
                <a:lnTo>
                  <a:pt x="2137299" y="1256453"/>
                </a:lnTo>
                <a:lnTo>
                  <a:pt x="2138882" y="1247961"/>
                </a:lnTo>
                <a:lnTo>
                  <a:pt x="2142047" y="1240001"/>
                </a:lnTo>
                <a:lnTo>
                  <a:pt x="2145740" y="1232040"/>
                </a:lnTo>
                <a:lnTo>
                  <a:pt x="2150489" y="1224610"/>
                </a:lnTo>
                <a:lnTo>
                  <a:pt x="2155237" y="1217180"/>
                </a:lnTo>
                <a:lnTo>
                  <a:pt x="2161569" y="1211342"/>
                </a:lnTo>
                <a:lnTo>
                  <a:pt x="2167373" y="1204973"/>
                </a:lnTo>
                <a:lnTo>
                  <a:pt x="2174759" y="1200197"/>
                </a:lnTo>
                <a:lnTo>
                  <a:pt x="2182146" y="1195420"/>
                </a:lnTo>
                <a:lnTo>
                  <a:pt x="2190060" y="1191705"/>
                </a:lnTo>
                <a:lnTo>
                  <a:pt x="2197974" y="1188521"/>
                </a:lnTo>
                <a:lnTo>
                  <a:pt x="2206416" y="1185867"/>
                </a:lnTo>
                <a:lnTo>
                  <a:pt x="2215385" y="1184806"/>
                </a:lnTo>
                <a:lnTo>
                  <a:pt x="2224355" y="1184275"/>
                </a:lnTo>
                <a:close/>
                <a:moveTo>
                  <a:pt x="1983320" y="1184275"/>
                </a:moveTo>
                <a:lnTo>
                  <a:pt x="1992369" y="1184806"/>
                </a:lnTo>
                <a:lnTo>
                  <a:pt x="2001418" y="1185867"/>
                </a:lnTo>
                <a:lnTo>
                  <a:pt x="2009934" y="1188521"/>
                </a:lnTo>
                <a:lnTo>
                  <a:pt x="2017918" y="1191705"/>
                </a:lnTo>
                <a:lnTo>
                  <a:pt x="2025902" y="1195420"/>
                </a:lnTo>
                <a:lnTo>
                  <a:pt x="2033354" y="1200197"/>
                </a:lnTo>
                <a:lnTo>
                  <a:pt x="2040806" y="1204973"/>
                </a:lnTo>
                <a:lnTo>
                  <a:pt x="2046661" y="1211342"/>
                </a:lnTo>
                <a:lnTo>
                  <a:pt x="2053049" y="1217180"/>
                </a:lnTo>
                <a:lnTo>
                  <a:pt x="2057839" y="1224610"/>
                </a:lnTo>
                <a:lnTo>
                  <a:pt x="2062630" y="1232040"/>
                </a:lnTo>
                <a:lnTo>
                  <a:pt x="2066356" y="1240001"/>
                </a:lnTo>
                <a:lnTo>
                  <a:pt x="2069549" y="1247961"/>
                </a:lnTo>
                <a:lnTo>
                  <a:pt x="2071146" y="1256453"/>
                </a:lnTo>
                <a:lnTo>
                  <a:pt x="2073275" y="1265475"/>
                </a:lnTo>
                <a:lnTo>
                  <a:pt x="2073275" y="1274497"/>
                </a:lnTo>
                <a:lnTo>
                  <a:pt x="2073275" y="1284050"/>
                </a:lnTo>
                <a:lnTo>
                  <a:pt x="2071146" y="1293072"/>
                </a:lnTo>
                <a:lnTo>
                  <a:pt x="2069549" y="1301564"/>
                </a:lnTo>
                <a:lnTo>
                  <a:pt x="2066356" y="1310055"/>
                </a:lnTo>
                <a:lnTo>
                  <a:pt x="2062630" y="1318016"/>
                </a:lnTo>
                <a:lnTo>
                  <a:pt x="2057839" y="1325446"/>
                </a:lnTo>
                <a:lnTo>
                  <a:pt x="2053049" y="1331815"/>
                </a:lnTo>
                <a:lnTo>
                  <a:pt x="2046661" y="1338714"/>
                </a:lnTo>
                <a:lnTo>
                  <a:pt x="2040806" y="1344021"/>
                </a:lnTo>
                <a:lnTo>
                  <a:pt x="2033354" y="1349859"/>
                </a:lnTo>
                <a:lnTo>
                  <a:pt x="2025902" y="1354105"/>
                </a:lnTo>
                <a:lnTo>
                  <a:pt x="2017918" y="1357820"/>
                </a:lnTo>
                <a:lnTo>
                  <a:pt x="2009934" y="1361004"/>
                </a:lnTo>
                <a:lnTo>
                  <a:pt x="2001418" y="1363127"/>
                </a:lnTo>
                <a:lnTo>
                  <a:pt x="1992369" y="1364189"/>
                </a:lnTo>
                <a:lnTo>
                  <a:pt x="1983320" y="1365250"/>
                </a:lnTo>
                <a:lnTo>
                  <a:pt x="1973739" y="1364189"/>
                </a:lnTo>
                <a:lnTo>
                  <a:pt x="1964690" y="1363127"/>
                </a:lnTo>
                <a:lnTo>
                  <a:pt x="1956174" y="1361004"/>
                </a:lnTo>
                <a:lnTo>
                  <a:pt x="1947657" y="1357820"/>
                </a:lnTo>
                <a:lnTo>
                  <a:pt x="1939673" y="1354105"/>
                </a:lnTo>
                <a:lnTo>
                  <a:pt x="1932221" y="1349859"/>
                </a:lnTo>
                <a:lnTo>
                  <a:pt x="1925834" y="1344021"/>
                </a:lnTo>
                <a:lnTo>
                  <a:pt x="1918914" y="1338714"/>
                </a:lnTo>
                <a:lnTo>
                  <a:pt x="1913591" y="1331815"/>
                </a:lnTo>
                <a:lnTo>
                  <a:pt x="1907736" y="1325446"/>
                </a:lnTo>
                <a:lnTo>
                  <a:pt x="1903478" y="1318016"/>
                </a:lnTo>
                <a:lnTo>
                  <a:pt x="1899752" y="1310055"/>
                </a:lnTo>
                <a:lnTo>
                  <a:pt x="1897091" y="1301564"/>
                </a:lnTo>
                <a:lnTo>
                  <a:pt x="1894429" y="1293072"/>
                </a:lnTo>
                <a:lnTo>
                  <a:pt x="1893365" y="1284050"/>
                </a:lnTo>
                <a:lnTo>
                  <a:pt x="1892300" y="1274497"/>
                </a:lnTo>
                <a:lnTo>
                  <a:pt x="1893365" y="1265475"/>
                </a:lnTo>
                <a:lnTo>
                  <a:pt x="1894429" y="1256453"/>
                </a:lnTo>
                <a:lnTo>
                  <a:pt x="1897091" y="1247961"/>
                </a:lnTo>
                <a:lnTo>
                  <a:pt x="1899752" y="1240001"/>
                </a:lnTo>
                <a:lnTo>
                  <a:pt x="1903478" y="1232040"/>
                </a:lnTo>
                <a:lnTo>
                  <a:pt x="1907736" y="1224610"/>
                </a:lnTo>
                <a:lnTo>
                  <a:pt x="1913591" y="1217180"/>
                </a:lnTo>
                <a:lnTo>
                  <a:pt x="1918914" y="1211342"/>
                </a:lnTo>
                <a:lnTo>
                  <a:pt x="1925834" y="1204973"/>
                </a:lnTo>
                <a:lnTo>
                  <a:pt x="1932221" y="1200197"/>
                </a:lnTo>
                <a:lnTo>
                  <a:pt x="1939673" y="1195420"/>
                </a:lnTo>
                <a:lnTo>
                  <a:pt x="1947657" y="1191705"/>
                </a:lnTo>
                <a:lnTo>
                  <a:pt x="1956174" y="1188521"/>
                </a:lnTo>
                <a:lnTo>
                  <a:pt x="1964690" y="1185867"/>
                </a:lnTo>
                <a:lnTo>
                  <a:pt x="1973739" y="1184806"/>
                </a:lnTo>
                <a:lnTo>
                  <a:pt x="1983320" y="1184275"/>
                </a:lnTo>
                <a:close/>
                <a:moveTo>
                  <a:pt x="1746251" y="1184275"/>
                </a:moveTo>
                <a:lnTo>
                  <a:pt x="1755299" y="1184806"/>
                </a:lnTo>
                <a:lnTo>
                  <a:pt x="1764881" y="1185867"/>
                </a:lnTo>
                <a:lnTo>
                  <a:pt x="1773397" y="1188521"/>
                </a:lnTo>
                <a:lnTo>
                  <a:pt x="1781381" y="1191705"/>
                </a:lnTo>
                <a:lnTo>
                  <a:pt x="1789365" y="1195420"/>
                </a:lnTo>
                <a:lnTo>
                  <a:pt x="1797350" y="1200197"/>
                </a:lnTo>
                <a:lnTo>
                  <a:pt x="1803737" y="1204973"/>
                </a:lnTo>
                <a:lnTo>
                  <a:pt x="1810124" y="1211342"/>
                </a:lnTo>
                <a:lnTo>
                  <a:pt x="1815979" y="1217180"/>
                </a:lnTo>
                <a:lnTo>
                  <a:pt x="1821302" y="1224610"/>
                </a:lnTo>
                <a:lnTo>
                  <a:pt x="1826093" y="1232040"/>
                </a:lnTo>
                <a:lnTo>
                  <a:pt x="1829819" y="1240001"/>
                </a:lnTo>
                <a:lnTo>
                  <a:pt x="1832480" y="1247961"/>
                </a:lnTo>
                <a:lnTo>
                  <a:pt x="1835141" y="1256453"/>
                </a:lnTo>
                <a:lnTo>
                  <a:pt x="1836206" y="1265475"/>
                </a:lnTo>
                <a:lnTo>
                  <a:pt x="1836738" y="1274497"/>
                </a:lnTo>
                <a:lnTo>
                  <a:pt x="1836206" y="1284050"/>
                </a:lnTo>
                <a:lnTo>
                  <a:pt x="1835141" y="1293072"/>
                </a:lnTo>
                <a:lnTo>
                  <a:pt x="1832480" y="1301564"/>
                </a:lnTo>
                <a:lnTo>
                  <a:pt x="1829819" y="1310055"/>
                </a:lnTo>
                <a:lnTo>
                  <a:pt x="1826093" y="1318016"/>
                </a:lnTo>
                <a:lnTo>
                  <a:pt x="1821302" y="1325446"/>
                </a:lnTo>
                <a:lnTo>
                  <a:pt x="1815979" y="1331815"/>
                </a:lnTo>
                <a:lnTo>
                  <a:pt x="1810124" y="1338714"/>
                </a:lnTo>
                <a:lnTo>
                  <a:pt x="1803737" y="1344021"/>
                </a:lnTo>
                <a:lnTo>
                  <a:pt x="1797350" y="1349859"/>
                </a:lnTo>
                <a:lnTo>
                  <a:pt x="1789365" y="1354105"/>
                </a:lnTo>
                <a:lnTo>
                  <a:pt x="1781381" y="1357820"/>
                </a:lnTo>
                <a:lnTo>
                  <a:pt x="1773397" y="1361004"/>
                </a:lnTo>
                <a:lnTo>
                  <a:pt x="1764881" y="1363127"/>
                </a:lnTo>
                <a:lnTo>
                  <a:pt x="1755299" y="1364189"/>
                </a:lnTo>
                <a:lnTo>
                  <a:pt x="1746251" y="1365250"/>
                </a:lnTo>
                <a:lnTo>
                  <a:pt x="1737202" y="1364189"/>
                </a:lnTo>
                <a:lnTo>
                  <a:pt x="1728153" y="1363127"/>
                </a:lnTo>
                <a:lnTo>
                  <a:pt x="1719637" y="1361004"/>
                </a:lnTo>
                <a:lnTo>
                  <a:pt x="1711120" y="1357820"/>
                </a:lnTo>
                <a:lnTo>
                  <a:pt x="1703668" y="1354105"/>
                </a:lnTo>
                <a:lnTo>
                  <a:pt x="1695684" y="1349859"/>
                </a:lnTo>
                <a:lnTo>
                  <a:pt x="1688765" y="1344021"/>
                </a:lnTo>
                <a:lnTo>
                  <a:pt x="1681845" y="1338714"/>
                </a:lnTo>
                <a:lnTo>
                  <a:pt x="1676522" y="1331815"/>
                </a:lnTo>
                <a:lnTo>
                  <a:pt x="1671199" y="1325446"/>
                </a:lnTo>
                <a:lnTo>
                  <a:pt x="1666941" y="1318016"/>
                </a:lnTo>
                <a:lnTo>
                  <a:pt x="1663215" y="1310055"/>
                </a:lnTo>
                <a:lnTo>
                  <a:pt x="1660021" y="1301564"/>
                </a:lnTo>
                <a:lnTo>
                  <a:pt x="1657360" y="1293072"/>
                </a:lnTo>
                <a:lnTo>
                  <a:pt x="1656296" y="1284050"/>
                </a:lnTo>
                <a:lnTo>
                  <a:pt x="1655763" y="1274497"/>
                </a:lnTo>
                <a:lnTo>
                  <a:pt x="1656296" y="1265475"/>
                </a:lnTo>
                <a:lnTo>
                  <a:pt x="1657360" y="1256453"/>
                </a:lnTo>
                <a:lnTo>
                  <a:pt x="1660021" y="1247961"/>
                </a:lnTo>
                <a:lnTo>
                  <a:pt x="1663215" y="1240001"/>
                </a:lnTo>
                <a:lnTo>
                  <a:pt x="1666941" y="1232040"/>
                </a:lnTo>
                <a:lnTo>
                  <a:pt x="1671199" y="1224610"/>
                </a:lnTo>
                <a:lnTo>
                  <a:pt x="1676522" y="1217180"/>
                </a:lnTo>
                <a:lnTo>
                  <a:pt x="1681845" y="1211342"/>
                </a:lnTo>
                <a:lnTo>
                  <a:pt x="1688765" y="1204973"/>
                </a:lnTo>
                <a:lnTo>
                  <a:pt x="1695684" y="1200197"/>
                </a:lnTo>
                <a:lnTo>
                  <a:pt x="1703668" y="1195420"/>
                </a:lnTo>
                <a:lnTo>
                  <a:pt x="1711120" y="1191705"/>
                </a:lnTo>
                <a:lnTo>
                  <a:pt x="1719637" y="1188521"/>
                </a:lnTo>
                <a:lnTo>
                  <a:pt x="1728153" y="1185867"/>
                </a:lnTo>
                <a:lnTo>
                  <a:pt x="1737202" y="1184806"/>
                </a:lnTo>
                <a:lnTo>
                  <a:pt x="1746251" y="1184275"/>
                </a:lnTo>
                <a:close/>
                <a:moveTo>
                  <a:pt x="1036109" y="1184275"/>
                </a:moveTo>
                <a:lnTo>
                  <a:pt x="1045105" y="1184806"/>
                </a:lnTo>
                <a:lnTo>
                  <a:pt x="1053571" y="1185867"/>
                </a:lnTo>
                <a:lnTo>
                  <a:pt x="1062038" y="1188521"/>
                </a:lnTo>
                <a:lnTo>
                  <a:pt x="1070505" y="1191705"/>
                </a:lnTo>
                <a:lnTo>
                  <a:pt x="1078442" y="1195420"/>
                </a:lnTo>
                <a:lnTo>
                  <a:pt x="1085851" y="1200197"/>
                </a:lnTo>
                <a:lnTo>
                  <a:pt x="1092730" y="1204973"/>
                </a:lnTo>
                <a:lnTo>
                  <a:pt x="1099080" y="1211342"/>
                </a:lnTo>
                <a:lnTo>
                  <a:pt x="1105430" y="1217180"/>
                </a:lnTo>
                <a:lnTo>
                  <a:pt x="1110192" y="1224610"/>
                </a:lnTo>
                <a:lnTo>
                  <a:pt x="1114426" y="1232040"/>
                </a:lnTo>
                <a:lnTo>
                  <a:pt x="1118659" y="1240001"/>
                </a:lnTo>
                <a:lnTo>
                  <a:pt x="1121834" y="1247961"/>
                </a:lnTo>
                <a:lnTo>
                  <a:pt x="1123422" y="1256453"/>
                </a:lnTo>
                <a:lnTo>
                  <a:pt x="1125009" y="1265475"/>
                </a:lnTo>
                <a:lnTo>
                  <a:pt x="1125538" y="1274497"/>
                </a:lnTo>
                <a:lnTo>
                  <a:pt x="1125009" y="1284050"/>
                </a:lnTo>
                <a:lnTo>
                  <a:pt x="1123422" y="1293072"/>
                </a:lnTo>
                <a:lnTo>
                  <a:pt x="1121834" y="1301564"/>
                </a:lnTo>
                <a:lnTo>
                  <a:pt x="1118659" y="1310055"/>
                </a:lnTo>
                <a:lnTo>
                  <a:pt x="1114426" y="1318016"/>
                </a:lnTo>
                <a:lnTo>
                  <a:pt x="1110192" y="1325446"/>
                </a:lnTo>
                <a:lnTo>
                  <a:pt x="1105430" y="1331815"/>
                </a:lnTo>
                <a:lnTo>
                  <a:pt x="1099080" y="1338714"/>
                </a:lnTo>
                <a:lnTo>
                  <a:pt x="1092730" y="1344021"/>
                </a:lnTo>
                <a:lnTo>
                  <a:pt x="1085851" y="1349859"/>
                </a:lnTo>
                <a:lnTo>
                  <a:pt x="1078442" y="1354105"/>
                </a:lnTo>
                <a:lnTo>
                  <a:pt x="1070505" y="1357820"/>
                </a:lnTo>
                <a:lnTo>
                  <a:pt x="1062038" y="1361004"/>
                </a:lnTo>
                <a:lnTo>
                  <a:pt x="1053571" y="1363127"/>
                </a:lnTo>
                <a:lnTo>
                  <a:pt x="1045105" y="1364189"/>
                </a:lnTo>
                <a:lnTo>
                  <a:pt x="1036109" y="1365250"/>
                </a:lnTo>
                <a:lnTo>
                  <a:pt x="1026055" y="1364189"/>
                </a:lnTo>
                <a:lnTo>
                  <a:pt x="1017588" y="1363127"/>
                </a:lnTo>
                <a:lnTo>
                  <a:pt x="1009121" y="1361004"/>
                </a:lnTo>
                <a:lnTo>
                  <a:pt x="1000655" y="1357820"/>
                </a:lnTo>
                <a:lnTo>
                  <a:pt x="992717" y="1354105"/>
                </a:lnTo>
                <a:lnTo>
                  <a:pt x="985309" y="1349859"/>
                </a:lnTo>
                <a:lnTo>
                  <a:pt x="978959" y="1344021"/>
                </a:lnTo>
                <a:lnTo>
                  <a:pt x="972079" y="1338714"/>
                </a:lnTo>
                <a:lnTo>
                  <a:pt x="966259" y="1331815"/>
                </a:lnTo>
                <a:lnTo>
                  <a:pt x="960967" y="1325446"/>
                </a:lnTo>
                <a:lnTo>
                  <a:pt x="956734" y="1318016"/>
                </a:lnTo>
                <a:lnTo>
                  <a:pt x="952500" y="1310055"/>
                </a:lnTo>
                <a:lnTo>
                  <a:pt x="949325" y="1301564"/>
                </a:lnTo>
                <a:lnTo>
                  <a:pt x="947738" y="1293072"/>
                </a:lnTo>
                <a:lnTo>
                  <a:pt x="946679" y="1284050"/>
                </a:lnTo>
                <a:lnTo>
                  <a:pt x="946150" y="1274497"/>
                </a:lnTo>
                <a:lnTo>
                  <a:pt x="946679" y="1265475"/>
                </a:lnTo>
                <a:lnTo>
                  <a:pt x="947738" y="1256453"/>
                </a:lnTo>
                <a:lnTo>
                  <a:pt x="949325" y="1247961"/>
                </a:lnTo>
                <a:lnTo>
                  <a:pt x="952500" y="1240001"/>
                </a:lnTo>
                <a:lnTo>
                  <a:pt x="956734" y="1232040"/>
                </a:lnTo>
                <a:lnTo>
                  <a:pt x="960967" y="1224610"/>
                </a:lnTo>
                <a:lnTo>
                  <a:pt x="966259" y="1217180"/>
                </a:lnTo>
                <a:lnTo>
                  <a:pt x="972079" y="1211342"/>
                </a:lnTo>
                <a:lnTo>
                  <a:pt x="978959" y="1204973"/>
                </a:lnTo>
                <a:lnTo>
                  <a:pt x="985309" y="1200197"/>
                </a:lnTo>
                <a:lnTo>
                  <a:pt x="992717" y="1195420"/>
                </a:lnTo>
                <a:lnTo>
                  <a:pt x="1000655" y="1191705"/>
                </a:lnTo>
                <a:lnTo>
                  <a:pt x="1009121" y="1188521"/>
                </a:lnTo>
                <a:lnTo>
                  <a:pt x="1017588" y="1185867"/>
                </a:lnTo>
                <a:lnTo>
                  <a:pt x="1026055" y="1184806"/>
                </a:lnTo>
                <a:lnTo>
                  <a:pt x="1036109" y="1184275"/>
                </a:lnTo>
                <a:close/>
                <a:moveTo>
                  <a:pt x="804069" y="1184275"/>
                </a:moveTo>
                <a:lnTo>
                  <a:pt x="813566" y="1184806"/>
                </a:lnTo>
                <a:lnTo>
                  <a:pt x="822008" y="1185867"/>
                </a:lnTo>
                <a:lnTo>
                  <a:pt x="830450" y="1188521"/>
                </a:lnTo>
                <a:lnTo>
                  <a:pt x="838892" y="1191705"/>
                </a:lnTo>
                <a:lnTo>
                  <a:pt x="846806" y="1195420"/>
                </a:lnTo>
                <a:lnTo>
                  <a:pt x="854192" y="1200197"/>
                </a:lnTo>
                <a:lnTo>
                  <a:pt x="860524" y="1204973"/>
                </a:lnTo>
                <a:lnTo>
                  <a:pt x="867383" y="1211342"/>
                </a:lnTo>
                <a:lnTo>
                  <a:pt x="873714" y="1217180"/>
                </a:lnTo>
                <a:lnTo>
                  <a:pt x="878463" y="1224610"/>
                </a:lnTo>
                <a:lnTo>
                  <a:pt x="882683" y="1232040"/>
                </a:lnTo>
                <a:lnTo>
                  <a:pt x="886904" y="1240001"/>
                </a:lnTo>
                <a:lnTo>
                  <a:pt x="890070" y="1247961"/>
                </a:lnTo>
                <a:lnTo>
                  <a:pt x="891653" y="1256453"/>
                </a:lnTo>
                <a:lnTo>
                  <a:pt x="892708" y="1265475"/>
                </a:lnTo>
                <a:lnTo>
                  <a:pt x="893763" y="1274497"/>
                </a:lnTo>
                <a:lnTo>
                  <a:pt x="892708" y="1284050"/>
                </a:lnTo>
                <a:lnTo>
                  <a:pt x="891653" y="1293072"/>
                </a:lnTo>
                <a:lnTo>
                  <a:pt x="890070" y="1301564"/>
                </a:lnTo>
                <a:lnTo>
                  <a:pt x="886904" y="1310055"/>
                </a:lnTo>
                <a:lnTo>
                  <a:pt x="882683" y="1318016"/>
                </a:lnTo>
                <a:lnTo>
                  <a:pt x="878463" y="1325446"/>
                </a:lnTo>
                <a:lnTo>
                  <a:pt x="873714" y="1331815"/>
                </a:lnTo>
                <a:lnTo>
                  <a:pt x="867383" y="1338714"/>
                </a:lnTo>
                <a:lnTo>
                  <a:pt x="860524" y="1344021"/>
                </a:lnTo>
                <a:lnTo>
                  <a:pt x="854192" y="1349859"/>
                </a:lnTo>
                <a:lnTo>
                  <a:pt x="846806" y="1354105"/>
                </a:lnTo>
                <a:lnTo>
                  <a:pt x="838892" y="1357820"/>
                </a:lnTo>
                <a:lnTo>
                  <a:pt x="830450" y="1361004"/>
                </a:lnTo>
                <a:lnTo>
                  <a:pt x="822008" y="1363127"/>
                </a:lnTo>
                <a:lnTo>
                  <a:pt x="813566" y="1364189"/>
                </a:lnTo>
                <a:lnTo>
                  <a:pt x="804069" y="1365250"/>
                </a:lnTo>
                <a:lnTo>
                  <a:pt x="794572" y="1364189"/>
                </a:lnTo>
                <a:lnTo>
                  <a:pt x="786130" y="1363127"/>
                </a:lnTo>
                <a:lnTo>
                  <a:pt x="777689" y="1361004"/>
                </a:lnTo>
                <a:lnTo>
                  <a:pt x="769247" y="1357820"/>
                </a:lnTo>
                <a:lnTo>
                  <a:pt x="761333" y="1354105"/>
                </a:lnTo>
                <a:lnTo>
                  <a:pt x="753946" y="1349859"/>
                </a:lnTo>
                <a:lnTo>
                  <a:pt x="747087" y="1344021"/>
                </a:lnTo>
                <a:lnTo>
                  <a:pt x="740756" y="1338714"/>
                </a:lnTo>
                <a:lnTo>
                  <a:pt x="734424" y="1331815"/>
                </a:lnTo>
                <a:lnTo>
                  <a:pt x="729676" y="1325446"/>
                </a:lnTo>
                <a:lnTo>
                  <a:pt x="725455" y="1318016"/>
                </a:lnTo>
                <a:lnTo>
                  <a:pt x="721234" y="1310055"/>
                </a:lnTo>
                <a:lnTo>
                  <a:pt x="718069" y="1301564"/>
                </a:lnTo>
                <a:lnTo>
                  <a:pt x="716486" y="1293072"/>
                </a:lnTo>
                <a:lnTo>
                  <a:pt x="714903" y="1284050"/>
                </a:lnTo>
                <a:lnTo>
                  <a:pt x="714375" y="1274497"/>
                </a:lnTo>
                <a:lnTo>
                  <a:pt x="714903" y="1265475"/>
                </a:lnTo>
                <a:lnTo>
                  <a:pt x="716486" y="1256453"/>
                </a:lnTo>
                <a:lnTo>
                  <a:pt x="718069" y="1247961"/>
                </a:lnTo>
                <a:lnTo>
                  <a:pt x="721234" y="1240001"/>
                </a:lnTo>
                <a:lnTo>
                  <a:pt x="725455" y="1232040"/>
                </a:lnTo>
                <a:lnTo>
                  <a:pt x="729676" y="1224610"/>
                </a:lnTo>
                <a:lnTo>
                  <a:pt x="734424" y="1217180"/>
                </a:lnTo>
                <a:lnTo>
                  <a:pt x="740756" y="1211342"/>
                </a:lnTo>
                <a:lnTo>
                  <a:pt x="747087" y="1204973"/>
                </a:lnTo>
                <a:lnTo>
                  <a:pt x="753946" y="1200197"/>
                </a:lnTo>
                <a:lnTo>
                  <a:pt x="761333" y="1195420"/>
                </a:lnTo>
                <a:lnTo>
                  <a:pt x="769247" y="1191705"/>
                </a:lnTo>
                <a:lnTo>
                  <a:pt x="777689" y="1188521"/>
                </a:lnTo>
                <a:lnTo>
                  <a:pt x="786130" y="1185867"/>
                </a:lnTo>
                <a:lnTo>
                  <a:pt x="794572" y="1184806"/>
                </a:lnTo>
                <a:lnTo>
                  <a:pt x="804069" y="1184275"/>
                </a:lnTo>
                <a:close/>
                <a:moveTo>
                  <a:pt x="563032" y="1184275"/>
                </a:moveTo>
                <a:lnTo>
                  <a:pt x="571975" y="1184806"/>
                </a:lnTo>
                <a:lnTo>
                  <a:pt x="580918" y="1185867"/>
                </a:lnTo>
                <a:lnTo>
                  <a:pt x="589335" y="1188521"/>
                </a:lnTo>
                <a:lnTo>
                  <a:pt x="597226" y="1191705"/>
                </a:lnTo>
                <a:lnTo>
                  <a:pt x="605117" y="1195420"/>
                </a:lnTo>
                <a:lnTo>
                  <a:pt x="613008" y="1200197"/>
                </a:lnTo>
                <a:lnTo>
                  <a:pt x="619847" y="1204973"/>
                </a:lnTo>
                <a:lnTo>
                  <a:pt x="625633" y="1211342"/>
                </a:lnTo>
                <a:lnTo>
                  <a:pt x="631946" y="1217180"/>
                </a:lnTo>
                <a:lnTo>
                  <a:pt x="636681" y="1224610"/>
                </a:lnTo>
                <a:lnTo>
                  <a:pt x="641415" y="1232040"/>
                </a:lnTo>
                <a:lnTo>
                  <a:pt x="645098" y="1240001"/>
                </a:lnTo>
                <a:lnTo>
                  <a:pt x="648254" y="1247961"/>
                </a:lnTo>
                <a:lnTo>
                  <a:pt x="650885" y="1256453"/>
                </a:lnTo>
                <a:lnTo>
                  <a:pt x="651937" y="1265475"/>
                </a:lnTo>
                <a:lnTo>
                  <a:pt x="652463" y="1274497"/>
                </a:lnTo>
                <a:lnTo>
                  <a:pt x="651937" y="1284050"/>
                </a:lnTo>
                <a:lnTo>
                  <a:pt x="650885" y="1293072"/>
                </a:lnTo>
                <a:lnTo>
                  <a:pt x="648254" y="1301564"/>
                </a:lnTo>
                <a:lnTo>
                  <a:pt x="645098" y="1310055"/>
                </a:lnTo>
                <a:lnTo>
                  <a:pt x="641415" y="1318016"/>
                </a:lnTo>
                <a:lnTo>
                  <a:pt x="636681" y="1325446"/>
                </a:lnTo>
                <a:lnTo>
                  <a:pt x="631946" y="1331815"/>
                </a:lnTo>
                <a:lnTo>
                  <a:pt x="625633" y="1338714"/>
                </a:lnTo>
                <a:lnTo>
                  <a:pt x="619847" y="1344021"/>
                </a:lnTo>
                <a:lnTo>
                  <a:pt x="613008" y="1349859"/>
                </a:lnTo>
                <a:lnTo>
                  <a:pt x="605117" y="1354105"/>
                </a:lnTo>
                <a:lnTo>
                  <a:pt x="597226" y="1357820"/>
                </a:lnTo>
                <a:lnTo>
                  <a:pt x="589335" y="1361004"/>
                </a:lnTo>
                <a:lnTo>
                  <a:pt x="580918" y="1363127"/>
                </a:lnTo>
                <a:lnTo>
                  <a:pt x="571975" y="1364189"/>
                </a:lnTo>
                <a:lnTo>
                  <a:pt x="563032" y="1365250"/>
                </a:lnTo>
                <a:lnTo>
                  <a:pt x="554089" y="1364189"/>
                </a:lnTo>
                <a:lnTo>
                  <a:pt x="544620" y="1363127"/>
                </a:lnTo>
                <a:lnTo>
                  <a:pt x="536202" y="1361004"/>
                </a:lnTo>
                <a:lnTo>
                  <a:pt x="527785" y="1357820"/>
                </a:lnTo>
                <a:lnTo>
                  <a:pt x="519894" y="1354105"/>
                </a:lnTo>
                <a:lnTo>
                  <a:pt x="512530" y="1349859"/>
                </a:lnTo>
                <a:lnTo>
                  <a:pt x="506217" y="1344021"/>
                </a:lnTo>
                <a:lnTo>
                  <a:pt x="499378" y="1338714"/>
                </a:lnTo>
                <a:lnTo>
                  <a:pt x="494117" y="1331815"/>
                </a:lnTo>
                <a:lnTo>
                  <a:pt x="488331" y="1325446"/>
                </a:lnTo>
                <a:lnTo>
                  <a:pt x="484122" y="1318016"/>
                </a:lnTo>
                <a:lnTo>
                  <a:pt x="480440" y="1310055"/>
                </a:lnTo>
                <a:lnTo>
                  <a:pt x="477809" y="1301564"/>
                </a:lnTo>
                <a:lnTo>
                  <a:pt x="475179" y="1293072"/>
                </a:lnTo>
                <a:lnTo>
                  <a:pt x="474127" y="1284050"/>
                </a:lnTo>
                <a:lnTo>
                  <a:pt x="473075" y="1274497"/>
                </a:lnTo>
                <a:lnTo>
                  <a:pt x="474127" y="1265475"/>
                </a:lnTo>
                <a:lnTo>
                  <a:pt x="475179" y="1256453"/>
                </a:lnTo>
                <a:lnTo>
                  <a:pt x="477809" y="1247961"/>
                </a:lnTo>
                <a:lnTo>
                  <a:pt x="480440" y="1240001"/>
                </a:lnTo>
                <a:lnTo>
                  <a:pt x="484122" y="1232040"/>
                </a:lnTo>
                <a:lnTo>
                  <a:pt x="488331" y="1224610"/>
                </a:lnTo>
                <a:lnTo>
                  <a:pt x="494117" y="1217180"/>
                </a:lnTo>
                <a:lnTo>
                  <a:pt x="499378" y="1211342"/>
                </a:lnTo>
                <a:lnTo>
                  <a:pt x="506217" y="1204973"/>
                </a:lnTo>
                <a:lnTo>
                  <a:pt x="512530" y="1200197"/>
                </a:lnTo>
                <a:lnTo>
                  <a:pt x="519894" y="1195420"/>
                </a:lnTo>
                <a:lnTo>
                  <a:pt x="527785" y="1191705"/>
                </a:lnTo>
                <a:lnTo>
                  <a:pt x="536202" y="1188521"/>
                </a:lnTo>
                <a:lnTo>
                  <a:pt x="544620" y="1185867"/>
                </a:lnTo>
                <a:lnTo>
                  <a:pt x="554089" y="1184806"/>
                </a:lnTo>
                <a:lnTo>
                  <a:pt x="563032" y="1184275"/>
                </a:lnTo>
                <a:close/>
                <a:moveTo>
                  <a:pt x="325969" y="1184275"/>
                </a:moveTo>
                <a:lnTo>
                  <a:pt x="334912" y="1184806"/>
                </a:lnTo>
                <a:lnTo>
                  <a:pt x="344381" y="1185867"/>
                </a:lnTo>
                <a:lnTo>
                  <a:pt x="352798" y="1188521"/>
                </a:lnTo>
                <a:lnTo>
                  <a:pt x="361215" y="1191705"/>
                </a:lnTo>
                <a:lnTo>
                  <a:pt x="369106" y="1195420"/>
                </a:lnTo>
                <a:lnTo>
                  <a:pt x="376471" y="1200197"/>
                </a:lnTo>
                <a:lnTo>
                  <a:pt x="382784" y="1204973"/>
                </a:lnTo>
                <a:lnTo>
                  <a:pt x="389623" y="1211342"/>
                </a:lnTo>
                <a:lnTo>
                  <a:pt x="394883" y="1217180"/>
                </a:lnTo>
                <a:lnTo>
                  <a:pt x="400670" y="1224610"/>
                </a:lnTo>
                <a:lnTo>
                  <a:pt x="404878" y="1232040"/>
                </a:lnTo>
                <a:lnTo>
                  <a:pt x="408561" y="1240001"/>
                </a:lnTo>
                <a:lnTo>
                  <a:pt x="411191" y="1247961"/>
                </a:lnTo>
                <a:lnTo>
                  <a:pt x="413821" y="1256453"/>
                </a:lnTo>
                <a:lnTo>
                  <a:pt x="414874" y="1265475"/>
                </a:lnTo>
                <a:lnTo>
                  <a:pt x="415926" y="1274497"/>
                </a:lnTo>
                <a:lnTo>
                  <a:pt x="414874" y="1284050"/>
                </a:lnTo>
                <a:lnTo>
                  <a:pt x="413821" y="1293072"/>
                </a:lnTo>
                <a:lnTo>
                  <a:pt x="411191" y="1301564"/>
                </a:lnTo>
                <a:lnTo>
                  <a:pt x="408561" y="1310055"/>
                </a:lnTo>
                <a:lnTo>
                  <a:pt x="404878" y="1318016"/>
                </a:lnTo>
                <a:lnTo>
                  <a:pt x="400670" y="1325446"/>
                </a:lnTo>
                <a:lnTo>
                  <a:pt x="394883" y="1331815"/>
                </a:lnTo>
                <a:lnTo>
                  <a:pt x="389623" y="1338714"/>
                </a:lnTo>
                <a:lnTo>
                  <a:pt x="382784" y="1344021"/>
                </a:lnTo>
                <a:lnTo>
                  <a:pt x="376471" y="1349859"/>
                </a:lnTo>
                <a:lnTo>
                  <a:pt x="369106" y="1354105"/>
                </a:lnTo>
                <a:lnTo>
                  <a:pt x="361215" y="1357820"/>
                </a:lnTo>
                <a:lnTo>
                  <a:pt x="352798" y="1361004"/>
                </a:lnTo>
                <a:lnTo>
                  <a:pt x="344381" y="1363127"/>
                </a:lnTo>
                <a:lnTo>
                  <a:pt x="334912" y="1364189"/>
                </a:lnTo>
                <a:lnTo>
                  <a:pt x="325969" y="1365250"/>
                </a:lnTo>
                <a:lnTo>
                  <a:pt x="317026" y="1364189"/>
                </a:lnTo>
                <a:lnTo>
                  <a:pt x="308083" y="1363127"/>
                </a:lnTo>
                <a:lnTo>
                  <a:pt x="299665" y="1361004"/>
                </a:lnTo>
                <a:lnTo>
                  <a:pt x="291775" y="1357820"/>
                </a:lnTo>
                <a:lnTo>
                  <a:pt x="283884" y="1354105"/>
                </a:lnTo>
                <a:lnTo>
                  <a:pt x="276519" y="1349859"/>
                </a:lnTo>
                <a:lnTo>
                  <a:pt x="269154" y="1344021"/>
                </a:lnTo>
                <a:lnTo>
                  <a:pt x="263367" y="1338714"/>
                </a:lnTo>
                <a:lnTo>
                  <a:pt x="257054" y="1331815"/>
                </a:lnTo>
                <a:lnTo>
                  <a:pt x="252320" y="1325446"/>
                </a:lnTo>
                <a:lnTo>
                  <a:pt x="247585" y="1318016"/>
                </a:lnTo>
                <a:lnTo>
                  <a:pt x="243903" y="1310055"/>
                </a:lnTo>
                <a:lnTo>
                  <a:pt x="240746" y="1301564"/>
                </a:lnTo>
                <a:lnTo>
                  <a:pt x="238116" y="1293072"/>
                </a:lnTo>
                <a:lnTo>
                  <a:pt x="237064" y="1284050"/>
                </a:lnTo>
                <a:lnTo>
                  <a:pt x="236538" y="1274497"/>
                </a:lnTo>
                <a:lnTo>
                  <a:pt x="237064" y="1265475"/>
                </a:lnTo>
                <a:lnTo>
                  <a:pt x="238116" y="1256453"/>
                </a:lnTo>
                <a:lnTo>
                  <a:pt x="240746" y="1247961"/>
                </a:lnTo>
                <a:lnTo>
                  <a:pt x="243903" y="1240001"/>
                </a:lnTo>
                <a:lnTo>
                  <a:pt x="247585" y="1232040"/>
                </a:lnTo>
                <a:lnTo>
                  <a:pt x="252320" y="1224610"/>
                </a:lnTo>
                <a:lnTo>
                  <a:pt x="257054" y="1217180"/>
                </a:lnTo>
                <a:lnTo>
                  <a:pt x="263367" y="1211342"/>
                </a:lnTo>
                <a:lnTo>
                  <a:pt x="269154" y="1204973"/>
                </a:lnTo>
                <a:lnTo>
                  <a:pt x="276519" y="1200197"/>
                </a:lnTo>
                <a:lnTo>
                  <a:pt x="283884" y="1195420"/>
                </a:lnTo>
                <a:lnTo>
                  <a:pt x="291775" y="1191705"/>
                </a:lnTo>
                <a:lnTo>
                  <a:pt x="299665" y="1188521"/>
                </a:lnTo>
                <a:lnTo>
                  <a:pt x="308083" y="1185867"/>
                </a:lnTo>
                <a:lnTo>
                  <a:pt x="317026" y="1184806"/>
                </a:lnTo>
                <a:lnTo>
                  <a:pt x="325969" y="1184275"/>
                </a:lnTo>
                <a:close/>
                <a:moveTo>
                  <a:pt x="2684225" y="947737"/>
                </a:moveTo>
                <a:lnTo>
                  <a:pt x="2693194" y="947737"/>
                </a:lnTo>
                <a:lnTo>
                  <a:pt x="2702163" y="947737"/>
                </a:lnTo>
                <a:lnTo>
                  <a:pt x="2711660" y="949325"/>
                </a:lnTo>
                <a:lnTo>
                  <a:pt x="2720102" y="950912"/>
                </a:lnTo>
                <a:lnTo>
                  <a:pt x="2728544" y="954087"/>
                </a:lnTo>
                <a:lnTo>
                  <a:pt x="2736458" y="957791"/>
                </a:lnTo>
                <a:lnTo>
                  <a:pt x="2743845" y="962554"/>
                </a:lnTo>
                <a:lnTo>
                  <a:pt x="2750176" y="967846"/>
                </a:lnTo>
                <a:lnTo>
                  <a:pt x="2757035" y="973666"/>
                </a:lnTo>
                <a:lnTo>
                  <a:pt x="2762311" y="980016"/>
                </a:lnTo>
                <a:lnTo>
                  <a:pt x="2768115" y="986896"/>
                </a:lnTo>
                <a:lnTo>
                  <a:pt x="2772336" y="994304"/>
                </a:lnTo>
                <a:lnTo>
                  <a:pt x="2776029" y="1002241"/>
                </a:lnTo>
                <a:lnTo>
                  <a:pt x="2778667" y="1010179"/>
                </a:lnTo>
                <a:lnTo>
                  <a:pt x="2781305" y="1019175"/>
                </a:lnTo>
                <a:lnTo>
                  <a:pt x="2782360" y="1027642"/>
                </a:lnTo>
                <a:lnTo>
                  <a:pt x="2782888" y="1037167"/>
                </a:lnTo>
                <a:lnTo>
                  <a:pt x="2782360" y="1046162"/>
                </a:lnTo>
                <a:lnTo>
                  <a:pt x="2781305" y="1055158"/>
                </a:lnTo>
                <a:lnTo>
                  <a:pt x="2778667" y="1063625"/>
                </a:lnTo>
                <a:lnTo>
                  <a:pt x="2776029" y="1072092"/>
                </a:lnTo>
                <a:lnTo>
                  <a:pt x="2772336" y="1080029"/>
                </a:lnTo>
                <a:lnTo>
                  <a:pt x="2768115" y="1087438"/>
                </a:lnTo>
                <a:lnTo>
                  <a:pt x="2762311" y="1094317"/>
                </a:lnTo>
                <a:lnTo>
                  <a:pt x="2757035" y="1101196"/>
                </a:lnTo>
                <a:lnTo>
                  <a:pt x="2750176" y="1106488"/>
                </a:lnTo>
                <a:lnTo>
                  <a:pt x="2743845" y="1111779"/>
                </a:lnTo>
                <a:lnTo>
                  <a:pt x="2736458" y="1116013"/>
                </a:lnTo>
                <a:lnTo>
                  <a:pt x="2728544" y="1119717"/>
                </a:lnTo>
                <a:lnTo>
                  <a:pt x="2720102" y="1122892"/>
                </a:lnTo>
                <a:lnTo>
                  <a:pt x="2711660" y="1125538"/>
                </a:lnTo>
                <a:lnTo>
                  <a:pt x="2702163" y="1126596"/>
                </a:lnTo>
                <a:lnTo>
                  <a:pt x="2693194" y="1127125"/>
                </a:lnTo>
                <a:lnTo>
                  <a:pt x="2684225" y="1126596"/>
                </a:lnTo>
                <a:lnTo>
                  <a:pt x="2675255" y="1125538"/>
                </a:lnTo>
                <a:lnTo>
                  <a:pt x="2666813" y="1122892"/>
                </a:lnTo>
                <a:lnTo>
                  <a:pt x="2658899" y="1119717"/>
                </a:lnTo>
                <a:lnTo>
                  <a:pt x="2650985" y="1116013"/>
                </a:lnTo>
                <a:lnTo>
                  <a:pt x="2643598" y="1111779"/>
                </a:lnTo>
                <a:lnTo>
                  <a:pt x="2636212" y="1106488"/>
                </a:lnTo>
                <a:lnTo>
                  <a:pt x="2630408" y="1101196"/>
                </a:lnTo>
                <a:lnTo>
                  <a:pt x="2624077" y="1094317"/>
                </a:lnTo>
                <a:lnTo>
                  <a:pt x="2619328" y="1087438"/>
                </a:lnTo>
                <a:lnTo>
                  <a:pt x="2614580" y="1080029"/>
                </a:lnTo>
                <a:lnTo>
                  <a:pt x="2610887" y="1072092"/>
                </a:lnTo>
                <a:lnTo>
                  <a:pt x="2607721" y="1063625"/>
                </a:lnTo>
                <a:lnTo>
                  <a:pt x="2605083" y="1055158"/>
                </a:lnTo>
                <a:lnTo>
                  <a:pt x="2604028" y="1046162"/>
                </a:lnTo>
                <a:lnTo>
                  <a:pt x="2603500" y="1037167"/>
                </a:lnTo>
                <a:lnTo>
                  <a:pt x="2604028" y="1027642"/>
                </a:lnTo>
                <a:lnTo>
                  <a:pt x="2605083" y="1019175"/>
                </a:lnTo>
                <a:lnTo>
                  <a:pt x="2607721" y="1010179"/>
                </a:lnTo>
                <a:lnTo>
                  <a:pt x="2610887" y="1002241"/>
                </a:lnTo>
                <a:lnTo>
                  <a:pt x="2614580" y="994304"/>
                </a:lnTo>
                <a:lnTo>
                  <a:pt x="2619328" y="986896"/>
                </a:lnTo>
                <a:lnTo>
                  <a:pt x="2624077" y="980016"/>
                </a:lnTo>
                <a:lnTo>
                  <a:pt x="2630408" y="973666"/>
                </a:lnTo>
                <a:lnTo>
                  <a:pt x="2636212" y="967846"/>
                </a:lnTo>
                <a:lnTo>
                  <a:pt x="2643598" y="962554"/>
                </a:lnTo>
                <a:lnTo>
                  <a:pt x="2650985" y="957791"/>
                </a:lnTo>
                <a:lnTo>
                  <a:pt x="2658899" y="954087"/>
                </a:lnTo>
                <a:lnTo>
                  <a:pt x="2666813" y="950912"/>
                </a:lnTo>
                <a:lnTo>
                  <a:pt x="2675255" y="949325"/>
                </a:lnTo>
                <a:lnTo>
                  <a:pt x="2684225" y="947737"/>
                </a:lnTo>
                <a:close/>
                <a:moveTo>
                  <a:pt x="2446868" y="947737"/>
                </a:moveTo>
                <a:lnTo>
                  <a:pt x="2456393" y="947737"/>
                </a:lnTo>
                <a:lnTo>
                  <a:pt x="2465389" y="947737"/>
                </a:lnTo>
                <a:lnTo>
                  <a:pt x="2474384" y="949325"/>
                </a:lnTo>
                <a:lnTo>
                  <a:pt x="2482851" y="950912"/>
                </a:lnTo>
                <a:lnTo>
                  <a:pt x="2491318" y="954087"/>
                </a:lnTo>
                <a:lnTo>
                  <a:pt x="2499255" y="957791"/>
                </a:lnTo>
                <a:lnTo>
                  <a:pt x="2506664" y="962554"/>
                </a:lnTo>
                <a:lnTo>
                  <a:pt x="2513543" y="967846"/>
                </a:lnTo>
                <a:lnTo>
                  <a:pt x="2519893" y="973666"/>
                </a:lnTo>
                <a:lnTo>
                  <a:pt x="2525714" y="980016"/>
                </a:lnTo>
                <a:lnTo>
                  <a:pt x="2531005" y="986896"/>
                </a:lnTo>
                <a:lnTo>
                  <a:pt x="2535238" y="994304"/>
                </a:lnTo>
                <a:lnTo>
                  <a:pt x="2538943" y="1002241"/>
                </a:lnTo>
                <a:lnTo>
                  <a:pt x="2542118" y="1010179"/>
                </a:lnTo>
                <a:lnTo>
                  <a:pt x="2544234" y="1019175"/>
                </a:lnTo>
                <a:lnTo>
                  <a:pt x="2545822" y="1027642"/>
                </a:lnTo>
                <a:lnTo>
                  <a:pt x="2546351" y="1037167"/>
                </a:lnTo>
                <a:lnTo>
                  <a:pt x="2545822" y="1046162"/>
                </a:lnTo>
                <a:lnTo>
                  <a:pt x="2544234" y="1055158"/>
                </a:lnTo>
                <a:lnTo>
                  <a:pt x="2542118" y="1063625"/>
                </a:lnTo>
                <a:lnTo>
                  <a:pt x="2538943" y="1072092"/>
                </a:lnTo>
                <a:lnTo>
                  <a:pt x="2535238" y="1080029"/>
                </a:lnTo>
                <a:lnTo>
                  <a:pt x="2531005" y="1087438"/>
                </a:lnTo>
                <a:lnTo>
                  <a:pt x="2525714" y="1094317"/>
                </a:lnTo>
                <a:lnTo>
                  <a:pt x="2519893" y="1101196"/>
                </a:lnTo>
                <a:lnTo>
                  <a:pt x="2513543" y="1106488"/>
                </a:lnTo>
                <a:lnTo>
                  <a:pt x="2506664" y="1111779"/>
                </a:lnTo>
                <a:lnTo>
                  <a:pt x="2499255" y="1116013"/>
                </a:lnTo>
                <a:lnTo>
                  <a:pt x="2491318" y="1119717"/>
                </a:lnTo>
                <a:lnTo>
                  <a:pt x="2482851" y="1122892"/>
                </a:lnTo>
                <a:lnTo>
                  <a:pt x="2474384" y="1125538"/>
                </a:lnTo>
                <a:lnTo>
                  <a:pt x="2465389" y="1126596"/>
                </a:lnTo>
                <a:lnTo>
                  <a:pt x="2456393" y="1127125"/>
                </a:lnTo>
                <a:lnTo>
                  <a:pt x="2446868" y="1126596"/>
                </a:lnTo>
                <a:lnTo>
                  <a:pt x="2438401" y="1125538"/>
                </a:lnTo>
                <a:lnTo>
                  <a:pt x="2429405" y="1122892"/>
                </a:lnTo>
                <a:lnTo>
                  <a:pt x="2421468" y="1119717"/>
                </a:lnTo>
                <a:lnTo>
                  <a:pt x="2413530" y="1116013"/>
                </a:lnTo>
                <a:lnTo>
                  <a:pt x="2406122" y="1111779"/>
                </a:lnTo>
                <a:lnTo>
                  <a:pt x="2399243" y="1106488"/>
                </a:lnTo>
                <a:lnTo>
                  <a:pt x="2392892" y="1101196"/>
                </a:lnTo>
                <a:lnTo>
                  <a:pt x="2387072" y="1094317"/>
                </a:lnTo>
                <a:lnTo>
                  <a:pt x="2381780" y="1087438"/>
                </a:lnTo>
                <a:lnTo>
                  <a:pt x="2377017" y="1080029"/>
                </a:lnTo>
                <a:lnTo>
                  <a:pt x="2373313" y="1072092"/>
                </a:lnTo>
                <a:lnTo>
                  <a:pt x="2370138" y="1063625"/>
                </a:lnTo>
                <a:lnTo>
                  <a:pt x="2368551" y="1055158"/>
                </a:lnTo>
                <a:lnTo>
                  <a:pt x="2366963" y="1046162"/>
                </a:lnTo>
                <a:lnTo>
                  <a:pt x="2366963" y="1037167"/>
                </a:lnTo>
                <a:lnTo>
                  <a:pt x="2366963" y="1027642"/>
                </a:lnTo>
                <a:lnTo>
                  <a:pt x="2368551" y="1019175"/>
                </a:lnTo>
                <a:lnTo>
                  <a:pt x="2370138" y="1010179"/>
                </a:lnTo>
                <a:lnTo>
                  <a:pt x="2373313" y="1002241"/>
                </a:lnTo>
                <a:lnTo>
                  <a:pt x="2377017" y="994304"/>
                </a:lnTo>
                <a:lnTo>
                  <a:pt x="2381780" y="986896"/>
                </a:lnTo>
                <a:lnTo>
                  <a:pt x="2387072" y="980016"/>
                </a:lnTo>
                <a:lnTo>
                  <a:pt x="2392892" y="973666"/>
                </a:lnTo>
                <a:lnTo>
                  <a:pt x="2399243" y="967846"/>
                </a:lnTo>
                <a:lnTo>
                  <a:pt x="2406122" y="962554"/>
                </a:lnTo>
                <a:lnTo>
                  <a:pt x="2413530" y="957791"/>
                </a:lnTo>
                <a:lnTo>
                  <a:pt x="2421468" y="954087"/>
                </a:lnTo>
                <a:lnTo>
                  <a:pt x="2429405" y="950912"/>
                </a:lnTo>
                <a:lnTo>
                  <a:pt x="2438401" y="949325"/>
                </a:lnTo>
                <a:lnTo>
                  <a:pt x="2446868" y="947737"/>
                </a:lnTo>
                <a:close/>
                <a:moveTo>
                  <a:pt x="2215385" y="947737"/>
                </a:moveTo>
                <a:lnTo>
                  <a:pt x="2224355" y="947737"/>
                </a:lnTo>
                <a:lnTo>
                  <a:pt x="2233852" y="947737"/>
                </a:lnTo>
                <a:lnTo>
                  <a:pt x="2242821" y="949325"/>
                </a:lnTo>
                <a:lnTo>
                  <a:pt x="2251263" y="950912"/>
                </a:lnTo>
                <a:lnTo>
                  <a:pt x="2259705" y="954087"/>
                </a:lnTo>
                <a:lnTo>
                  <a:pt x="2267619" y="957791"/>
                </a:lnTo>
                <a:lnTo>
                  <a:pt x="2275005" y="962554"/>
                </a:lnTo>
                <a:lnTo>
                  <a:pt x="2281337" y="967846"/>
                </a:lnTo>
                <a:lnTo>
                  <a:pt x="2288196" y="973666"/>
                </a:lnTo>
                <a:lnTo>
                  <a:pt x="2293472" y="980016"/>
                </a:lnTo>
                <a:lnTo>
                  <a:pt x="2299276" y="986896"/>
                </a:lnTo>
                <a:lnTo>
                  <a:pt x="2303496" y="994304"/>
                </a:lnTo>
                <a:lnTo>
                  <a:pt x="2307190" y="1002241"/>
                </a:lnTo>
                <a:lnTo>
                  <a:pt x="2310355" y="1010179"/>
                </a:lnTo>
                <a:lnTo>
                  <a:pt x="2312466" y="1019175"/>
                </a:lnTo>
                <a:lnTo>
                  <a:pt x="2313521" y="1027642"/>
                </a:lnTo>
                <a:lnTo>
                  <a:pt x="2314576" y="1037167"/>
                </a:lnTo>
                <a:lnTo>
                  <a:pt x="2313521" y="1046162"/>
                </a:lnTo>
                <a:lnTo>
                  <a:pt x="2312466" y="1055158"/>
                </a:lnTo>
                <a:lnTo>
                  <a:pt x="2310355" y="1063625"/>
                </a:lnTo>
                <a:lnTo>
                  <a:pt x="2307190" y="1072092"/>
                </a:lnTo>
                <a:lnTo>
                  <a:pt x="2303496" y="1080029"/>
                </a:lnTo>
                <a:lnTo>
                  <a:pt x="2299276" y="1087438"/>
                </a:lnTo>
                <a:lnTo>
                  <a:pt x="2293472" y="1094317"/>
                </a:lnTo>
                <a:lnTo>
                  <a:pt x="2288196" y="1101196"/>
                </a:lnTo>
                <a:lnTo>
                  <a:pt x="2281337" y="1106488"/>
                </a:lnTo>
                <a:lnTo>
                  <a:pt x="2275005" y="1111779"/>
                </a:lnTo>
                <a:lnTo>
                  <a:pt x="2267619" y="1116013"/>
                </a:lnTo>
                <a:lnTo>
                  <a:pt x="2259705" y="1119717"/>
                </a:lnTo>
                <a:lnTo>
                  <a:pt x="2251263" y="1122892"/>
                </a:lnTo>
                <a:lnTo>
                  <a:pt x="2242821" y="1125538"/>
                </a:lnTo>
                <a:lnTo>
                  <a:pt x="2233852" y="1126596"/>
                </a:lnTo>
                <a:lnTo>
                  <a:pt x="2224355" y="1127125"/>
                </a:lnTo>
                <a:lnTo>
                  <a:pt x="2215385" y="1126596"/>
                </a:lnTo>
                <a:lnTo>
                  <a:pt x="2206416" y="1125538"/>
                </a:lnTo>
                <a:lnTo>
                  <a:pt x="2197974" y="1122892"/>
                </a:lnTo>
                <a:lnTo>
                  <a:pt x="2190060" y="1119717"/>
                </a:lnTo>
                <a:lnTo>
                  <a:pt x="2182146" y="1116013"/>
                </a:lnTo>
                <a:lnTo>
                  <a:pt x="2174759" y="1111779"/>
                </a:lnTo>
                <a:lnTo>
                  <a:pt x="2167373" y="1106488"/>
                </a:lnTo>
                <a:lnTo>
                  <a:pt x="2161569" y="1101196"/>
                </a:lnTo>
                <a:lnTo>
                  <a:pt x="2155237" y="1094317"/>
                </a:lnTo>
                <a:lnTo>
                  <a:pt x="2150489" y="1087438"/>
                </a:lnTo>
                <a:lnTo>
                  <a:pt x="2145740" y="1080029"/>
                </a:lnTo>
                <a:lnTo>
                  <a:pt x="2142047" y="1072092"/>
                </a:lnTo>
                <a:lnTo>
                  <a:pt x="2138882" y="1063625"/>
                </a:lnTo>
                <a:lnTo>
                  <a:pt x="2137299" y="1055158"/>
                </a:lnTo>
                <a:lnTo>
                  <a:pt x="2135188" y="1046162"/>
                </a:lnTo>
                <a:lnTo>
                  <a:pt x="2135188" y="1037167"/>
                </a:lnTo>
                <a:lnTo>
                  <a:pt x="2135188" y="1027642"/>
                </a:lnTo>
                <a:lnTo>
                  <a:pt x="2137299" y="1019175"/>
                </a:lnTo>
                <a:lnTo>
                  <a:pt x="2138882" y="1010179"/>
                </a:lnTo>
                <a:lnTo>
                  <a:pt x="2142047" y="1002241"/>
                </a:lnTo>
                <a:lnTo>
                  <a:pt x="2145740" y="994304"/>
                </a:lnTo>
                <a:lnTo>
                  <a:pt x="2150489" y="986896"/>
                </a:lnTo>
                <a:lnTo>
                  <a:pt x="2155237" y="980016"/>
                </a:lnTo>
                <a:lnTo>
                  <a:pt x="2161569" y="973666"/>
                </a:lnTo>
                <a:lnTo>
                  <a:pt x="2167373" y="967846"/>
                </a:lnTo>
                <a:lnTo>
                  <a:pt x="2174759" y="962554"/>
                </a:lnTo>
                <a:lnTo>
                  <a:pt x="2182146" y="957791"/>
                </a:lnTo>
                <a:lnTo>
                  <a:pt x="2190060" y="954087"/>
                </a:lnTo>
                <a:lnTo>
                  <a:pt x="2197974" y="950912"/>
                </a:lnTo>
                <a:lnTo>
                  <a:pt x="2206416" y="949325"/>
                </a:lnTo>
                <a:lnTo>
                  <a:pt x="2215385" y="947737"/>
                </a:lnTo>
                <a:close/>
                <a:moveTo>
                  <a:pt x="1973739" y="947737"/>
                </a:moveTo>
                <a:lnTo>
                  <a:pt x="1983320" y="947737"/>
                </a:lnTo>
                <a:lnTo>
                  <a:pt x="1992369" y="947737"/>
                </a:lnTo>
                <a:lnTo>
                  <a:pt x="2001418" y="949325"/>
                </a:lnTo>
                <a:lnTo>
                  <a:pt x="2009934" y="950912"/>
                </a:lnTo>
                <a:lnTo>
                  <a:pt x="2017918" y="954087"/>
                </a:lnTo>
                <a:lnTo>
                  <a:pt x="2025902" y="957791"/>
                </a:lnTo>
                <a:lnTo>
                  <a:pt x="2033354" y="962554"/>
                </a:lnTo>
                <a:lnTo>
                  <a:pt x="2040806" y="967846"/>
                </a:lnTo>
                <a:lnTo>
                  <a:pt x="2046661" y="973666"/>
                </a:lnTo>
                <a:lnTo>
                  <a:pt x="2053049" y="980016"/>
                </a:lnTo>
                <a:lnTo>
                  <a:pt x="2057839" y="986896"/>
                </a:lnTo>
                <a:lnTo>
                  <a:pt x="2062630" y="994304"/>
                </a:lnTo>
                <a:lnTo>
                  <a:pt x="2066356" y="1002241"/>
                </a:lnTo>
                <a:lnTo>
                  <a:pt x="2069549" y="1010179"/>
                </a:lnTo>
                <a:lnTo>
                  <a:pt x="2071146" y="1019175"/>
                </a:lnTo>
                <a:lnTo>
                  <a:pt x="2073275" y="1027642"/>
                </a:lnTo>
                <a:lnTo>
                  <a:pt x="2073275" y="1037167"/>
                </a:lnTo>
                <a:lnTo>
                  <a:pt x="2073275" y="1046162"/>
                </a:lnTo>
                <a:lnTo>
                  <a:pt x="2071146" y="1055158"/>
                </a:lnTo>
                <a:lnTo>
                  <a:pt x="2069549" y="1063625"/>
                </a:lnTo>
                <a:lnTo>
                  <a:pt x="2066356" y="1072092"/>
                </a:lnTo>
                <a:lnTo>
                  <a:pt x="2062630" y="1080029"/>
                </a:lnTo>
                <a:lnTo>
                  <a:pt x="2057839" y="1087438"/>
                </a:lnTo>
                <a:lnTo>
                  <a:pt x="2053049" y="1094317"/>
                </a:lnTo>
                <a:lnTo>
                  <a:pt x="2046661" y="1101196"/>
                </a:lnTo>
                <a:lnTo>
                  <a:pt x="2040806" y="1106488"/>
                </a:lnTo>
                <a:lnTo>
                  <a:pt x="2033354" y="1111779"/>
                </a:lnTo>
                <a:lnTo>
                  <a:pt x="2025902" y="1116013"/>
                </a:lnTo>
                <a:lnTo>
                  <a:pt x="2017918" y="1119717"/>
                </a:lnTo>
                <a:lnTo>
                  <a:pt x="2009934" y="1122892"/>
                </a:lnTo>
                <a:lnTo>
                  <a:pt x="2001418" y="1125538"/>
                </a:lnTo>
                <a:lnTo>
                  <a:pt x="1992369" y="1126596"/>
                </a:lnTo>
                <a:lnTo>
                  <a:pt x="1983320" y="1127125"/>
                </a:lnTo>
                <a:lnTo>
                  <a:pt x="1973739" y="1126596"/>
                </a:lnTo>
                <a:lnTo>
                  <a:pt x="1964690" y="1125538"/>
                </a:lnTo>
                <a:lnTo>
                  <a:pt x="1956174" y="1122892"/>
                </a:lnTo>
                <a:lnTo>
                  <a:pt x="1947657" y="1119717"/>
                </a:lnTo>
                <a:lnTo>
                  <a:pt x="1939673" y="1116013"/>
                </a:lnTo>
                <a:lnTo>
                  <a:pt x="1932221" y="1111779"/>
                </a:lnTo>
                <a:lnTo>
                  <a:pt x="1925834" y="1106488"/>
                </a:lnTo>
                <a:lnTo>
                  <a:pt x="1918914" y="1101196"/>
                </a:lnTo>
                <a:lnTo>
                  <a:pt x="1913591" y="1094317"/>
                </a:lnTo>
                <a:lnTo>
                  <a:pt x="1907736" y="1087438"/>
                </a:lnTo>
                <a:lnTo>
                  <a:pt x="1903478" y="1080029"/>
                </a:lnTo>
                <a:lnTo>
                  <a:pt x="1899752" y="1072092"/>
                </a:lnTo>
                <a:lnTo>
                  <a:pt x="1897091" y="1063625"/>
                </a:lnTo>
                <a:lnTo>
                  <a:pt x="1894429" y="1055158"/>
                </a:lnTo>
                <a:lnTo>
                  <a:pt x="1893365" y="1046162"/>
                </a:lnTo>
                <a:lnTo>
                  <a:pt x="1892300" y="1037167"/>
                </a:lnTo>
                <a:lnTo>
                  <a:pt x="1893365" y="1027642"/>
                </a:lnTo>
                <a:lnTo>
                  <a:pt x="1894429" y="1019175"/>
                </a:lnTo>
                <a:lnTo>
                  <a:pt x="1897091" y="1010179"/>
                </a:lnTo>
                <a:lnTo>
                  <a:pt x="1899752" y="1002241"/>
                </a:lnTo>
                <a:lnTo>
                  <a:pt x="1903478" y="994304"/>
                </a:lnTo>
                <a:lnTo>
                  <a:pt x="1907736" y="986896"/>
                </a:lnTo>
                <a:lnTo>
                  <a:pt x="1913591" y="980016"/>
                </a:lnTo>
                <a:lnTo>
                  <a:pt x="1918914" y="973666"/>
                </a:lnTo>
                <a:lnTo>
                  <a:pt x="1925834" y="967846"/>
                </a:lnTo>
                <a:lnTo>
                  <a:pt x="1932221" y="962554"/>
                </a:lnTo>
                <a:lnTo>
                  <a:pt x="1939673" y="957791"/>
                </a:lnTo>
                <a:lnTo>
                  <a:pt x="1947657" y="954087"/>
                </a:lnTo>
                <a:lnTo>
                  <a:pt x="1956174" y="950912"/>
                </a:lnTo>
                <a:lnTo>
                  <a:pt x="1964690" y="949325"/>
                </a:lnTo>
                <a:lnTo>
                  <a:pt x="1973739" y="947737"/>
                </a:lnTo>
                <a:close/>
                <a:moveTo>
                  <a:pt x="1263122" y="947737"/>
                </a:moveTo>
                <a:lnTo>
                  <a:pt x="1272118" y="947737"/>
                </a:lnTo>
                <a:lnTo>
                  <a:pt x="1281114" y="947737"/>
                </a:lnTo>
                <a:lnTo>
                  <a:pt x="1290639" y="949325"/>
                </a:lnTo>
                <a:lnTo>
                  <a:pt x="1299105" y="950912"/>
                </a:lnTo>
                <a:lnTo>
                  <a:pt x="1307572" y="954087"/>
                </a:lnTo>
                <a:lnTo>
                  <a:pt x="1315509" y="957791"/>
                </a:lnTo>
                <a:lnTo>
                  <a:pt x="1322918" y="962554"/>
                </a:lnTo>
                <a:lnTo>
                  <a:pt x="1329268" y="967846"/>
                </a:lnTo>
                <a:lnTo>
                  <a:pt x="1336147" y="973666"/>
                </a:lnTo>
                <a:lnTo>
                  <a:pt x="1341439" y="980016"/>
                </a:lnTo>
                <a:lnTo>
                  <a:pt x="1347260" y="986896"/>
                </a:lnTo>
                <a:lnTo>
                  <a:pt x="1351493" y="994304"/>
                </a:lnTo>
                <a:lnTo>
                  <a:pt x="1355197" y="1002241"/>
                </a:lnTo>
                <a:lnTo>
                  <a:pt x="1357843" y="1010179"/>
                </a:lnTo>
                <a:lnTo>
                  <a:pt x="1360489" y="1019175"/>
                </a:lnTo>
                <a:lnTo>
                  <a:pt x="1361547" y="1027642"/>
                </a:lnTo>
                <a:lnTo>
                  <a:pt x="1362076" y="1037167"/>
                </a:lnTo>
                <a:lnTo>
                  <a:pt x="1361547" y="1046162"/>
                </a:lnTo>
                <a:lnTo>
                  <a:pt x="1360489" y="1055158"/>
                </a:lnTo>
                <a:lnTo>
                  <a:pt x="1357843" y="1063625"/>
                </a:lnTo>
                <a:lnTo>
                  <a:pt x="1355197" y="1072092"/>
                </a:lnTo>
                <a:lnTo>
                  <a:pt x="1351493" y="1080029"/>
                </a:lnTo>
                <a:lnTo>
                  <a:pt x="1347260" y="1087438"/>
                </a:lnTo>
                <a:lnTo>
                  <a:pt x="1341439" y="1094317"/>
                </a:lnTo>
                <a:lnTo>
                  <a:pt x="1336147" y="1101196"/>
                </a:lnTo>
                <a:lnTo>
                  <a:pt x="1329268" y="1106488"/>
                </a:lnTo>
                <a:lnTo>
                  <a:pt x="1322918" y="1111779"/>
                </a:lnTo>
                <a:lnTo>
                  <a:pt x="1315509" y="1116013"/>
                </a:lnTo>
                <a:lnTo>
                  <a:pt x="1307572" y="1119717"/>
                </a:lnTo>
                <a:lnTo>
                  <a:pt x="1299105" y="1122892"/>
                </a:lnTo>
                <a:lnTo>
                  <a:pt x="1290639" y="1125538"/>
                </a:lnTo>
                <a:lnTo>
                  <a:pt x="1281114" y="1126596"/>
                </a:lnTo>
                <a:lnTo>
                  <a:pt x="1272118" y="1127125"/>
                </a:lnTo>
                <a:lnTo>
                  <a:pt x="1263122" y="1126596"/>
                </a:lnTo>
                <a:lnTo>
                  <a:pt x="1254655" y="1125538"/>
                </a:lnTo>
                <a:lnTo>
                  <a:pt x="1245659" y="1122892"/>
                </a:lnTo>
                <a:lnTo>
                  <a:pt x="1237722" y="1119717"/>
                </a:lnTo>
                <a:lnTo>
                  <a:pt x="1229784" y="1116013"/>
                </a:lnTo>
                <a:lnTo>
                  <a:pt x="1222376" y="1111779"/>
                </a:lnTo>
                <a:lnTo>
                  <a:pt x="1214968" y="1106488"/>
                </a:lnTo>
                <a:lnTo>
                  <a:pt x="1209147" y="1101196"/>
                </a:lnTo>
                <a:lnTo>
                  <a:pt x="1202797" y="1094317"/>
                </a:lnTo>
                <a:lnTo>
                  <a:pt x="1198034" y="1087438"/>
                </a:lnTo>
                <a:lnTo>
                  <a:pt x="1193272" y="1080029"/>
                </a:lnTo>
                <a:lnTo>
                  <a:pt x="1189567" y="1072092"/>
                </a:lnTo>
                <a:lnTo>
                  <a:pt x="1186392" y="1063625"/>
                </a:lnTo>
                <a:lnTo>
                  <a:pt x="1184805" y="1055158"/>
                </a:lnTo>
                <a:lnTo>
                  <a:pt x="1182688" y="1046162"/>
                </a:lnTo>
                <a:lnTo>
                  <a:pt x="1182688" y="1037167"/>
                </a:lnTo>
                <a:lnTo>
                  <a:pt x="1182688" y="1027642"/>
                </a:lnTo>
                <a:lnTo>
                  <a:pt x="1184805" y="1019175"/>
                </a:lnTo>
                <a:lnTo>
                  <a:pt x="1186392" y="1010179"/>
                </a:lnTo>
                <a:lnTo>
                  <a:pt x="1189567" y="1002241"/>
                </a:lnTo>
                <a:lnTo>
                  <a:pt x="1193272" y="994304"/>
                </a:lnTo>
                <a:lnTo>
                  <a:pt x="1198034" y="986896"/>
                </a:lnTo>
                <a:lnTo>
                  <a:pt x="1202797" y="980016"/>
                </a:lnTo>
                <a:lnTo>
                  <a:pt x="1209147" y="973666"/>
                </a:lnTo>
                <a:lnTo>
                  <a:pt x="1214968" y="967846"/>
                </a:lnTo>
                <a:lnTo>
                  <a:pt x="1222376" y="962554"/>
                </a:lnTo>
                <a:lnTo>
                  <a:pt x="1229784" y="957791"/>
                </a:lnTo>
                <a:lnTo>
                  <a:pt x="1237722" y="954087"/>
                </a:lnTo>
                <a:lnTo>
                  <a:pt x="1245659" y="950912"/>
                </a:lnTo>
                <a:lnTo>
                  <a:pt x="1254655" y="949325"/>
                </a:lnTo>
                <a:lnTo>
                  <a:pt x="1263122" y="947737"/>
                </a:lnTo>
                <a:close/>
                <a:moveTo>
                  <a:pt x="1026055" y="947737"/>
                </a:moveTo>
                <a:lnTo>
                  <a:pt x="1036109" y="947737"/>
                </a:lnTo>
                <a:lnTo>
                  <a:pt x="1045105" y="947737"/>
                </a:lnTo>
                <a:lnTo>
                  <a:pt x="1053571" y="949325"/>
                </a:lnTo>
                <a:lnTo>
                  <a:pt x="1062038" y="950912"/>
                </a:lnTo>
                <a:lnTo>
                  <a:pt x="1070505" y="954087"/>
                </a:lnTo>
                <a:lnTo>
                  <a:pt x="1078442" y="957791"/>
                </a:lnTo>
                <a:lnTo>
                  <a:pt x="1085851" y="962554"/>
                </a:lnTo>
                <a:lnTo>
                  <a:pt x="1092730" y="967846"/>
                </a:lnTo>
                <a:lnTo>
                  <a:pt x="1099080" y="973666"/>
                </a:lnTo>
                <a:lnTo>
                  <a:pt x="1105430" y="980016"/>
                </a:lnTo>
                <a:lnTo>
                  <a:pt x="1110192" y="986896"/>
                </a:lnTo>
                <a:lnTo>
                  <a:pt x="1114426" y="994304"/>
                </a:lnTo>
                <a:lnTo>
                  <a:pt x="1118659" y="1002241"/>
                </a:lnTo>
                <a:lnTo>
                  <a:pt x="1121834" y="1010179"/>
                </a:lnTo>
                <a:lnTo>
                  <a:pt x="1123422" y="1019175"/>
                </a:lnTo>
                <a:lnTo>
                  <a:pt x="1125009" y="1027642"/>
                </a:lnTo>
                <a:lnTo>
                  <a:pt x="1125538" y="1037167"/>
                </a:lnTo>
                <a:lnTo>
                  <a:pt x="1125009" y="1046162"/>
                </a:lnTo>
                <a:lnTo>
                  <a:pt x="1123422" y="1055158"/>
                </a:lnTo>
                <a:lnTo>
                  <a:pt x="1121834" y="1063625"/>
                </a:lnTo>
                <a:lnTo>
                  <a:pt x="1118659" y="1072092"/>
                </a:lnTo>
                <a:lnTo>
                  <a:pt x="1114426" y="1080029"/>
                </a:lnTo>
                <a:lnTo>
                  <a:pt x="1110192" y="1087438"/>
                </a:lnTo>
                <a:lnTo>
                  <a:pt x="1105430" y="1094317"/>
                </a:lnTo>
                <a:lnTo>
                  <a:pt x="1099080" y="1101196"/>
                </a:lnTo>
                <a:lnTo>
                  <a:pt x="1092730" y="1106488"/>
                </a:lnTo>
                <a:lnTo>
                  <a:pt x="1085851" y="1111779"/>
                </a:lnTo>
                <a:lnTo>
                  <a:pt x="1078442" y="1116013"/>
                </a:lnTo>
                <a:lnTo>
                  <a:pt x="1070505" y="1119717"/>
                </a:lnTo>
                <a:lnTo>
                  <a:pt x="1062038" y="1122892"/>
                </a:lnTo>
                <a:lnTo>
                  <a:pt x="1053571" y="1125538"/>
                </a:lnTo>
                <a:lnTo>
                  <a:pt x="1045105" y="1126596"/>
                </a:lnTo>
                <a:lnTo>
                  <a:pt x="1036109" y="1127125"/>
                </a:lnTo>
                <a:lnTo>
                  <a:pt x="1026055" y="1126596"/>
                </a:lnTo>
                <a:lnTo>
                  <a:pt x="1017588" y="1125538"/>
                </a:lnTo>
                <a:lnTo>
                  <a:pt x="1009121" y="1122892"/>
                </a:lnTo>
                <a:lnTo>
                  <a:pt x="1000655" y="1119717"/>
                </a:lnTo>
                <a:lnTo>
                  <a:pt x="992717" y="1116013"/>
                </a:lnTo>
                <a:lnTo>
                  <a:pt x="985309" y="1111779"/>
                </a:lnTo>
                <a:lnTo>
                  <a:pt x="978959" y="1106488"/>
                </a:lnTo>
                <a:lnTo>
                  <a:pt x="972079" y="1101196"/>
                </a:lnTo>
                <a:lnTo>
                  <a:pt x="966259" y="1094317"/>
                </a:lnTo>
                <a:lnTo>
                  <a:pt x="960967" y="1087438"/>
                </a:lnTo>
                <a:lnTo>
                  <a:pt x="956734" y="1080029"/>
                </a:lnTo>
                <a:lnTo>
                  <a:pt x="952500" y="1072092"/>
                </a:lnTo>
                <a:lnTo>
                  <a:pt x="949325" y="1063625"/>
                </a:lnTo>
                <a:lnTo>
                  <a:pt x="947738" y="1055158"/>
                </a:lnTo>
                <a:lnTo>
                  <a:pt x="946679" y="1046162"/>
                </a:lnTo>
                <a:lnTo>
                  <a:pt x="946150" y="1037167"/>
                </a:lnTo>
                <a:lnTo>
                  <a:pt x="946679" y="1027642"/>
                </a:lnTo>
                <a:lnTo>
                  <a:pt x="947738" y="1019175"/>
                </a:lnTo>
                <a:lnTo>
                  <a:pt x="949325" y="1010179"/>
                </a:lnTo>
                <a:lnTo>
                  <a:pt x="952500" y="1002241"/>
                </a:lnTo>
                <a:lnTo>
                  <a:pt x="956734" y="994304"/>
                </a:lnTo>
                <a:lnTo>
                  <a:pt x="960967" y="986896"/>
                </a:lnTo>
                <a:lnTo>
                  <a:pt x="966259" y="980016"/>
                </a:lnTo>
                <a:lnTo>
                  <a:pt x="972079" y="973666"/>
                </a:lnTo>
                <a:lnTo>
                  <a:pt x="978959" y="967846"/>
                </a:lnTo>
                <a:lnTo>
                  <a:pt x="985309" y="962554"/>
                </a:lnTo>
                <a:lnTo>
                  <a:pt x="992717" y="957791"/>
                </a:lnTo>
                <a:lnTo>
                  <a:pt x="1000655" y="954087"/>
                </a:lnTo>
                <a:lnTo>
                  <a:pt x="1009121" y="950912"/>
                </a:lnTo>
                <a:lnTo>
                  <a:pt x="1017588" y="949325"/>
                </a:lnTo>
                <a:lnTo>
                  <a:pt x="1026055" y="947737"/>
                </a:lnTo>
                <a:close/>
                <a:moveTo>
                  <a:pt x="794572" y="947737"/>
                </a:moveTo>
                <a:lnTo>
                  <a:pt x="804069" y="947737"/>
                </a:lnTo>
                <a:lnTo>
                  <a:pt x="813566" y="947737"/>
                </a:lnTo>
                <a:lnTo>
                  <a:pt x="822008" y="949325"/>
                </a:lnTo>
                <a:lnTo>
                  <a:pt x="830450" y="950912"/>
                </a:lnTo>
                <a:lnTo>
                  <a:pt x="838892" y="954087"/>
                </a:lnTo>
                <a:lnTo>
                  <a:pt x="846806" y="957791"/>
                </a:lnTo>
                <a:lnTo>
                  <a:pt x="854192" y="962554"/>
                </a:lnTo>
                <a:lnTo>
                  <a:pt x="860524" y="967846"/>
                </a:lnTo>
                <a:lnTo>
                  <a:pt x="867383" y="973666"/>
                </a:lnTo>
                <a:lnTo>
                  <a:pt x="873714" y="980016"/>
                </a:lnTo>
                <a:lnTo>
                  <a:pt x="878463" y="986896"/>
                </a:lnTo>
                <a:lnTo>
                  <a:pt x="882683" y="994304"/>
                </a:lnTo>
                <a:lnTo>
                  <a:pt x="886904" y="1002241"/>
                </a:lnTo>
                <a:lnTo>
                  <a:pt x="890070" y="1010179"/>
                </a:lnTo>
                <a:lnTo>
                  <a:pt x="891653" y="1019175"/>
                </a:lnTo>
                <a:lnTo>
                  <a:pt x="892708" y="1027642"/>
                </a:lnTo>
                <a:lnTo>
                  <a:pt x="893763" y="1037167"/>
                </a:lnTo>
                <a:lnTo>
                  <a:pt x="892708" y="1046162"/>
                </a:lnTo>
                <a:lnTo>
                  <a:pt x="891653" y="1055158"/>
                </a:lnTo>
                <a:lnTo>
                  <a:pt x="890070" y="1063625"/>
                </a:lnTo>
                <a:lnTo>
                  <a:pt x="886904" y="1072092"/>
                </a:lnTo>
                <a:lnTo>
                  <a:pt x="882683" y="1080029"/>
                </a:lnTo>
                <a:lnTo>
                  <a:pt x="878463" y="1087438"/>
                </a:lnTo>
                <a:lnTo>
                  <a:pt x="873714" y="1094317"/>
                </a:lnTo>
                <a:lnTo>
                  <a:pt x="867383" y="1101196"/>
                </a:lnTo>
                <a:lnTo>
                  <a:pt x="860524" y="1106488"/>
                </a:lnTo>
                <a:lnTo>
                  <a:pt x="854192" y="1111779"/>
                </a:lnTo>
                <a:lnTo>
                  <a:pt x="846806" y="1116013"/>
                </a:lnTo>
                <a:lnTo>
                  <a:pt x="838892" y="1119717"/>
                </a:lnTo>
                <a:lnTo>
                  <a:pt x="830450" y="1122892"/>
                </a:lnTo>
                <a:lnTo>
                  <a:pt x="822008" y="1125538"/>
                </a:lnTo>
                <a:lnTo>
                  <a:pt x="813566" y="1126596"/>
                </a:lnTo>
                <a:lnTo>
                  <a:pt x="804069" y="1127125"/>
                </a:lnTo>
                <a:lnTo>
                  <a:pt x="794572" y="1126596"/>
                </a:lnTo>
                <a:lnTo>
                  <a:pt x="786130" y="1125538"/>
                </a:lnTo>
                <a:lnTo>
                  <a:pt x="777689" y="1122892"/>
                </a:lnTo>
                <a:lnTo>
                  <a:pt x="769247" y="1119717"/>
                </a:lnTo>
                <a:lnTo>
                  <a:pt x="761333" y="1116013"/>
                </a:lnTo>
                <a:lnTo>
                  <a:pt x="753946" y="1111779"/>
                </a:lnTo>
                <a:lnTo>
                  <a:pt x="747087" y="1106488"/>
                </a:lnTo>
                <a:lnTo>
                  <a:pt x="740756" y="1101196"/>
                </a:lnTo>
                <a:lnTo>
                  <a:pt x="734424" y="1094317"/>
                </a:lnTo>
                <a:lnTo>
                  <a:pt x="729676" y="1087438"/>
                </a:lnTo>
                <a:lnTo>
                  <a:pt x="725455" y="1080029"/>
                </a:lnTo>
                <a:lnTo>
                  <a:pt x="721234" y="1072092"/>
                </a:lnTo>
                <a:lnTo>
                  <a:pt x="718069" y="1063625"/>
                </a:lnTo>
                <a:lnTo>
                  <a:pt x="716486" y="1055158"/>
                </a:lnTo>
                <a:lnTo>
                  <a:pt x="714903" y="1046162"/>
                </a:lnTo>
                <a:lnTo>
                  <a:pt x="714375" y="1037167"/>
                </a:lnTo>
                <a:lnTo>
                  <a:pt x="714903" y="1027642"/>
                </a:lnTo>
                <a:lnTo>
                  <a:pt x="716486" y="1019175"/>
                </a:lnTo>
                <a:lnTo>
                  <a:pt x="718069" y="1010179"/>
                </a:lnTo>
                <a:lnTo>
                  <a:pt x="721234" y="1002241"/>
                </a:lnTo>
                <a:lnTo>
                  <a:pt x="725455" y="994304"/>
                </a:lnTo>
                <a:lnTo>
                  <a:pt x="729676" y="986896"/>
                </a:lnTo>
                <a:lnTo>
                  <a:pt x="734424" y="980016"/>
                </a:lnTo>
                <a:lnTo>
                  <a:pt x="740756" y="973666"/>
                </a:lnTo>
                <a:lnTo>
                  <a:pt x="747087" y="967846"/>
                </a:lnTo>
                <a:lnTo>
                  <a:pt x="753946" y="962554"/>
                </a:lnTo>
                <a:lnTo>
                  <a:pt x="761333" y="957791"/>
                </a:lnTo>
                <a:lnTo>
                  <a:pt x="769247" y="954087"/>
                </a:lnTo>
                <a:lnTo>
                  <a:pt x="777689" y="950912"/>
                </a:lnTo>
                <a:lnTo>
                  <a:pt x="786130" y="949325"/>
                </a:lnTo>
                <a:lnTo>
                  <a:pt x="794572" y="947737"/>
                </a:lnTo>
                <a:close/>
                <a:moveTo>
                  <a:pt x="554089" y="947737"/>
                </a:moveTo>
                <a:lnTo>
                  <a:pt x="563032" y="947737"/>
                </a:lnTo>
                <a:lnTo>
                  <a:pt x="571975" y="947737"/>
                </a:lnTo>
                <a:lnTo>
                  <a:pt x="580918" y="949325"/>
                </a:lnTo>
                <a:lnTo>
                  <a:pt x="589335" y="950912"/>
                </a:lnTo>
                <a:lnTo>
                  <a:pt x="597226" y="954087"/>
                </a:lnTo>
                <a:lnTo>
                  <a:pt x="605117" y="957791"/>
                </a:lnTo>
                <a:lnTo>
                  <a:pt x="613008" y="962554"/>
                </a:lnTo>
                <a:lnTo>
                  <a:pt x="619847" y="967846"/>
                </a:lnTo>
                <a:lnTo>
                  <a:pt x="625633" y="973666"/>
                </a:lnTo>
                <a:lnTo>
                  <a:pt x="631946" y="980016"/>
                </a:lnTo>
                <a:lnTo>
                  <a:pt x="636681" y="986896"/>
                </a:lnTo>
                <a:lnTo>
                  <a:pt x="641415" y="994304"/>
                </a:lnTo>
                <a:lnTo>
                  <a:pt x="645098" y="1002241"/>
                </a:lnTo>
                <a:lnTo>
                  <a:pt x="648254" y="1010179"/>
                </a:lnTo>
                <a:lnTo>
                  <a:pt x="650885" y="1019175"/>
                </a:lnTo>
                <a:lnTo>
                  <a:pt x="651937" y="1027642"/>
                </a:lnTo>
                <a:lnTo>
                  <a:pt x="652463" y="1037167"/>
                </a:lnTo>
                <a:lnTo>
                  <a:pt x="651937" y="1046162"/>
                </a:lnTo>
                <a:lnTo>
                  <a:pt x="650885" y="1055158"/>
                </a:lnTo>
                <a:lnTo>
                  <a:pt x="648254" y="1063625"/>
                </a:lnTo>
                <a:lnTo>
                  <a:pt x="645098" y="1072092"/>
                </a:lnTo>
                <a:lnTo>
                  <a:pt x="641415" y="1080029"/>
                </a:lnTo>
                <a:lnTo>
                  <a:pt x="636681" y="1087438"/>
                </a:lnTo>
                <a:lnTo>
                  <a:pt x="631946" y="1094317"/>
                </a:lnTo>
                <a:lnTo>
                  <a:pt x="625633" y="1101196"/>
                </a:lnTo>
                <a:lnTo>
                  <a:pt x="619847" y="1106488"/>
                </a:lnTo>
                <a:lnTo>
                  <a:pt x="613008" y="1111779"/>
                </a:lnTo>
                <a:lnTo>
                  <a:pt x="605117" y="1116013"/>
                </a:lnTo>
                <a:lnTo>
                  <a:pt x="597226" y="1119717"/>
                </a:lnTo>
                <a:lnTo>
                  <a:pt x="589335" y="1122892"/>
                </a:lnTo>
                <a:lnTo>
                  <a:pt x="580918" y="1125538"/>
                </a:lnTo>
                <a:lnTo>
                  <a:pt x="571975" y="1126596"/>
                </a:lnTo>
                <a:lnTo>
                  <a:pt x="563032" y="1127125"/>
                </a:lnTo>
                <a:lnTo>
                  <a:pt x="554089" y="1126596"/>
                </a:lnTo>
                <a:lnTo>
                  <a:pt x="544620" y="1125538"/>
                </a:lnTo>
                <a:lnTo>
                  <a:pt x="536202" y="1122892"/>
                </a:lnTo>
                <a:lnTo>
                  <a:pt x="527785" y="1119717"/>
                </a:lnTo>
                <a:lnTo>
                  <a:pt x="519894" y="1116013"/>
                </a:lnTo>
                <a:lnTo>
                  <a:pt x="512530" y="1111779"/>
                </a:lnTo>
                <a:lnTo>
                  <a:pt x="506217" y="1106488"/>
                </a:lnTo>
                <a:lnTo>
                  <a:pt x="499378" y="1101196"/>
                </a:lnTo>
                <a:lnTo>
                  <a:pt x="494117" y="1094317"/>
                </a:lnTo>
                <a:lnTo>
                  <a:pt x="488331" y="1087438"/>
                </a:lnTo>
                <a:lnTo>
                  <a:pt x="484122" y="1080029"/>
                </a:lnTo>
                <a:lnTo>
                  <a:pt x="480440" y="1072092"/>
                </a:lnTo>
                <a:lnTo>
                  <a:pt x="477809" y="1063625"/>
                </a:lnTo>
                <a:lnTo>
                  <a:pt x="475179" y="1055158"/>
                </a:lnTo>
                <a:lnTo>
                  <a:pt x="474127" y="1046162"/>
                </a:lnTo>
                <a:lnTo>
                  <a:pt x="473075" y="1037167"/>
                </a:lnTo>
                <a:lnTo>
                  <a:pt x="474127" y="1027642"/>
                </a:lnTo>
                <a:lnTo>
                  <a:pt x="475179" y="1019175"/>
                </a:lnTo>
                <a:lnTo>
                  <a:pt x="477809" y="1010179"/>
                </a:lnTo>
                <a:lnTo>
                  <a:pt x="480440" y="1002241"/>
                </a:lnTo>
                <a:lnTo>
                  <a:pt x="484122" y="994304"/>
                </a:lnTo>
                <a:lnTo>
                  <a:pt x="488331" y="986896"/>
                </a:lnTo>
                <a:lnTo>
                  <a:pt x="494117" y="980016"/>
                </a:lnTo>
                <a:lnTo>
                  <a:pt x="499378" y="973666"/>
                </a:lnTo>
                <a:lnTo>
                  <a:pt x="506217" y="967846"/>
                </a:lnTo>
                <a:lnTo>
                  <a:pt x="512530" y="962554"/>
                </a:lnTo>
                <a:lnTo>
                  <a:pt x="519894" y="957791"/>
                </a:lnTo>
                <a:lnTo>
                  <a:pt x="527785" y="954087"/>
                </a:lnTo>
                <a:lnTo>
                  <a:pt x="536202" y="950912"/>
                </a:lnTo>
                <a:lnTo>
                  <a:pt x="544620" y="949325"/>
                </a:lnTo>
                <a:lnTo>
                  <a:pt x="554089" y="947737"/>
                </a:lnTo>
                <a:close/>
                <a:moveTo>
                  <a:pt x="2929995" y="711200"/>
                </a:moveTo>
                <a:lnTo>
                  <a:pt x="2938938" y="711729"/>
                </a:lnTo>
                <a:lnTo>
                  <a:pt x="2947881" y="712788"/>
                </a:lnTo>
                <a:lnTo>
                  <a:pt x="2956298" y="714904"/>
                </a:lnTo>
                <a:lnTo>
                  <a:pt x="2964189" y="718079"/>
                </a:lnTo>
                <a:lnTo>
                  <a:pt x="2972080" y="722313"/>
                </a:lnTo>
                <a:lnTo>
                  <a:pt x="2979971" y="726546"/>
                </a:lnTo>
                <a:lnTo>
                  <a:pt x="2986810" y="731838"/>
                </a:lnTo>
                <a:lnTo>
                  <a:pt x="2992597" y="737129"/>
                </a:lnTo>
                <a:lnTo>
                  <a:pt x="2998909" y="744009"/>
                </a:lnTo>
                <a:lnTo>
                  <a:pt x="3003644" y="750888"/>
                </a:lnTo>
                <a:lnTo>
                  <a:pt x="3008379" y="758296"/>
                </a:lnTo>
                <a:lnTo>
                  <a:pt x="3012061" y="766234"/>
                </a:lnTo>
                <a:lnTo>
                  <a:pt x="3015217" y="774700"/>
                </a:lnTo>
                <a:lnTo>
                  <a:pt x="3017848" y="783167"/>
                </a:lnTo>
                <a:lnTo>
                  <a:pt x="3018900" y="791634"/>
                </a:lnTo>
                <a:lnTo>
                  <a:pt x="3019426" y="801159"/>
                </a:lnTo>
                <a:lnTo>
                  <a:pt x="3018900" y="810684"/>
                </a:lnTo>
                <a:lnTo>
                  <a:pt x="3017848" y="819150"/>
                </a:lnTo>
                <a:lnTo>
                  <a:pt x="3015217" y="827617"/>
                </a:lnTo>
                <a:lnTo>
                  <a:pt x="3012061" y="836084"/>
                </a:lnTo>
                <a:lnTo>
                  <a:pt x="3008379" y="844021"/>
                </a:lnTo>
                <a:lnTo>
                  <a:pt x="3003644" y="851430"/>
                </a:lnTo>
                <a:lnTo>
                  <a:pt x="2998909" y="858309"/>
                </a:lnTo>
                <a:lnTo>
                  <a:pt x="2992597" y="864659"/>
                </a:lnTo>
                <a:lnTo>
                  <a:pt x="2986810" y="870480"/>
                </a:lnTo>
                <a:lnTo>
                  <a:pt x="2979971" y="875771"/>
                </a:lnTo>
                <a:lnTo>
                  <a:pt x="2972080" y="880005"/>
                </a:lnTo>
                <a:lnTo>
                  <a:pt x="2964189" y="884238"/>
                </a:lnTo>
                <a:lnTo>
                  <a:pt x="2956298" y="887413"/>
                </a:lnTo>
                <a:lnTo>
                  <a:pt x="2947881" y="889001"/>
                </a:lnTo>
                <a:lnTo>
                  <a:pt x="2938938" y="890588"/>
                </a:lnTo>
                <a:lnTo>
                  <a:pt x="2929995" y="890588"/>
                </a:lnTo>
                <a:lnTo>
                  <a:pt x="2920526" y="890588"/>
                </a:lnTo>
                <a:lnTo>
                  <a:pt x="2911583" y="889001"/>
                </a:lnTo>
                <a:lnTo>
                  <a:pt x="2903166" y="887413"/>
                </a:lnTo>
                <a:lnTo>
                  <a:pt x="2894749" y="884238"/>
                </a:lnTo>
                <a:lnTo>
                  <a:pt x="2887384" y="880005"/>
                </a:lnTo>
                <a:lnTo>
                  <a:pt x="2879493" y="875771"/>
                </a:lnTo>
                <a:lnTo>
                  <a:pt x="2873180" y="870480"/>
                </a:lnTo>
                <a:lnTo>
                  <a:pt x="2866341" y="864659"/>
                </a:lnTo>
                <a:lnTo>
                  <a:pt x="2861081" y="858309"/>
                </a:lnTo>
                <a:lnTo>
                  <a:pt x="2855294" y="851430"/>
                </a:lnTo>
                <a:lnTo>
                  <a:pt x="2851085" y="844021"/>
                </a:lnTo>
                <a:lnTo>
                  <a:pt x="2847403" y="836084"/>
                </a:lnTo>
                <a:lnTo>
                  <a:pt x="2844247" y="827617"/>
                </a:lnTo>
                <a:lnTo>
                  <a:pt x="2842142" y="819150"/>
                </a:lnTo>
                <a:lnTo>
                  <a:pt x="2841090" y="810684"/>
                </a:lnTo>
                <a:lnTo>
                  <a:pt x="2840038" y="801159"/>
                </a:lnTo>
                <a:lnTo>
                  <a:pt x="2841090" y="791634"/>
                </a:lnTo>
                <a:lnTo>
                  <a:pt x="2842142" y="783167"/>
                </a:lnTo>
                <a:lnTo>
                  <a:pt x="2844247" y="774700"/>
                </a:lnTo>
                <a:lnTo>
                  <a:pt x="2847403" y="766234"/>
                </a:lnTo>
                <a:lnTo>
                  <a:pt x="2851085" y="758296"/>
                </a:lnTo>
                <a:lnTo>
                  <a:pt x="2855294" y="750888"/>
                </a:lnTo>
                <a:lnTo>
                  <a:pt x="2861081" y="744009"/>
                </a:lnTo>
                <a:lnTo>
                  <a:pt x="2866341" y="737129"/>
                </a:lnTo>
                <a:lnTo>
                  <a:pt x="2873180" y="731838"/>
                </a:lnTo>
                <a:lnTo>
                  <a:pt x="2879493" y="726546"/>
                </a:lnTo>
                <a:lnTo>
                  <a:pt x="2887384" y="722313"/>
                </a:lnTo>
                <a:lnTo>
                  <a:pt x="2894749" y="718079"/>
                </a:lnTo>
                <a:lnTo>
                  <a:pt x="2903166" y="714904"/>
                </a:lnTo>
                <a:lnTo>
                  <a:pt x="2911583" y="712788"/>
                </a:lnTo>
                <a:lnTo>
                  <a:pt x="2920526" y="711729"/>
                </a:lnTo>
                <a:lnTo>
                  <a:pt x="2929995" y="711200"/>
                </a:lnTo>
                <a:close/>
                <a:moveTo>
                  <a:pt x="2693194" y="711200"/>
                </a:moveTo>
                <a:lnTo>
                  <a:pt x="2702163" y="711729"/>
                </a:lnTo>
                <a:lnTo>
                  <a:pt x="2711660" y="712788"/>
                </a:lnTo>
                <a:lnTo>
                  <a:pt x="2720102" y="714904"/>
                </a:lnTo>
                <a:lnTo>
                  <a:pt x="2728544" y="718079"/>
                </a:lnTo>
                <a:lnTo>
                  <a:pt x="2736458" y="722313"/>
                </a:lnTo>
                <a:lnTo>
                  <a:pt x="2743845" y="726546"/>
                </a:lnTo>
                <a:lnTo>
                  <a:pt x="2750176" y="731838"/>
                </a:lnTo>
                <a:lnTo>
                  <a:pt x="2757035" y="737129"/>
                </a:lnTo>
                <a:lnTo>
                  <a:pt x="2762311" y="744009"/>
                </a:lnTo>
                <a:lnTo>
                  <a:pt x="2768115" y="750888"/>
                </a:lnTo>
                <a:lnTo>
                  <a:pt x="2772336" y="758296"/>
                </a:lnTo>
                <a:lnTo>
                  <a:pt x="2776029" y="766234"/>
                </a:lnTo>
                <a:lnTo>
                  <a:pt x="2778667" y="774700"/>
                </a:lnTo>
                <a:lnTo>
                  <a:pt x="2781305" y="783167"/>
                </a:lnTo>
                <a:lnTo>
                  <a:pt x="2782360" y="791634"/>
                </a:lnTo>
                <a:lnTo>
                  <a:pt x="2782888" y="801159"/>
                </a:lnTo>
                <a:lnTo>
                  <a:pt x="2782360" y="810684"/>
                </a:lnTo>
                <a:lnTo>
                  <a:pt x="2781305" y="819150"/>
                </a:lnTo>
                <a:lnTo>
                  <a:pt x="2778667" y="827617"/>
                </a:lnTo>
                <a:lnTo>
                  <a:pt x="2776029" y="836084"/>
                </a:lnTo>
                <a:lnTo>
                  <a:pt x="2772336" y="844021"/>
                </a:lnTo>
                <a:lnTo>
                  <a:pt x="2768115" y="851430"/>
                </a:lnTo>
                <a:lnTo>
                  <a:pt x="2762311" y="858309"/>
                </a:lnTo>
                <a:lnTo>
                  <a:pt x="2757035" y="864659"/>
                </a:lnTo>
                <a:lnTo>
                  <a:pt x="2750176" y="870480"/>
                </a:lnTo>
                <a:lnTo>
                  <a:pt x="2743845" y="875771"/>
                </a:lnTo>
                <a:lnTo>
                  <a:pt x="2736458" y="880005"/>
                </a:lnTo>
                <a:lnTo>
                  <a:pt x="2728544" y="884238"/>
                </a:lnTo>
                <a:lnTo>
                  <a:pt x="2720102" y="887413"/>
                </a:lnTo>
                <a:lnTo>
                  <a:pt x="2711660" y="889001"/>
                </a:lnTo>
                <a:lnTo>
                  <a:pt x="2702163" y="890588"/>
                </a:lnTo>
                <a:lnTo>
                  <a:pt x="2693194" y="890588"/>
                </a:lnTo>
                <a:lnTo>
                  <a:pt x="2684225" y="890588"/>
                </a:lnTo>
                <a:lnTo>
                  <a:pt x="2675255" y="889001"/>
                </a:lnTo>
                <a:lnTo>
                  <a:pt x="2666813" y="887413"/>
                </a:lnTo>
                <a:lnTo>
                  <a:pt x="2658899" y="884238"/>
                </a:lnTo>
                <a:lnTo>
                  <a:pt x="2650985" y="880005"/>
                </a:lnTo>
                <a:lnTo>
                  <a:pt x="2643598" y="875771"/>
                </a:lnTo>
                <a:lnTo>
                  <a:pt x="2636212" y="870480"/>
                </a:lnTo>
                <a:lnTo>
                  <a:pt x="2630408" y="864659"/>
                </a:lnTo>
                <a:lnTo>
                  <a:pt x="2624077" y="858309"/>
                </a:lnTo>
                <a:lnTo>
                  <a:pt x="2619328" y="851430"/>
                </a:lnTo>
                <a:lnTo>
                  <a:pt x="2614580" y="844021"/>
                </a:lnTo>
                <a:lnTo>
                  <a:pt x="2610887" y="836084"/>
                </a:lnTo>
                <a:lnTo>
                  <a:pt x="2607721" y="827617"/>
                </a:lnTo>
                <a:lnTo>
                  <a:pt x="2605083" y="819150"/>
                </a:lnTo>
                <a:lnTo>
                  <a:pt x="2604028" y="810684"/>
                </a:lnTo>
                <a:lnTo>
                  <a:pt x="2603500" y="801159"/>
                </a:lnTo>
                <a:lnTo>
                  <a:pt x="2604028" y="791634"/>
                </a:lnTo>
                <a:lnTo>
                  <a:pt x="2605083" y="783167"/>
                </a:lnTo>
                <a:lnTo>
                  <a:pt x="2607721" y="774700"/>
                </a:lnTo>
                <a:lnTo>
                  <a:pt x="2610887" y="766234"/>
                </a:lnTo>
                <a:lnTo>
                  <a:pt x="2614580" y="758296"/>
                </a:lnTo>
                <a:lnTo>
                  <a:pt x="2619328" y="750888"/>
                </a:lnTo>
                <a:lnTo>
                  <a:pt x="2624077" y="744009"/>
                </a:lnTo>
                <a:lnTo>
                  <a:pt x="2630408" y="737129"/>
                </a:lnTo>
                <a:lnTo>
                  <a:pt x="2636212" y="731838"/>
                </a:lnTo>
                <a:lnTo>
                  <a:pt x="2643598" y="726546"/>
                </a:lnTo>
                <a:lnTo>
                  <a:pt x="2650985" y="722313"/>
                </a:lnTo>
                <a:lnTo>
                  <a:pt x="2658899" y="718079"/>
                </a:lnTo>
                <a:lnTo>
                  <a:pt x="2666813" y="714904"/>
                </a:lnTo>
                <a:lnTo>
                  <a:pt x="2675255" y="712788"/>
                </a:lnTo>
                <a:lnTo>
                  <a:pt x="2684225" y="711729"/>
                </a:lnTo>
                <a:lnTo>
                  <a:pt x="2693194" y="711200"/>
                </a:lnTo>
                <a:close/>
                <a:moveTo>
                  <a:pt x="2456393" y="711200"/>
                </a:moveTo>
                <a:lnTo>
                  <a:pt x="2465389" y="711729"/>
                </a:lnTo>
                <a:lnTo>
                  <a:pt x="2474384" y="712788"/>
                </a:lnTo>
                <a:lnTo>
                  <a:pt x="2482851" y="714904"/>
                </a:lnTo>
                <a:lnTo>
                  <a:pt x="2491318" y="718079"/>
                </a:lnTo>
                <a:lnTo>
                  <a:pt x="2499255" y="722313"/>
                </a:lnTo>
                <a:lnTo>
                  <a:pt x="2506664" y="726546"/>
                </a:lnTo>
                <a:lnTo>
                  <a:pt x="2513543" y="731838"/>
                </a:lnTo>
                <a:lnTo>
                  <a:pt x="2519893" y="737129"/>
                </a:lnTo>
                <a:lnTo>
                  <a:pt x="2525714" y="744009"/>
                </a:lnTo>
                <a:lnTo>
                  <a:pt x="2531005" y="750888"/>
                </a:lnTo>
                <a:lnTo>
                  <a:pt x="2535238" y="758296"/>
                </a:lnTo>
                <a:lnTo>
                  <a:pt x="2538943" y="766234"/>
                </a:lnTo>
                <a:lnTo>
                  <a:pt x="2542118" y="774700"/>
                </a:lnTo>
                <a:lnTo>
                  <a:pt x="2544234" y="783167"/>
                </a:lnTo>
                <a:lnTo>
                  <a:pt x="2545822" y="791634"/>
                </a:lnTo>
                <a:lnTo>
                  <a:pt x="2546351" y="801159"/>
                </a:lnTo>
                <a:lnTo>
                  <a:pt x="2545822" y="810684"/>
                </a:lnTo>
                <a:lnTo>
                  <a:pt x="2544234" y="819150"/>
                </a:lnTo>
                <a:lnTo>
                  <a:pt x="2542118" y="827617"/>
                </a:lnTo>
                <a:lnTo>
                  <a:pt x="2538943" y="836084"/>
                </a:lnTo>
                <a:lnTo>
                  <a:pt x="2535238" y="844021"/>
                </a:lnTo>
                <a:lnTo>
                  <a:pt x="2531005" y="851430"/>
                </a:lnTo>
                <a:lnTo>
                  <a:pt x="2525714" y="858309"/>
                </a:lnTo>
                <a:lnTo>
                  <a:pt x="2519893" y="864659"/>
                </a:lnTo>
                <a:lnTo>
                  <a:pt x="2513543" y="870480"/>
                </a:lnTo>
                <a:lnTo>
                  <a:pt x="2506664" y="875771"/>
                </a:lnTo>
                <a:lnTo>
                  <a:pt x="2499255" y="880005"/>
                </a:lnTo>
                <a:lnTo>
                  <a:pt x="2491318" y="884238"/>
                </a:lnTo>
                <a:lnTo>
                  <a:pt x="2482851" y="887413"/>
                </a:lnTo>
                <a:lnTo>
                  <a:pt x="2474384" y="889001"/>
                </a:lnTo>
                <a:lnTo>
                  <a:pt x="2465389" y="890588"/>
                </a:lnTo>
                <a:lnTo>
                  <a:pt x="2456393" y="890588"/>
                </a:lnTo>
                <a:lnTo>
                  <a:pt x="2446868" y="890588"/>
                </a:lnTo>
                <a:lnTo>
                  <a:pt x="2438401" y="889001"/>
                </a:lnTo>
                <a:lnTo>
                  <a:pt x="2429405" y="887413"/>
                </a:lnTo>
                <a:lnTo>
                  <a:pt x="2421468" y="884238"/>
                </a:lnTo>
                <a:lnTo>
                  <a:pt x="2413530" y="880005"/>
                </a:lnTo>
                <a:lnTo>
                  <a:pt x="2406122" y="875771"/>
                </a:lnTo>
                <a:lnTo>
                  <a:pt x="2399243" y="870480"/>
                </a:lnTo>
                <a:lnTo>
                  <a:pt x="2392892" y="864659"/>
                </a:lnTo>
                <a:lnTo>
                  <a:pt x="2387072" y="858309"/>
                </a:lnTo>
                <a:lnTo>
                  <a:pt x="2381780" y="851430"/>
                </a:lnTo>
                <a:lnTo>
                  <a:pt x="2377017" y="844021"/>
                </a:lnTo>
                <a:lnTo>
                  <a:pt x="2373313" y="836084"/>
                </a:lnTo>
                <a:lnTo>
                  <a:pt x="2370138" y="827617"/>
                </a:lnTo>
                <a:lnTo>
                  <a:pt x="2368551" y="819150"/>
                </a:lnTo>
                <a:lnTo>
                  <a:pt x="2366963" y="810684"/>
                </a:lnTo>
                <a:lnTo>
                  <a:pt x="2366963" y="801159"/>
                </a:lnTo>
                <a:lnTo>
                  <a:pt x="2366963" y="791634"/>
                </a:lnTo>
                <a:lnTo>
                  <a:pt x="2368551" y="783167"/>
                </a:lnTo>
                <a:lnTo>
                  <a:pt x="2370138" y="774700"/>
                </a:lnTo>
                <a:lnTo>
                  <a:pt x="2373313" y="766234"/>
                </a:lnTo>
                <a:lnTo>
                  <a:pt x="2377017" y="758296"/>
                </a:lnTo>
                <a:lnTo>
                  <a:pt x="2381780" y="750888"/>
                </a:lnTo>
                <a:lnTo>
                  <a:pt x="2387072" y="744009"/>
                </a:lnTo>
                <a:lnTo>
                  <a:pt x="2392892" y="737129"/>
                </a:lnTo>
                <a:lnTo>
                  <a:pt x="2399243" y="731838"/>
                </a:lnTo>
                <a:lnTo>
                  <a:pt x="2406122" y="726546"/>
                </a:lnTo>
                <a:lnTo>
                  <a:pt x="2413530" y="722313"/>
                </a:lnTo>
                <a:lnTo>
                  <a:pt x="2421468" y="718079"/>
                </a:lnTo>
                <a:lnTo>
                  <a:pt x="2429405" y="714904"/>
                </a:lnTo>
                <a:lnTo>
                  <a:pt x="2438401" y="712788"/>
                </a:lnTo>
                <a:lnTo>
                  <a:pt x="2446868" y="711729"/>
                </a:lnTo>
                <a:lnTo>
                  <a:pt x="2456393" y="711200"/>
                </a:lnTo>
                <a:close/>
                <a:moveTo>
                  <a:pt x="2220384" y="711200"/>
                </a:moveTo>
                <a:lnTo>
                  <a:pt x="2229909" y="711729"/>
                </a:lnTo>
                <a:lnTo>
                  <a:pt x="2238376" y="712788"/>
                </a:lnTo>
                <a:lnTo>
                  <a:pt x="2246842" y="714904"/>
                </a:lnTo>
                <a:lnTo>
                  <a:pt x="2255309" y="718079"/>
                </a:lnTo>
                <a:lnTo>
                  <a:pt x="2263246" y="722313"/>
                </a:lnTo>
                <a:lnTo>
                  <a:pt x="2270655" y="726546"/>
                </a:lnTo>
                <a:lnTo>
                  <a:pt x="2277005" y="731838"/>
                </a:lnTo>
                <a:lnTo>
                  <a:pt x="2283884" y="737129"/>
                </a:lnTo>
                <a:lnTo>
                  <a:pt x="2289705" y="744009"/>
                </a:lnTo>
                <a:lnTo>
                  <a:pt x="2294997" y="750888"/>
                </a:lnTo>
                <a:lnTo>
                  <a:pt x="2299230" y="758296"/>
                </a:lnTo>
                <a:lnTo>
                  <a:pt x="2303463" y="766234"/>
                </a:lnTo>
                <a:lnTo>
                  <a:pt x="2306109" y="774700"/>
                </a:lnTo>
                <a:lnTo>
                  <a:pt x="2308226" y="783167"/>
                </a:lnTo>
                <a:lnTo>
                  <a:pt x="2309284" y="791634"/>
                </a:lnTo>
                <a:lnTo>
                  <a:pt x="2309813" y="801159"/>
                </a:lnTo>
                <a:lnTo>
                  <a:pt x="2309284" y="810684"/>
                </a:lnTo>
                <a:lnTo>
                  <a:pt x="2308226" y="819150"/>
                </a:lnTo>
                <a:lnTo>
                  <a:pt x="2306109" y="827617"/>
                </a:lnTo>
                <a:lnTo>
                  <a:pt x="2303463" y="836084"/>
                </a:lnTo>
                <a:lnTo>
                  <a:pt x="2299230" y="844021"/>
                </a:lnTo>
                <a:lnTo>
                  <a:pt x="2294997" y="851430"/>
                </a:lnTo>
                <a:lnTo>
                  <a:pt x="2289705" y="858309"/>
                </a:lnTo>
                <a:lnTo>
                  <a:pt x="2283884" y="864659"/>
                </a:lnTo>
                <a:lnTo>
                  <a:pt x="2277005" y="870480"/>
                </a:lnTo>
                <a:lnTo>
                  <a:pt x="2270655" y="875771"/>
                </a:lnTo>
                <a:lnTo>
                  <a:pt x="2263246" y="880005"/>
                </a:lnTo>
                <a:lnTo>
                  <a:pt x="2255309" y="884238"/>
                </a:lnTo>
                <a:lnTo>
                  <a:pt x="2246842" y="887413"/>
                </a:lnTo>
                <a:lnTo>
                  <a:pt x="2238376" y="889001"/>
                </a:lnTo>
                <a:lnTo>
                  <a:pt x="2229909" y="890588"/>
                </a:lnTo>
                <a:lnTo>
                  <a:pt x="2220384" y="890588"/>
                </a:lnTo>
                <a:lnTo>
                  <a:pt x="2210859" y="890588"/>
                </a:lnTo>
                <a:lnTo>
                  <a:pt x="2202392" y="889001"/>
                </a:lnTo>
                <a:lnTo>
                  <a:pt x="2193925" y="887413"/>
                </a:lnTo>
                <a:lnTo>
                  <a:pt x="2185459" y="884238"/>
                </a:lnTo>
                <a:lnTo>
                  <a:pt x="2177521" y="880005"/>
                </a:lnTo>
                <a:lnTo>
                  <a:pt x="2170113" y="875771"/>
                </a:lnTo>
                <a:lnTo>
                  <a:pt x="2163234" y="870480"/>
                </a:lnTo>
                <a:lnTo>
                  <a:pt x="2156354" y="864659"/>
                </a:lnTo>
                <a:lnTo>
                  <a:pt x="2151063" y="858309"/>
                </a:lnTo>
                <a:lnTo>
                  <a:pt x="2145771" y="851430"/>
                </a:lnTo>
                <a:lnTo>
                  <a:pt x="2141538" y="844021"/>
                </a:lnTo>
                <a:lnTo>
                  <a:pt x="2137304" y="836084"/>
                </a:lnTo>
                <a:lnTo>
                  <a:pt x="2134129" y="827617"/>
                </a:lnTo>
                <a:lnTo>
                  <a:pt x="2132013" y="819150"/>
                </a:lnTo>
                <a:lnTo>
                  <a:pt x="2130954" y="810684"/>
                </a:lnTo>
                <a:lnTo>
                  <a:pt x="2130425" y="801159"/>
                </a:lnTo>
                <a:lnTo>
                  <a:pt x="2130954" y="791634"/>
                </a:lnTo>
                <a:lnTo>
                  <a:pt x="2132013" y="783167"/>
                </a:lnTo>
                <a:lnTo>
                  <a:pt x="2134129" y="774700"/>
                </a:lnTo>
                <a:lnTo>
                  <a:pt x="2137304" y="766234"/>
                </a:lnTo>
                <a:lnTo>
                  <a:pt x="2141538" y="758296"/>
                </a:lnTo>
                <a:lnTo>
                  <a:pt x="2145771" y="750888"/>
                </a:lnTo>
                <a:lnTo>
                  <a:pt x="2151063" y="744009"/>
                </a:lnTo>
                <a:lnTo>
                  <a:pt x="2156354" y="737129"/>
                </a:lnTo>
                <a:lnTo>
                  <a:pt x="2163234" y="731838"/>
                </a:lnTo>
                <a:lnTo>
                  <a:pt x="2170113" y="726546"/>
                </a:lnTo>
                <a:lnTo>
                  <a:pt x="2177521" y="722313"/>
                </a:lnTo>
                <a:lnTo>
                  <a:pt x="2185459" y="718079"/>
                </a:lnTo>
                <a:lnTo>
                  <a:pt x="2193925" y="714904"/>
                </a:lnTo>
                <a:lnTo>
                  <a:pt x="2202392" y="712788"/>
                </a:lnTo>
                <a:lnTo>
                  <a:pt x="2210859" y="711729"/>
                </a:lnTo>
                <a:lnTo>
                  <a:pt x="2220384" y="711200"/>
                </a:lnTo>
                <a:close/>
                <a:moveTo>
                  <a:pt x="1509978" y="711200"/>
                </a:moveTo>
                <a:lnTo>
                  <a:pt x="1519000" y="711729"/>
                </a:lnTo>
                <a:lnTo>
                  <a:pt x="1528023" y="712788"/>
                </a:lnTo>
                <a:lnTo>
                  <a:pt x="1536514" y="714904"/>
                </a:lnTo>
                <a:lnTo>
                  <a:pt x="1545006" y="718079"/>
                </a:lnTo>
                <a:lnTo>
                  <a:pt x="1552966" y="722313"/>
                </a:lnTo>
                <a:lnTo>
                  <a:pt x="1560396" y="726546"/>
                </a:lnTo>
                <a:lnTo>
                  <a:pt x="1567296" y="731838"/>
                </a:lnTo>
                <a:lnTo>
                  <a:pt x="1574195" y="737129"/>
                </a:lnTo>
                <a:lnTo>
                  <a:pt x="1579502" y="744009"/>
                </a:lnTo>
                <a:lnTo>
                  <a:pt x="1584809" y="750888"/>
                </a:lnTo>
                <a:lnTo>
                  <a:pt x="1589055" y="758296"/>
                </a:lnTo>
                <a:lnTo>
                  <a:pt x="1592770" y="766234"/>
                </a:lnTo>
                <a:lnTo>
                  <a:pt x="1595954" y="774700"/>
                </a:lnTo>
                <a:lnTo>
                  <a:pt x="1598608" y="783167"/>
                </a:lnTo>
                <a:lnTo>
                  <a:pt x="1599670" y="791634"/>
                </a:lnTo>
                <a:lnTo>
                  <a:pt x="1600200" y="801159"/>
                </a:lnTo>
                <a:lnTo>
                  <a:pt x="1599670" y="810684"/>
                </a:lnTo>
                <a:lnTo>
                  <a:pt x="1598608" y="819150"/>
                </a:lnTo>
                <a:lnTo>
                  <a:pt x="1595954" y="827617"/>
                </a:lnTo>
                <a:lnTo>
                  <a:pt x="1592770" y="836084"/>
                </a:lnTo>
                <a:lnTo>
                  <a:pt x="1589055" y="844021"/>
                </a:lnTo>
                <a:lnTo>
                  <a:pt x="1584809" y="851430"/>
                </a:lnTo>
                <a:lnTo>
                  <a:pt x="1579502" y="858309"/>
                </a:lnTo>
                <a:lnTo>
                  <a:pt x="1574195" y="864659"/>
                </a:lnTo>
                <a:lnTo>
                  <a:pt x="1567296" y="870480"/>
                </a:lnTo>
                <a:lnTo>
                  <a:pt x="1560396" y="875771"/>
                </a:lnTo>
                <a:lnTo>
                  <a:pt x="1552966" y="880005"/>
                </a:lnTo>
                <a:lnTo>
                  <a:pt x="1545006" y="884238"/>
                </a:lnTo>
                <a:lnTo>
                  <a:pt x="1536514" y="887413"/>
                </a:lnTo>
                <a:lnTo>
                  <a:pt x="1528023" y="889001"/>
                </a:lnTo>
                <a:lnTo>
                  <a:pt x="1519000" y="890588"/>
                </a:lnTo>
                <a:lnTo>
                  <a:pt x="1509978" y="890588"/>
                </a:lnTo>
                <a:lnTo>
                  <a:pt x="1500425" y="890588"/>
                </a:lnTo>
                <a:lnTo>
                  <a:pt x="1491403" y="889001"/>
                </a:lnTo>
                <a:lnTo>
                  <a:pt x="1482911" y="887413"/>
                </a:lnTo>
                <a:lnTo>
                  <a:pt x="1474951" y="884238"/>
                </a:lnTo>
                <a:lnTo>
                  <a:pt x="1466990" y="880005"/>
                </a:lnTo>
                <a:lnTo>
                  <a:pt x="1459560" y="875771"/>
                </a:lnTo>
                <a:lnTo>
                  <a:pt x="1452661" y="870480"/>
                </a:lnTo>
                <a:lnTo>
                  <a:pt x="1446292" y="864659"/>
                </a:lnTo>
                <a:lnTo>
                  <a:pt x="1440454" y="858309"/>
                </a:lnTo>
                <a:lnTo>
                  <a:pt x="1435147" y="851430"/>
                </a:lnTo>
                <a:lnTo>
                  <a:pt x="1430370" y="844021"/>
                </a:lnTo>
                <a:lnTo>
                  <a:pt x="1426655" y="836084"/>
                </a:lnTo>
                <a:lnTo>
                  <a:pt x="1423471" y="827617"/>
                </a:lnTo>
                <a:lnTo>
                  <a:pt x="1421348" y="819150"/>
                </a:lnTo>
                <a:lnTo>
                  <a:pt x="1420287" y="810684"/>
                </a:lnTo>
                <a:lnTo>
                  <a:pt x="1419225" y="801159"/>
                </a:lnTo>
                <a:lnTo>
                  <a:pt x="1420287" y="791634"/>
                </a:lnTo>
                <a:lnTo>
                  <a:pt x="1421348" y="783167"/>
                </a:lnTo>
                <a:lnTo>
                  <a:pt x="1423471" y="774700"/>
                </a:lnTo>
                <a:lnTo>
                  <a:pt x="1426655" y="766234"/>
                </a:lnTo>
                <a:lnTo>
                  <a:pt x="1430370" y="758296"/>
                </a:lnTo>
                <a:lnTo>
                  <a:pt x="1435147" y="750888"/>
                </a:lnTo>
                <a:lnTo>
                  <a:pt x="1440454" y="744009"/>
                </a:lnTo>
                <a:lnTo>
                  <a:pt x="1446292" y="737129"/>
                </a:lnTo>
                <a:lnTo>
                  <a:pt x="1452661" y="731838"/>
                </a:lnTo>
                <a:lnTo>
                  <a:pt x="1459560" y="726546"/>
                </a:lnTo>
                <a:lnTo>
                  <a:pt x="1466990" y="722313"/>
                </a:lnTo>
                <a:lnTo>
                  <a:pt x="1474951" y="718079"/>
                </a:lnTo>
                <a:lnTo>
                  <a:pt x="1482911" y="714904"/>
                </a:lnTo>
                <a:lnTo>
                  <a:pt x="1491403" y="712788"/>
                </a:lnTo>
                <a:lnTo>
                  <a:pt x="1500425" y="711729"/>
                </a:lnTo>
                <a:lnTo>
                  <a:pt x="1509978" y="711200"/>
                </a:lnTo>
                <a:close/>
                <a:moveTo>
                  <a:pt x="1272118" y="711200"/>
                </a:moveTo>
                <a:lnTo>
                  <a:pt x="1281114" y="711729"/>
                </a:lnTo>
                <a:lnTo>
                  <a:pt x="1290639" y="712788"/>
                </a:lnTo>
                <a:lnTo>
                  <a:pt x="1299105" y="714904"/>
                </a:lnTo>
                <a:lnTo>
                  <a:pt x="1307572" y="718079"/>
                </a:lnTo>
                <a:lnTo>
                  <a:pt x="1315509" y="722313"/>
                </a:lnTo>
                <a:lnTo>
                  <a:pt x="1322918" y="726546"/>
                </a:lnTo>
                <a:lnTo>
                  <a:pt x="1329268" y="731838"/>
                </a:lnTo>
                <a:lnTo>
                  <a:pt x="1336147" y="737129"/>
                </a:lnTo>
                <a:lnTo>
                  <a:pt x="1341439" y="744009"/>
                </a:lnTo>
                <a:lnTo>
                  <a:pt x="1347260" y="750888"/>
                </a:lnTo>
                <a:lnTo>
                  <a:pt x="1351493" y="758296"/>
                </a:lnTo>
                <a:lnTo>
                  <a:pt x="1355197" y="766234"/>
                </a:lnTo>
                <a:lnTo>
                  <a:pt x="1357843" y="774700"/>
                </a:lnTo>
                <a:lnTo>
                  <a:pt x="1360489" y="783167"/>
                </a:lnTo>
                <a:lnTo>
                  <a:pt x="1361547" y="791634"/>
                </a:lnTo>
                <a:lnTo>
                  <a:pt x="1362076" y="801159"/>
                </a:lnTo>
                <a:lnTo>
                  <a:pt x="1361547" y="810684"/>
                </a:lnTo>
                <a:lnTo>
                  <a:pt x="1360489" y="819150"/>
                </a:lnTo>
                <a:lnTo>
                  <a:pt x="1357843" y="827617"/>
                </a:lnTo>
                <a:lnTo>
                  <a:pt x="1355197" y="836084"/>
                </a:lnTo>
                <a:lnTo>
                  <a:pt x="1351493" y="844021"/>
                </a:lnTo>
                <a:lnTo>
                  <a:pt x="1347260" y="851430"/>
                </a:lnTo>
                <a:lnTo>
                  <a:pt x="1341439" y="858309"/>
                </a:lnTo>
                <a:lnTo>
                  <a:pt x="1336147" y="864659"/>
                </a:lnTo>
                <a:lnTo>
                  <a:pt x="1329268" y="870480"/>
                </a:lnTo>
                <a:lnTo>
                  <a:pt x="1322918" y="875771"/>
                </a:lnTo>
                <a:lnTo>
                  <a:pt x="1315509" y="880005"/>
                </a:lnTo>
                <a:lnTo>
                  <a:pt x="1307572" y="884238"/>
                </a:lnTo>
                <a:lnTo>
                  <a:pt x="1299105" y="887413"/>
                </a:lnTo>
                <a:lnTo>
                  <a:pt x="1290639" y="889001"/>
                </a:lnTo>
                <a:lnTo>
                  <a:pt x="1281114" y="890588"/>
                </a:lnTo>
                <a:lnTo>
                  <a:pt x="1272118" y="890588"/>
                </a:lnTo>
                <a:lnTo>
                  <a:pt x="1263122" y="890588"/>
                </a:lnTo>
                <a:lnTo>
                  <a:pt x="1254655" y="889001"/>
                </a:lnTo>
                <a:lnTo>
                  <a:pt x="1245659" y="887413"/>
                </a:lnTo>
                <a:lnTo>
                  <a:pt x="1237722" y="884238"/>
                </a:lnTo>
                <a:lnTo>
                  <a:pt x="1229784" y="880005"/>
                </a:lnTo>
                <a:lnTo>
                  <a:pt x="1222376" y="875771"/>
                </a:lnTo>
                <a:lnTo>
                  <a:pt x="1214968" y="870480"/>
                </a:lnTo>
                <a:lnTo>
                  <a:pt x="1209147" y="864659"/>
                </a:lnTo>
                <a:lnTo>
                  <a:pt x="1202797" y="858309"/>
                </a:lnTo>
                <a:lnTo>
                  <a:pt x="1198034" y="851430"/>
                </a:lnTo>
                <a:lnTo>
                  <a:pt x="1193272" y="844021"/>
                </a:lnTo>
                <a:lnTo>
                  <a:pt x="1189567" y="836084"/>
                </a:lnTo>
                <a:lnTo>
                  <a:pt x="1186392" y="827617"/>
                </a:lnTo>
                <a:lnTo>
                  <a:pt x="1184805" y="819150"/>
                </a:lnTo>
                <a:lnTo>
                  <a:pt x="1182688" y="810684"/>
                </a:lnTo>
                <a:lnTo>
                  <a:pt x="1182688" y="801159"/>
                </a:lnTo>
                <a:lnTo>
                  <a:pt x="1182688" y="791634"/>
                </a:lnTo>
                <a:lnTo>
                  <a:pt x="1184805" y="783167"/>
                </a:lnTo>
                <a:lnTo>
                  <a:pt x="1186392" y="774700"/>
                </a:lnTo>
                <a:lnTo>
                  <a:pt x="1189567" y="766234"/>
                </a:lnTo>
                <a:lnTo>
                  <a:pt x="1193272" y="758296"/>
                </a:lnTo>
                <a:lnTo>
                  <a:pt x="1198034" y="750888"/>
                </a:lnTo>
                <a:lnTo>
                  <a:pt x="1202797" y="744009"/>
                </a:lnTo>
                <a:lnTo>
                  <a:pt x="1209147" y="737129"/>
                </a:lnTo>
                <a:lnTo>
                  <a:pt x="1214968" y="731838"/>
                </a:lnTo>
                <a:lnTo>
                  <a:pt x="1222376" y="726546"/>
                </a:lnTo>
                <a:lnTo>
                  <a:pt x="1229784" y="722313"/>
                </a:lnTo>
                <a:lnTo>
                  <a:pt x="1237722" y="718079"/>
                </a:lnTo>
                <a:lnTo>
                  <a:pt x="1245659" y="714904"/>
                </a:lnTo>
                <a:lnTo>
                  <a:pt x="1254655" y="712788"/>
                </a:lnTo>
                <a:lnTo>
                  <a:pt x="1263122" y="711729"/>
                </a:lnTo>
                <a:lnTo>
                  <a:pt x="1272118" y="711200"/>
                </a:lnTo>
                <a:close/>
                <a:moveTo>
                  <a:pt x="1036109" y="711200"/>
                </a:moveTo>
                <a:lnTo>
                  <a:pt x="1045105" y="711729"/>
                </a:lnTo>
                <a:lnTo>
                  <a:pt x="1053571" y="712788"/>
                </a:lnTo>
                <a:lnTo>
                  <a:pt x="1062038" y="714904"/>
                </a:lnTo>
                <a:lnTo>
                  <a:pt x="1070505" y="718079"/>
                </a:lnTo>
                <a:lnTo>
                  <a:pt x="1078442" y="722313"/>
                </a:lnTo>
                <a:lnTo>
                  <a:pt x="1085851" y="726546"/>
                </a:lnTo>
                <a:lnTo>
                  <a:pt x="1092730" y="731838"/>
                </a:lnTo>
                <a:lnTo>
                  <a:pt x="1099080" y="737129"/>
                </a:lnTo>
                <a:lnTo>
                  <a:pt x="1105430" y="744009"/>
                </a:lnTo>
                <a:lnTo>
                  <a:pt x="1110192" y="750888"/>
                </a:lnTo>
                <a:lnTo>
                  <a:pt x="1114426" y="758296"/>
                </a:lnTo>
                <a:lnTo>
                  <a:pt x="1118659" y="766234"/>
                </a:lnTo>
                <a:lnTo>
                  <a:pt x="1121834" y="774700"/>
                </a:lnTo>
                <a:lnTo>
                  <a:pt x="1123422" y="783167"/>
                </a:lnTo>
                <a:lnTo>
                  <a:pt x="1125009" y="791634"/>
                </a:lnTo>
                <a:lnTo>
                  <a:pt x="1125538" y="801159"/>
                </a:lnTo>
                <a:lnTo>
                  <a:pt x="1125009" y="810684"/>
                </a:lnTo>
                <a:lnTo>
                  <a:pt x="1123422" y="819150"/>
                </a:lnTo>
                <a:lnTo>
                  <a:pt x="1121834" y="827617"/>
                </a:lnTo>
                <a:lnTo>
                  <a:pt x="1118659" y="836084"/>
                </a:lnTo>
                <a:lnTo>
                  <a:pt x="1114426" y="844021"/>
                </a:lnTo>
                <a:lnTo>
                  <a:pt x="1110192" y="851430"/>
                </a:lnTo>
                <a:lnTo>
                  <a:pt x="1105430" y="858309"/>
                </a:lnTo>
                <a:lnTo>
                  <a:pt x="1099080" y="864659"/>
                </a:lnTo>
                <a:lnTo>
                  <a:pt x="1092730" y="870480"/>
                </a:lnTo>
                <a:lnTo>
                  <a:pt x="1085851" y="875771"/>
                </a:lnTo>
                <a:lnTo>
                  <a:pt x="1078442" y="880005"/>
                </a:lnTo>
                <a:lnTo>
                  <a:pt x="1070505" y="884238"/>
                </a:lnTo>
                <a:lnTo>
                  <a:pt x="1062038" y="887413"/>
                </a:lnTo>
                <a:lnTo>
                  <a:pt x="1053571" y="889001"/>
                </a:lnTo>
                <a:lnTo>
                  <a:pt x="1045105" y="890588"/>
                </a:lnTo>
                <a:lnTo>
                  <a:pt x="1036109" y="890588"/>
                </a:lnTo>
                <a:lnTo>
                  <a:pt x="1026055" y="890588"/>
                </a:lnTo>
                <a:lnTo>
                  <a:pt x="1017588" y="889001"/>
                </a:lnTo>
                <a:lnTo>
                  <a:pt x="1009121" y="887413"/>
                </a:lnTo>
                <a:lnTo>
                  <a:pt x="1000655" y="884238"/>
                </a:lnTo>
                <a:lnTo>
                  <a:pt x="992717" y="880005"/>
                </a:lnTo>
                <a:lnTo>
                  <a:pt x="985309" y="875771"/>
                </a:lnTo>
                <a:lnTo>
                  <a:pt x="978959" y="870480"/>
                </a:lnTo>
                <a:lnTo>
                  <a:pt x="972079" y="864659"/>
                </a:lnTo>
                <a:lnTo>
                  <a:pt x="966259" y="858309"/>
                </a:lnTo>
                <a:lnTo>
                  <a:pt x="960967" y="851430"/>
                </a:lnTo>
                <a:lnTo>
                  <a:pt x="956734" y="844021"/>
                </a:lnTo>
                <a:lnTo>
                  <a:pt x="952500" y="836084"/>
                </a:lnTo>
                <a:lnTo>
                  <a:pt x="949325" y="827617"/>
                </a:lnTo>
                <a:lnTo>
                  <a:pt x="947738" y="819150"/>
                </a:lnTo>
                <a:lnTo>
                  <a:pt x="946679" y="810684"/>
                </a:lnTo>
                <a:lnTo>
                  <a:pt x="946150" y="801159"/>
                </a:lnTo>
                <a:lnTo>
                  <a:pt x="946679" y="791634"/>
                </a:lnTo>
                <a:lnTo>
                  <a:pt x="947738" y="783167"/>
                </a:lnTo>
                <a:lnTo>
                  <a:pt x="949325" y="774700"/>
                </a:lnTo>
                <a:lnTo>
                  <a:pt x="952500" y="766234"/>
                </a:lnTo>
                <a:lnTo>
                  <a:pt x="956734" y="758296"/>
                </a:lnTo>
                <a:lnTo>
                  <a:pt x="960967" y="750888"/>
                </a:lnTo>
                <a:lnTo>
                  <a:pt x="966259" y="744009"/>
                </a:lnTo>
                <a:lnTo>
                  <a:pt x="972079" y="737129"/>
                </a:lnTo>
                <a:lnTo>
                  <a:pt x="978959" y="731838"/>
                </a:lnTo>
                <a:lnTo>
                  <a:pt x="985309" y="726546"/>
                </a:lnTo>
                <a:lnTo>
                  <a:pt x="992717" y="722313"/>
                </a:lnTo>
                <a:lnTo>
                  <a:pt x="1000655" y="718079"/>
                </a:lnTo>
                <a:lnTo>
                  <a:pt x="1009121" y="714904"/>
                </a:lnTo>
                <a:lnTo>
                  <a:pt x="1017588" y="712788"/>
                </a:lnTo>
                <a:lnTo>
                  <a:pt x="1026055" y="711729"/>
                </a:lnTo>
                <a:lnTo>
                  <a:pt x="1036109" y="711200"/>
                </a:lnTo>
                <a:close/>
                <a:moveTo>
                  <a:pt x="799572" y="711200"/>
                </a:moveTo>
                <a:lnTo>
                  <a:pt x="809097" y="711729"/>
                </a:lnTo>
                <a:lnTo>
                  <a:pt x="817564" y="712788"/>
                </a:lnTo>
                <a:lnTo>
                  <a:pt x="826559" y="714904"/>
                </a:lnTo>
                <a:lnTo>
                  <a:pt x="834497" y="718079"/>
                </a:lnTo>
                <a:lnTo>
                  <a:pt x="842434" y="722313"/>
                </a:lnTo>
                <a:lnTo>
                  <a:pt x="849843" y="726546"/>
                </a:lnTo>
                <a:lnTo>
                  <a:pt x="856722" y="731838"/>
                </a:lnTo>
                <a:lnTo>
                  <a:pt x="863072" y="737129"/>
                </a:lnTo>
                <a:lnTo>
                  <a:pt x="868893" y="744009"/>
                </a:lnTo>
                <a:lnTo>
                  <a:pt x="874185" y="750888"/>
                </a:lnTo>
                <a:lnTo>
                  <a:pt x="878947" y="758296"/>
                </a:lnTo>
                <a:lnTo>
                  <a:pt x="882651" y="766234"/>
                </a:lnTo>
                <a:lnTo>
                  <a:pt x="885826" y="774700"/>
                </a:lnTo>
                <a:lnTo>
                  <a:pt x="887414" y="783167"/>
                </a:lnTo>
                <a:lnTo>
                  <a:pt x="889001" y="791634"/>
                </a:lnTo>
                <a:lnTo>
                  <a:pt x="889001" y="801159"/>
                </a:lnTo>
                <a:lnTo>
                  <a:pt x="889001" y="810684"/>
                </a:lnTo>
                <a:lnTo>
                  <a:pt x="887414" y="819150"/>
                </a:lnTo>
                <a:lnTo>
                  <a:pt x="885826" y="827617"/>
                </a:lnTo>
                <a:lnTo>
                  <a:pt x="882651" y="836084"/>
                </a:lnTo>
                <a:lnTo>
                  <a:pt x="878947" y="844021"/>
                </a:lnTo>
                <a:lnTo>
                  <a:pt x="874185" y="851430"/>
                </a:lnTo>
                <a:lnTo>
                  <a:pt x="868893" y="858309"/>
                </a:lnTo>
                <a:lnTo>
                  <a:pt x="863072" y="864659"/>
                </a:lnTo>
                <a:lnTo>
                  <a:pt x="856722" y="870480"/>
                </a:lnTo>
                <a:lnTo>
                  <a:pt x="849843" y="875771"/>
                </a:lnTo>
                <a:lnTo>
                  <a:pt x="842434" y="880005"/>
                </a:lnTo>
                <a:lnTo>
                  <a:pt x="834497" y="884238"/>
                </a:lnTo>
                <a:lnTo>
                  <a:pt x="826559" y="887413"/>
                </a:lnTo>
                <a:lnTo>
                  <a:pt x="817564" y="889001"/>
                </a:lnTo>
                <a:lnTo>
                  <a:pt x="809097" y="890588"/>
                </a:lnTo>
                <a:lnTo>
                  <a:pt x="799572" y="890588"/>
                </a:lnTo>
                <a:lnTo>
                  <a:pt x="790576" y="890588"/>
                </a:lnTo>
                <a:lnTo>
                  <a:pt x="781580" y="889001"/>
                </a:lnTo>
                <a:lnTo>
                  <a:pt x="773113" y="887413"/>
                </a:lnTo>
                <a:lnTo>
                  <a:pt x="764647" y="884238"/>
                </a:lnTo>
                <a:lnTo>
                  <a:pt x="756709" y="880005"/>
                </a:lnTo>
                <a:lnTo>
                  <a:pt x="749301" y="875771"/>
                </a:lnTo>
                <a:lnTo>
                  <a:pt x="742422" y="870480"/>
                </a:lnTo>
                <a:lnTo>
                  <a:pt x="735542" y="864659"/>
                </a:lnTo>
                <a:lnTo>
                  <a:pt x="730251" y="858309"/>
                </a:lnTo>
                <a:lnTo>
                  <a:pt x="724959" y="851430"/>
                </a:lnTo>
                <a:lnTo>
                  <a:pt x="720726" y="844021"/>
                </a:lnTo>
                <a:lnTo>
                  <a:pt x="717022" y="836084"/>
                </a:lnTo>
                <a:lnTo>
                  <a:pt x="713847" y="827617"/>
                </a:lnTo>
                <a:lnTo>
                  <a:pt x="711201" y="819150"/>
                </a:lnTo>
                <a:lnTo>
                  <a:pt x="710142" y="810684"/>
                </a:lnTo>
                <a:lnTo>
                  <a:pt x="709613" y="801159"/>
                </a:lnTo>
                <a:lnTo>
                  <a:pt x="710142" y="791634"/>
                </a:lnTo>
                <a:lnTo>
                  <a:pt x="711201" y="783167"/>
                </a:lnTo>
                <a:lnTo>
                  <a:pt x="713847" y="774700"/>
                </a:lnTo>
                <a:lnTo>
                  <a:pt x="717022" y="766234"/>
                </a:lnTo>
                <a:lnTo>
                  <a:pt x="720726" y="758296"/>
                </a:lnTo>
                <a:lnTo>
                  <a:pt x="724959" y="750888"/>
                </a:lnTo>
                <a:lnTo>
                  <a:pt x="730251" y="744009"/>
                </a:lnTo>
                <a:lnTo>
                  <a:pt x="735542" y="737129"/>
                </a:lnTo>
                <a:lnTo>
                  <a:pt x="742422" y="731838"/>
                </a:lnTo>
                <a:lnTo>
                  <a:pt x="749301" y="726546"/>
                </a:lnTo>
                <a:lnTo>
                  <a:pt x="756709" y="722313"/>
                </a:lnTo>
                <a:lnTo>
                  <a:pt x="764647" y="718079"/>
                </a:lnTo>
                <a:lnTo>
                  <a:pt x="773113" y="714904"/>
                </a:lnTo>
                <a:lnTo>
                  <a:pt x="781580" y="712788"/>
                </a:lnTo>
                <a:lnTo>
                  <a:pt x="790576" y="711729"/>
                </a:lnTo>
                <a:lnTo>
                  <a:pt x="799572" y="711200"/>
                </a:lnTo>
                <a:close/>
                <a:moveTo>
                  <a:pt x="2693194" y="474662"/>
                </a:moveTo>
                <a:lnTo>
                  <a:pt x="2702163" y="475717"/>
                </a:lnTo>
                <a:lnTo>
                  <a:pt x="2711660" y="476773"/>
                </a:lnTo>
                <a:lnTo>
                  <a:pt x="2720102" y="478883"/>
                </a:lnTo>
                <a:lnTo>
                  <a:pt x="2728544" y="482049"/>
                </a:lnTo>
                <a:lnTo>
                  <a:pt x="2736458" y="485742"/>
                </a:lnTo>
                <a:lnTo>
                  <a:pt x="2743845" y="489963"/>
                </a:lnTo>
                <a:lnTo>
                  <a:pt x="2750176" y="495767"/>
                </a:lnTo>
                <a:lnTo>
                  <a:pt x="2757035" y="501043"/>
                </a:lnTo>
                <a:lnTo>
                  <a:pt x="2762311" y="507902"/>
                </a:lnTo>
                <a:lnTo>
                  <a:pt x="2768115" y="514233"/>
                </a:lnTo>
                <a:lnTo>
                  <a:pt x="2772336" y="521620"/>
                </a:lnTo>
                <a:lnTo>
                  <a:pt x="2776029" y="529534"/>
                </a:lnTo>
                <a:lnTo>
                  <a:pt x="2778667" y="537976"/>
                </a:lnTo>
                <a:lnTo>
                  <a:pt x="2781305" y="546417"/>
                </a:lnTo>
                <a:lnTo>
                  <a:pt x="2782360" y="555387"/>
                </a:lnTo>
                <a:lnTo>
                  <a:pt x="2782888" y="564884"/>
                </a:lnTo>
                <a:lnTo>
                  <a:pt x="2782360" y="573853"/>
                </a:lnTo>
                <a:lnTo>
                  <a:pt x="2781305" y="582295"/>
                </a:lnTo>
                <a:lnTo>
                  <a:pt x="2778667" y="591264"/>
                </a:lnTo>
                <a:lnTo>
                  <a:pt x="2776029" y="599179"/>
                </a:lnTo>
                <a:lnTo>
                  <a:pt x="2772336" y="607093"/>
                </a:lnTo>
                <a:lnTo>
                  <a:pt x="2768115" y="614479"/>
                </a:lnTo>
                <a:lnTo>
                  <a:pt x="2762311" y="621866"/>
                </a:lnTo>
                <a:lnTo>
                  <a:pt x="2757035" y="627670"/>
                </a:lnTo>
                <a:lnTo>
                  <a:pt x="2750176" y="634001"/>
                </a:lnTo>
                <a:lnTo>
                  <a:pt x="2743845" y="638749"/>
                </a:lnTo>
                <a:lnTo>
                  <a:pt x="2736458" y="643498"/>
                </a:lnTo>
                <a:lnTo>
                  <a:pt x="2728544" y="647191"/>
                </a:lnTo>
                <a:lnTo>
                  <a:pt x="2720102" y="650357"/>
                </a:lnTo>
                <a:lnTo>
                  <a:pt x="2711660" y="651940"/>
                </a:lnTo>
                <a:lnTo>
                  <a:pt x="2702163" y="654050"/>
                </a:lnTo>
                <a:lnTo>
                  <a:pt x="2693194" y="654050"/>
                </a:lnTo>
                <a:lnTo>
                  <a:pt x="2684225" y="654050"/>
                </a:lnTo>
                <a:lnTo>
                  <a:pt x="2675255" y="651940"/>
                </a:lnTo>
                <a:lnTo>
                  <a:pt x="2666813" y="650357"/>
                </a:lnTo>
                <a:lnTo>
                  <a:pt x="2658899" y="647191"/>
                </a:lnTo>
                <a:lnTo>
                  <a:pt x="2650985" y="643498"/>
                </a:lnTo>
                <a:lnTo>
                  <a:pt x="2643598" y="638749"/>
                </a:lnTo>
                <a:lnTo>
                  <a:pt x="2636212" y="634001"/>
                </a:lnTo>
                <a:lnTo>
                  <a:pt x="2630408" y="627670"/>
                </a:lnTo>
                <a:lnTo>
                  <a:pt x="2624077" y="621866"/>
                </a:lnTo>
                <a:lnTo>
                  <a:pt x="2619328" y="614479"/>
                </a:lnTo>
                <a:lnTo>
                  <a:pt x="2614580" y="607093"/>
                </a:lnTo>
                <a:lnTo>
                  <a:pt x="2610887" y="599179"/>
                </a:lnTo>
                <a:lnTo>
                  <a:pt x="2607721" y="591264"/>
                </a:lnTo>
                <a:lnTo>
                  <a:pt x="2605083" y="582295"/>
                </a:lnTo>
                <a:lnTo>
                  <a:pt x="2604028" y="573853"/>
                </a:lnTo>
                <a:lnTo>
                  <a:pt x="2603500" y="564884"/>
                </a:lnTo>
                <a:lnTo>
                  <a:pt x="2604028" y="555387"/>
                </a:lnTo>
                <a:lnTo>
                  <a:pt x="2605083" y="546417"/>
                </a:lnTo>
                <a:lnTo>
                  <a:pt x="2607721" y="537976"/>
                </a:lnTo>
                <a:lnTo>
                  <a:pt x="2610887" y="529534"/>
                </a:lnTo>
                <a:lnTo>
                  <a:pt x="2614580" y="521620"/>
                </a:lnTo>
                <a:lnTo>
                  <a:pt x="2619328" y="514233"/>
                </a:lnTo>
                <a:lnTo>
                  <a:pt x="2624077" y="507902"/>
                </a:lnTo>
                <a:lnTo>
                  <a:pt x="2630408" y="501043"/>
                </a:lnTo>
                <a:lnTo>
                  <a:pt x="2636212" y="495767"/>
                </a:lnTo>
                <a:lnTo>
                  <a:pt x="2643598" y="489963"/>
                </a:lnTo>
                <a:lnTo>
                  <a:pt x="2650985" y="485742"/>
                </a:lnTo>
                <a:lnTo>
                  <a:pt x="2658899" y="482049"/>
                </a:lnTo>
                <a:lnTo>
                  <a:pt x="2666813" y="478883"/>
                </a:lnTo>
                <a:lnTo>
                  <a:pt x="2675255" y="476773"/>
                </a:lnTo>
                <a:lnTo>
                  <a:pt x="2684225" y="475717"/>
                </a:lnTo>
                <a:lnTo>
                  <a:pt x="2693194" y="474662"/>
                </a:lnTo>
                <a:close/>
                <a:moveTo>
                  <a:pt x="2456393" y="474662"/>
                </a:moveTo>
                <a:lnTo>
                  <a:pt x="2465389" y="475717"/>
                </a:lnTo>
                <a:lnTo>
                  <a:pt x="2474384" y="476773"/>
                </a:lnTo>
                <a:lnTo>
                  <a:pt x="2482851" y="478883"/>
                </a:lnTo>
                <a:lnTo>
                  <a:pt x="2491318" y="482049"/>
                </a:lnTo>
                <a:lnTo>
                  <a:pt x="2499255" y="485742"/>
                </a:lnTo>
                <a:lnTo>
                  <a:pt x="2506664" y="489963"/>
                </a:lnTo>
                <a:lnTo>
                  <a:pt x="2513543" y="495767"/>
                </a:lnTo>
                <a:lnTo>
                  <a:pt x="2519893" y="501043"/>
                </a:lnTo>
                <a:lnTo>
                  <a:pt x="2525714" y="507902"/>
                </a:lnTo>
                <a:lnTo>
                  <a:pt x="2531005" y="514233"/>
                </a:lnTo>
                <a:lnTo>
                  <a:pt x="2535238" y="521620"/>
                </a:lnTo>
                <a:lnTo>
                  <a:pt x="2538943" y="529534"/>
                </a:lnTo>
                <a:lnTo>
                  <a:pt x="2542118" y="537976"/>
                </a:lnTo>
                <a:lnTo>
                  <a:pt x="2544234" y="546417"/>
                </a:lnTo>
                <a:lnTo>
                  <a:pt x="2545822" y="555387"/>
                </a:lnTo>
                <a:lnTo>
                  <a:pt x="2546351" y="564884"/>
                </a:lnTo>
                <a:lnTo>
                  <a:pt x="2545822" y="573853"/>
                </a:lnTo>
                <a:lnTo>
                  <a:pt x="2544234" y="582295"/>
                </a:lnTo>
                <a:lnTo>
                  <a:pt x="2542118" y="591264"/>
                </a:lnTo>
                <a:lnTo>
                  <a:pt x="2538943" y="599179"/>
                </a:lnTo>
                <a:lnTo>
                  <a:pt x="2535238" y="607093"/>
                </a:lnTo>
                <a:lnTo>
                  <a:pt x="2531005" y="614479"/>
                </a:lnTo>
                <a:lnTo>
                  <a:pt x="2525714" y="621866"/>
                </a:lnTo>
                <a:lnTo>
                  <a:pt x="2519893" y="627670"/>
                </a:lnTo>
                <a:lnTo>
                  <a:pt x="2513543" y="634001"/>
                </a:lnTo>
                <a:lnTo>
                  <a:pt x="2506664" y="638749"/>
                </a:lnTo>
                <a:lnTo>
                  <a:pt x="2499255" y="643498"/>
                </a:lnTo>
                <a:lnTo>
                  <a:pt x="2491318" y="647191"/>
                </a:lnTo>
                <a:lnTo>
                  <a:pt x="2482851" y="650357"/>
                </a:lnTo>
                <a:lnTo>
                  <a:pt x="2474384" y="651940"/>
                </a:lnTo>
                <a:lnTo>
                  <a:pt x="2465389" y="654050"/>
                </a:lnTo>
                <a:lnTo>
                  <a:pt x="2456393" y="654050"/>
                </a:lnTo>
                <a:lnTo>
                  <a:pt x="2446868" y="654050"/>
                </a:lnTo>
                <a:lnTo>
                  <a:pt x="2438401" y="651940"/>
                </a:lnTo>
                <a:lnTo>
                  <a:pt x="2429405" y="650357"/>
                </a:lnTo>
                <a:lnTo>
                  <a:pt x="2421468" y="647191"/>
                </a:lnTo>
                <a:lnTo>
                  <a:pt x="2413530" y="643498"/>
                </a:lnTo>
                <a:lnTo>
                  <a:pt x="2406122" y="638749"/>
                </a:lnTo>
                <a:lnTo>
                  <a:pt x="2399243" y="634001"/>
                </a:lnTo>
                <a:lnTo>
                  <a:pt x="2392892" y="627670"/>
                </a:lnTo>
                <a:lnTo>
                  <a:pt x="2387072" y="621866"/>
                </a:lnTo>
                <a:lnTo>
                  <a:pt x="2381780" y="614479"/>
                </a:lnTo>
                <a:lnTo>
                  <a:pt x="2377017" y="607093"/>
                </a:lnTo>
                <a:lnTo>
                  <a:pt x="2373313" y="599179"/>
                </a:lnTo>
                <a:lnTo>
                  <a:pt x="2370138" y="591264"/>
                </a:lnTo>
                <a:lnTo>
                  <a:pt x="2368551" y="582295"/>
                </a:lnTo>
                <a:lnTo>
                  <a:pt x="2366963" y="573853"/>
                </a:lnTo>
                <a:lnTo>
                  <a:pt x="2366963" y="564884"/>
                </a:lnTo>
                <a:lnTo>
                  <a:pt x="2366963" y="555387"/>
                </a:lnTo>
                <a:lnTo>
                  <a:pt x="2368551" y="546417"/>
                </a:lnTo>
                <a:lnTo>
                  <a:pt x="2370138" y="537976"/>
                </a:lnTo>
                <a:lnTo>
                  <a:pt x="2373313" y="529534"/>
                </a:lnTo>
                <a:lnTo>
                  <a:pt x="2377017" y="521620"/>
                </a:lnTo>
                <a:lnTo>
                  <a:pt x="2381780" y="514233"/>
                </a:lnTo>
                <a:lnTo>
                  <a:pt x="2387072" y="507902"/>
                </a:lnTo>
                <a:lnTo>
                  <a:pt x="2392892" y="501043"/>
                </a:lnTo>
                <a:lnTo>
                  <a:pt x="2399243" y="495767"/>
                </a:lnTo>
                <a:lnTo>
                  <a:pt x="2406122" y="489963"/>
                </a:lnTo>
                <a:lnTo>
                  <a:pt x="2413530" y="485742"/>
                </a:lnTo>
                <a:lnTo>
                  <a:pt x="2421468" y="482049"/>
                </a:lnTo>
                <a:lnTo>
                  <a:pt x="2429405" y="478883"/>
                </a:lnTo>
                <a:lnTo>
                  <a:pt x="2438401" y="476773"/>
                </a:lnTo>
                <a:lnTo>
                  <a:pt x="2446868" y="475717"/>
                </a:lnTo>
                <a:lnTo>
                  <a:pt x="2456393" y="474662"/>
                </a:lnTo>
                <a:close/>
                <a:moveTo>
                  <a:pt x="2220384" y="474662"/>
                </a:moveTo>
                <a:lnTo>
                  <a:pt x="2229909" y="475717"/>
                </a:lnTo>
                <a:lnTo>
                  <a:pt x="2238376" y="476773"/>
                </a:lnTo>
                <a:lnTo>
                  <a:pt x="2246842" y="478883"/>
                </a:lnTo>
                <a:lnTo>
                  <a:pt x="2255309" y="482049"/>
                </a:lnTo>
                <a:lnTo>
                  <a:pt x="2263246" y="485742"/>
                </a:lnTo>
                <a:lnTo>
                  <a:pt x="2270655" y="489963"/>
                </a:lnTo>
                <a:lnTo>
                  <a:pt x="2277005" y="495767"/>
                </a:lnTo>
                <a:lnTo>
                  <a:pt x="2283884" y="501043"/>
                </a:lnTo>
                <a:lnTo>
                  <a:pt x="2289705" y="507902"/>
                </a:lnTo>
                <a:lnTo>
                  <a:pt x="2294997" y="514233"/>
                </a:lnTo>
                <a:lnTo>
                  <a:pt x="2299230" y="521620"/>
                </a:lnTo>
                <a:lnTo>
                  <a:pt x="2303463" y="529534"/>
                </a:lnTo>
                <a:lnTo>
                  <a:pt x="2306109" y="537976"/>
                </a:lnTo>
                <a:lnTo>
                  <a:pt x="2308226" y="546417"/>
                </a:lnTo>
                <a:lnTo>
                  <a:pt x="2309284" y="555387"/>
                </a:lnTo>
                <a:lnTo>
                  <a:pt x="2309813" y="564884"/>
                </a:lnTo>
                <a:lnTo>
                  <a:pt x="2309284" y="573853"/>
                </a:lnTo>
                <a:lnTo>
                  <a:pt x="2308226" y="582295"/>
                </a:lnTo>
                <a:lnTo>
                  <a:pt x="2306109" y="591264"/>
                </a:lnTo>
                <a:lnTo>
                  <a:pt x="2303463" y="599179"/>
                </a:lnTo>
                <a:lnTo>
                  <a:pt x="2299230" y="607093"/>
                </a:lnTo>
                <a:lnTo>
                  <a:pt x="2294997" y="614479"/>
                </a:lnTo>
                <a:lnTo>
                  <a:pt x="2289705" y="621866"/>
                </a:lnTo>
                <a:lnTo>
                  <a:pt x="2283884" y="627670"/>
                </a:lnTo>
                <a:lnTo>
                  <a:pt x="2277005" y="634001"/>
                </a:lnTo>
                <a:lnTo>
                  <a:pt x="2270655" y="638749"/>
                </a:lnTo>
                <a:lnTo>
                  <a:pt x="2263246" y="643498"/>
                </a:lnTo>
                <a:lnTo>
                  <a:pt x="2255309" y="647191"/>
                </a:lnTo>
                <a:lnTo>
                  <a:pt x="2246842" y="650357"/>
                </a:lnTo>
                <a:lnTo>
                  <a:pt x="2238376" y="651940"/>
                </a:lnTo>
                <a:lnTo>
                  <a:pt x="2229909" y="654050"/>
                </a:lnTo>
                <a:lnTo>
                  <a:pt x="2220384" y="654050"/>
                </a:lnTo>
                <a:lnTo>
                  <a:pt x="2210859" y="654050"/>
                </a:lnTo>
                <a:lnTo>
                  <a:pt x="2202392" y="651940"/>
                </a:lnTo>
                <a:lnTo>
                  <a:pt x="2193925" y="650357"/>
                </a:lnTo>
                <a:lnTo>
                  <a:pt x="2185459" y="647191"/>
                </a:lnTo>
                <a:lnTo>
                  <a:pt x="2177521" y="643498"/>
                </a:lnTo>
                <a:lnTo>
                  <a:pt x="2170113" y="638749"/>
                </a:lnTo>
                <a:lnTo>
                  <a:pt x="2163234" y="634001"/>
                </a:lnTo>
                <a:lnTo>
                  <a:pt x="2156354" y="627670"/>
                </a:lnTo>
                <a:lnTo>
                  <a:pt x="2151063" y="621866"/>
                </a:lnTo>
                <a:lnTo>
                  <a:pt x="2145771" y="614479"/>
                </a:lnTo>
                <a:lnTo>
                  <a:pt x="2141538" y="607093"/>
                </a:lnTo>
                <a:lnTo>
                  <a:pt x="2137304" y="599179"/>
                </a:lnTo>
                <a:lnTo>
                  <a:pt x="2134129" y="591264"/>
                </a:lnTo>
                <a:lnTo>
                  <a:pt x="2132013" y="582295"/>
                </a:lnTo>
                <a:lnTo>
                  <a:pt x="2130954" y="573853"/>
                </a:lnTo>
                <a:lnTo>
                  <a:pt x="2130425" y="564884"/>
                </a:lnTo>
                <a:lnTo>
                  <a:pt x="2130954" y="555387"/>
                </a:lnTo>
                <a:lnTo>
                  <a:pt x="2132013" y="546417"/>
                </a:lnTo>
                <a:lnTo>
                  <a:pt x="2134129" y="537976"/>
                </a:lnTo>
                <a:lnTo>
                  <a:pt x="2137304" y="529534"/>
                </a:lnTo>
                <a:lnTo>
                  <a:pt x="2141538" y="521620"/>
                </a:lnTo>
                <a:lnTo>
                  <a:pt x="2145771" y="514233"/>
                </a:lnTo>
                <a:lnTo>
                  <a:pt x="2151063" y="507902"/>
                </a:lnTo>
                <a:lnTo>
                  <a:pt x="2156354" y="501043"/>
                </a:lnTo>
                <a:lnTo>
                  <a:pt x="2163234" y="495767"/>
                </a:lnTo>
                <a:lnTo>
                  <a:pt x="2170113" y="489963"/>
                </a:lnTo>
                <a:lnTo>
                  <a:pt x="2177521" y="485742"/>
                </a:lnTo>
                <a:lnTo>
                  <a:pt x="2185459" y="482049"/>
                </a:lnTo>
                <a:lnTo>
                  <a:pt x="2193925" y="478883"/>
                </a:lnTo>
                <a:lnTo>
                  <a:pt x="2202392" y="476773"/>
                </a:lnTo>
                <a:lnTo>
                  <a:pt x="2210859" y="475717"/>
                </a:lnTo>
                <a:lnTo>
                  <a:pt x="2220384" y="474662"/>
                </a:lnTo>
                <a:close/>
                <a:moveTo>
                  <a:pt x="1983320" y="474662"/>
                </a:moveTo>
                <a:lnTo>
                  <a:pt x="1992369" y="475717"/>
                </a:lnTo>
                <a:lnTo>
                  <a:pt x="2001418" y="476773"/>
                </a:lnTo>
                <a:lnTo>
                  <a:pt x="2009934" y="478883"/>
                </a:lnTo>
                <a:lnTo>
                  <a:pt x="2017918" y="482049"/>
                </a:lnTo>
                <a:lnTo>
                  <a:pt x="2025902" y="485742"/>
                </a:lnTo>
                <a:lnTo>
                  <a:pt x="2033354" y="489963"/>
                </a:lnTo>
                <a:lnTo>
                  <a:pt x="2040806" y="495767"/>
                </a:lnTo>
                <a:lnTo>
                  <a:pt x="2046661" y="501043"/>
                </a:lnTo>
                <a:lnTo>
                  <a:pt x="2053049" y="507902"/>
                </a:lnTo>
                <a:lnTo>
                  <a:pt x="2057839" y="514233"/>
                </a:lnTo>
                <a:lnTo>
                  <a:pt x="2062630" y="521620"/>
                </a:lnTo>
                <a:lnTo>
                  <a:pt x="2066356" y="529534"/>
                </a:lnTo>
                <a:lnTo>
                  <a:pt x="2069549" y="537976"/>
                </a:lnTo>
                <a:lnTo>
                  <a:pt x="2071146" y="546417"/>
                </a:lnTo>
                <a:lnTo>
                  <a:pt x="2073275" y="555387"/>
                </a:lnTo>
                <a:lnTo>
                  <a:pt x="2073275" y="564884"/>
                </a:lnTo>
                <a:lnTo>
                  <a:pt x="2073275" y="573853"/>
                </a:lnTo>
                <a:lnTo>
                  <a:pt x="2071146" y="582295"/>
                </a:lnTo>
                <a:lnTo>
                  <a:pt x="2069549" y="591264"/>
                </a:lnTo>
                <a:lnTo>
                  <a:pt x="2066356" y="599179"/>
                </a:lnTo>
                <a:lnTo>
                  <a:pt x="2062630" y="607093"/>
                </a:lnTo>
                <a:lnTo>
                  <a:pt x="2057839" y="614479"/>
                </a:lnTo>
                <a:lnTo>
                  <a:pt x="2053049" y="621866"/>
                </a:lnTo>
                <a:lnTo>
                  <a:pt x="2046661" y="627670"/>
                </a:lnTo>
                <a:lnTo>
                  <a:pt x="2040806" y="634001"/>
                </a:lnTo>
                <a:lnTo>
                  <a:pt x="2033354" y="638749"/>
                </a:lnTo>
                <a:lnTo>
                  <a:pt x="2025902" y="643498"/>
                </a:lnTo>
                <a:lnTo>
                  <a:pt x="2017918" y="647191"/>
                </a:lnTo>
                <a:lnTo>
                  <a:pt x="2009934" y="650357"/>
                </a:lnTo>
                <a:lnTo>
                  <a:pt x="2001418" y="651940"/>
                </a:lnTo>
                <a:lnTo>
                  <a:pt x="1992369" y="654050"/>
                </a:lnTo>
                <a:lnTo>
                  <a:pt x="1983320" y="654050"/>
                </a:lnTo>
                <a:lnTo>
                  <a:pt x="1973739" y="654050"/>
                </a:lnTo>
                <a:lnTo>
                  <a:pt x="1964690" y="651940"/>
                </a:lnTo>
                <a:lnTo>
                  <a:pt x="1956174" y="650357"/>
                </a:lnTo>
                <a:lnTo>
                  <a:pt x="1947657" y="647191"/>
                </a:lnTo>
                <a:lnTo>
                  <a:pt x="1939673" y="643498"/>
                </a:lnTo>
                <a:lnTo>
                  <a:pt x="1932221" y="638749"/>
                </a:lnTo>
                <a:lnTo>
                  <a:pt x="1925834" y="634001"/>
                </a:lnTo>
                <a:lnTo>
                  <a:pt x="1918914" y="627670"/>
                </a:lnTo>
                <a:lnTo>
                  <a:pt x="1913591" y="621866"/>
                </a:lnTo>
                <a:lnTo>
                  <a:pt x="1907736" y="614479"/>
                </a:lnTo>
                <a:lnTo>
                  <a:pt x="1903478" y="607093"/>
                </a:lnTo>
                <a:lnTo>
                  <a:pt x="1899752" y="599179"/>
                </a:lnTo>
                <a:lnTo>
                  <a:pt x="1897091" y="591264"/>
                </a:lnTo>
                <a:lnTo>
                  <a:pt x="1894429" y="582295"/>
                </a:lnTo>
                <a:lnTo>
                  <a:pt x="1893365" y="573853"/>
                </a:lnTo>
                <a:lnTo>
                  <a:pt x="1892300" y="564884"/>
                </a:lnTo>
                <a:lnTo>
                  <a:pt x="1893365" y="555387"/>
                </a:lnTo>
                <a:lnTo>
                  <a:pt x="1894429" y="546417"/>
                </a:lnTo>
                <a:lnTo>
                  <a:pt x="1897091" y="537976"/>
                </a:lnTo>
                <a:lnTo>
                  <a:pt x="1899752" y="529534"/>
                </a:lnTo>
                <a:lnTo>
                  <a:pt x="1903478" y="521620"/>
                </a:lnTo>
                <a:lnTo>
                  <a:pt x="1907736" y="514233"/>
                </a:lnTo>
                <a:lnTo>
                  <a:pt x="1913591" y="507902"/>
                </a:lnTo>
                <a:lnTo>
                  <a:pt x="1918914" y="501043"/>
                </a:lnTo>
                <a:lnTo>
                  <a:pt x="1925834" y="495767"/>
                </a:lnTo>
                <a:lnTo>
                  <a:pt x="1932221" y="489963"/>
                </a:lnTo>
                <a:lnTo>
                  <a:pt x="1939673" y="485742"/>
                </a:lnTo>
                <a:lnTo>
                  <a:pt x="1947657" y="482049"/>
                </a:lnTo>
                <a:lnTo>
                  <a:pt x="1956174" y="478883"/>
                </a:lnTo>
                <a:lnTo>
                  <a:pt x="1964690" y="476773"/>
                </a:lnTo>
                <a:lnTo>
                  <a:pt x="1973739" y="475717"/>
                </a:lnTo>
                <a:lnTo>
                  <a:pt x="1983320" y="474662"/>
                </a:lnTo>
                <a:close/>
                <a:moveTo>
                  <a:pt x="1272118" y="474662"/>
                </a:moveTo>
                <a:lnTo>
                  <a:pt x="1281114" y="475717"/>
                </a:lnTo>
                <a:lnTo>
                  <a:pt x="1290639" y="476773"/>
                </a:lnTo>
                <a:lnTo>
                  <a:pt x="1299105" y="478883"/>
                </a:lnTo>
                <a:lnTo>
                  <a:pt x="1307572" y="482049"/>
                </a:lnTo>
                <a:lnTo>
                  <a:pt x="1315509" y="485742"/>
                </a:lnTo>
                <a:lnTo>
                  <a:pt x="1322918" y="489963"/>
                </a:lnTo>
                <a:lnTo>
                  <a:pt x="1329268" y="495767"/>
                </a:lnTo>
                <a:lnTo>
                  <a:pt x="1336147" y="501043"/>
                </a:lnTo>
                <a:lnTo>
                  <a:pt x="1341439" y="507902"/>
                </a:lnTo>
                <a:lnTo>
                  <a:pt x="1347260" y="514233"/>
                </a:lnTo>
                <a:lnTo>
                  <a:pt x="1351493" y="521620"/>
                </a:lnTo>
                <a:lnTo>
                  <a:pt x="1355197" y="529534"/>
                </a:lnTo>
                <a:lnTo>
                  <a:pt x="1357843" y="537976"/>
                </a:lnTo>
                <a:lnTo>
                  <a:pt x="1360489" y="546417"/>
                </a:lnTo>
                <a:lnTo>
                  <a:pt x="1361547" y="555387"/>
                </a:lnTo>
                <a:lnTo>
                  <a:pt x="1362076" y="564884"/>
                </a:lnTo>
                <a:lnTo>
                  <a:pt x="1361547" y="573853"/>
                </a:lnTo>
                <a:lnTo>
                  <a:pt x="1360489" y="582295"/>
                </a:lnTo>
                <a:lnTo>
                  <a:pt x="1357843" y="591264"/>
                </a:lnTo>
                <a:lnTo>
                  <a:pt x="1355197" y="599179"/>
                </a:lnTo>
                <a:lnTo>
                  <a:pt x="1351493" y="607093"/>
                </a:lnTo>
                <a:lnTo>
                  <a:pt x="1347260" y="614479"/>
                </a:lnTo>
                <a:lnTo>
                  <a:pt x="1341439" y="621866"/>
                </a:lnTo>
                <a:lnTo>
                  <a:pt x="1336147" y="627670"/>
                </a:lnTo>
                <a:lnTo>
                  <a:pt x="1329268" y="634001"/>
                </a:lnTo>
                <a:lnTo>
                  <a:pt x="1322918" y="638749"/>
                </a:lnTo>
                <a:lnTo>
                  <a:pt x="1315509" y="643498"/>
                </a:lnTo>
                <a:lnTo>
                  <a:pt x="1307572" y="647191"/>
                </a:lnTo>
                <a:lnTo>
                  <a:pt x="1299105" y="650357"/>
                </a:lnTo>
                <a:lnTo>
                  <a:pt x="1290639" y="651940"/>
                </a:lnTo>
                <a:lnTo>
                  <a:pt x="1281114" y="654050"/>
                </a:lnTo>
                <a:lnTo>
                  <a:pt x="1272118" y="654050"/>
                </a:lnTo>
                <a:lnTo>
                  <a:pt x="1263122" y="654050"/>
                </a:lnTo>
                <a:lnTo>
                  <a:pt x="1254655" y="651940"/>
                </a:lnTo>
                <a:lnTo>
                  <a:pt x="1245659" y="650357"/>
                </a:lnTo>
                <a:lnTo>
                  <a:pt x="1237722" y="647191"/>
                </a:lnTo>
                <a:lnTo>
                  <a:pt x="1229784" y="643498"/>
                </a:lnTo>
                <a:lnTo>
                  <a:pt x="1222376" y="638749"/>
                </a:lnTo>
                <a:lnTo>
                  <a:pt x="1214968" y="634001"/>
                </a:lnTo>
                <a:lnTo>
                  <a:pt x="1209147" y="627670"/>
                </a:lnTo>
                <a:lnTo>
                  <a:pt x="1202797" y="621866"/>
                </a:lnTo>
                <a:lnTo>
                  <a:pt x="1198034" y="614479"/>
                </a:lnTo>
                <a:lnTo>
                  <a:pt x="1193272" y="607093"/>
                </a:lnTo>
                <a:lnTo>
                  <a:pt x="1189567" y="599179"/>
                </a:lnTo>
                <a:lnTo>
                  <a:pt x="1186392" y="591264"/>
                </a:lnTo>
                <a:lnTo>
                  <a:pt x="1184805" y="582295"/>
                </a:lnTo>
                <a:lnTo>
                  <a:pt x="1182688" y="573853"/>
                </a:lnTo>
                <a:lnTo>
                  <a:pt x="1182688" y="564884"/>
                </a:lnTo>
                <a:lnTo>
                  <a:pt x="1182688" y="555387"/>
                </a:lnTo>
                <a:lnTo>
                  <a:pt x="1184805" y="546417"/>
                </a:lnTo>
                <a:lnTo>
                  <a:pt x="1186392" y="537976"/>
                </a:lnTo>
                <a:lnTo>
                  <a:pt x="1189567" y="529534"/>
                </a:lnTo>
                <a:lnTo>
                  <a:pt x="1193272" y="521620"/>
                </a:lnTo>
                <a:lnTo>
                  <a:pt x="1198034" y="514233"/>
                </a:lnTo>
                <a:lnTo>
                  <a:pt x="1202797" y="507902"/>
                </a:lnTo>
                <a:lnTo>
                  <a:pt x="1209147" y="501043"/>
                </a:lnTo>
                <a:lnTo>
                  <a:pt x="1214968" y="495767"/>
                </a:lnTo>
                <a:lnTo>
                  <a:pt x="1222376" y="489963"/>
                </a:lnTo>
                <a:lnTo>
                  <a:pt x="1229784" y="485742"/>
                </a:lnTo>
                <a:lnTo>
                  <a:pt x="1237722" y="482049"/>
                </a:lnTo>
                <a:lnTo>
                  <a:pt x="1245659" y="478883"/>
                </a:lnTo>
                <a:lnTo>
                  <a:pt x="1254655" y="476773"/>
                </a:lnTo>
                <a:lnTo>
                  <a:pt x="1263122" y="475717"/>
                </a:lnTo>
                <a:lnTo>
                  <a:pt x="1272118" y="474662"/>
                </a:lnTo>
                <a:close/>
                <a:moveTo>
                  <a:pt x="1036109" y="474662"/>
                </a:moveTo>
                <a:lnTo>
                  <a:pt x="1045105" y="475717"/>
                </a:lnTo>
                <a:lnTo>
                  <a:pt x="1053571" y="476773"/>
                </a:lnTo>
                <a:lnTo>
                  <a:pt x="1062038" y="478883"/>
                </a:lnTo>
                <a:lnTo>
                  <a:pt x="1070505" y="482049"/>
                </a:lnTo>
                <a:lnTo>
                  <a:pt x="1078442" y="485742"/>
                </a:lnTo>
                <a:lnTo>
                  <a:pt x="1085851" y="489963"/>
                </a:lnTo>
                <a:lnTo>
                  <a:pt x="1092730" y="495767"/>
                </a:lnTo>
                <a:lnTo>
                  <a:pt x="1099080" y="501043"/>
                </a:lnTo>
                <a:lnTo>
                  <a:pt x="1105430" y="507902"/>
                </a:lnTo>
                <a:lnTo>
                  <a:pt x="1110192" y="514233"/>
                </a:lnTo>
                <a:lnTo>
                  <a:pt x="1114426" y="521620"/>
                </a:lnTo>
                <a:lnTo>
                  <a:pt x="1118659" y="529534"/>
                </a:lnTo>
                <a:lnTo>
                  <a:pt x="1121834" y="537976"/>
                </a:lnTo>
                <a:lnTo>
                  <a:pt x="1123422" y="546417"/>
                </a:lnTo>
                <a:lnTo>
                  <a:pt x="1125009" y="555387"/>
                </a:lnTo>
                <a:lnTo>
                  <a:pt x="1125538" y="564884"/>
                </a:lnTo>
                <a:lnTo>
                  <a:pt x="1125009" y="573853"/>
                </a:lnTo>
                <a:lnTo>
                  <a:pt x="1123422" y="582295"/>
                </a:lnTo>
                <a:lnTo>
                  <a:pt x="1121834" y="591264"/>
                </a:lnTo>
                <a:lnTo>
                  <a:pt x="1118659" y="599179"/>
                </a:lnTo>
                <a:lnTo>
                  <a:pt x="1114426" y="607093"/>
                </a:lnTo>
                <a:lnTo>
                  <a:pt x="1110192" y="614479"/>
                </a:lnTo>
                <a:lnTo>
                  <a:pt x="1105430" y="621866"/>
                </a:lnTo>
                <a:lnTo>
                  <a:pt x="1099080" y="627670"/>
                </a:lnTo>
                <a:lnTo>
                  <a:pt x="1092730" y="634001"/>
                </a:lnTo>
                <a:lnTo>
                  <a:pt x="1085851" y="638749"/>
                </a:lnTo>
                <a:lnTo>
                  <a:pt x="1078442" y="643498"/>
                </a:lnTo>
                <a:lnTo>
                  <a:pt x="1070505" y="647191"/>
                </a:lnTo>
                <a:lnTo>
                  <a:pt x="1062038" y="650357"/>
                </a:lnTo>
                <a:lnTo>
                  <a:pt x="1053571" y="651940"/>
                </a:lnTo>
                <a:lnTo>
                  <a:pt x="1045105" y="654050"/>
                </a:lnTo>
                <a:lnTo>
                  <a:pt x="1036109" y="654050"/>
                </a:lnTo>
                <a:lnTo>
                  <a:pt x="1026055" y="654050"/>
                </a:lnTo>
                <a:lnTo>
                  <a:pt x="1017588" y="651940"/>
                </a:lnTo>
                <a:lnTo>
                  <a:pt x="1009121" y="650357"/>
                </a:lnTo>
                <a:lnTo>
                  <a:pt x="1000655" y="647191"/>
                </a:lnTo>
                <a:lnTo>
                  <a:pt x="992717" y="643498"/>
                </a:lnTo>
                <a:lnTo>
                  <a:pt x="985309" y="638749"/>
                </a:lnTo>
                <a:lnTo>
                  <a:pt x="978959" y="634001"/>
                </a:lnTo>
                <a:lnTo>
                  <a:pt x="972079" y="627670"/>
                </a:lnTo>
                <a:lnTo>
                  <a:pt x="966259" y="621866"/>
                </a:lnTo>
                <a:lnTo>
                  <a:pt x="960967" y="614479"/>
                </a:lnTo>
                <a:lnTo>
                  <a:pt x="956734" y="607093"/>
                </a:lnTo>
                <a:lnTo>
                  <a:pt x="952500" y="599179"/>
                </a:lnTo>
                <a:lnTo>
                  <a:pt x="949325" y="591264"/>
                </a:lnTo>
                <a:lnTo>
                  <a:pt x="947738" y="582295"/>
                </a:lnTo>
                <a:lnTo>
                  <a:pt x="946679" y="573853"/>
                </a:lnTo>
                <a:lnTo>
                  <a:pt x="946150" y="564884"/>
                </a:lnTo>
                <a:lnTo>
                  <a:pt x="946679" y="555387"/>
                </a:lnTo>
                <a:lnTo>
                  <a:pt x="947738" y="546417"/>
                </a:lnTo>
                <a:lnTo>
                  <a:pt x="949325" y="537976"/>
                </a:lnTo>
                <a:lnTo>
                  <a:pt x="952500" y="529534"/>
                </a:lnTo>
                <a:lnTo>
                  <a:pt x="956734" y="521620"/>
                </a:lnTo>
                <a:lnTo>
                  <a:pt x="960967" y="514233"/>
                </a:lnTo>
                <a:lnTo>
                  <a:pt x="966259" y="507902"/>
                </a:lnTo>
                <a:lnTo>
                  <a:pt x="972079" y="501043"/>
                </a:lnTo>
                <a:lnTo>
                  <a:pt x="978959" y="495767"/>
                </a:lnTo>
                <a:lnTo>
                  <a:pt x="985309" y="489963"/>
                </a:lnTo>
                <a:lnTo>
                  <a:pt x="992717" y="485742"/>
                </a:lnTo>
                <a:lnTo>
                  <a:pt x="1000655" y="482049"/>
                </a:lnTo>
                <a:lnTo>
                  <a:pt x="1009121" y="478883"/>
                </a:lnTo>
                <a:lnTo>
                  <a:pt x="1017588" y="476773"/>
                </a:lnTo>
                <a:lnTo>
                  <a:pt x="1026055" y="475717"/>
                </a:lnTo>
                <a:lnTo>
                  <a:pt x="1036109" y="474662"/>
                </a:lnTo>
                <a:close/>
                <a:moveTo>
                  <a:pt x="799572" y="474662"/>
                </a:moveTo>
                <a:lnTo>
                  <a:pt x="809097" y="475717"/>
                </a:lnTo>
                <a:lnTo>
                  <a:pt x="817564" y="476773"/>
                </a:lnTo>
                <a:lnTo>
                  <a:pt x="826559" y="478883"/>
                </a:lnTo>
                <a:lnTo>
                  <a:pt x="834497" y="482049"/>
                </a:lnTo>
                <a:lnTo>
                  <a:pt x="842434" y="485742"/>
                </a:lnTo>
                <a:lnTo>
                  <a:pt x="849843" y="489963"/>
                </a:lnTo>
                <a:lnTo>
                  <a:pt x="856722" y="495767"/>
                </a:lnTo>
                <a:lnTo>
                  <a:pt x="863072" y="501043"/>
                </a:lnTo>
                <a:lnTo>
                  <a:pt x="868893" y="507902"/>
                </a:lnTo>
                <a:lnTo>
                  <a:pt x="874185" y="514233"/>
                </a:lnTo>
                <a:lnTo>
                  <a:pt x="878947" y="521620"/>
                </a:lnTo>
                <a:lnTo>
                  <a:pt x="882651" y="529534"/>
                </a:lnTo>
                <a:lnTo>
                  <a:pt x="885826" y="537976"/>
                </a:lnTo>
                <a:lnTo>
                  <a:pt x="887414" y="546417"/>
                </a:lnTo>
                <a:lnTo>
                  <a:pt x="889001" y="555387"/>
                </a:lnTo>
                <a:lnTo>
                  <a:pt x="889001" y="564884"/>
                </a:lnTo>
                <a:lnTo>
                  <a:pt x="889001" y="573853"/>
                </a:lnTo>
                <a:lnTo>
                  <a:pt x="887414" y="582295"/>
                </a:lnTo>
                <a:lnTo>
                  <a:pt x="885826" y="591264"/>
                </a:lnTo>
                <a:lnTo>
                  <a:pt x="882651" y="599179"/>
                </a:lnTo>
                <a:lnTo>
                  <a:pt x="878947" y="607093"/>
                </a:lnTo>
                <a:lnTo>
                  <a:pt x="874185" y="614479"/>
                </a:lnTo>
                <a:lnTo>
                  <a:pt x="868893" y="621866"/>
                </a:lnTo>
                <a:lnTo>
                  <a:pt x="863072" y="627670"/>
                </a:lnTo>
                <a:lnTo>
                  <a:pt x="856722" y="634001"/>
                </a:lnTo>
                <a:lnTo>
                  <a:pt x="849843" y="638749"/>
                </a:lnTo>
                <a:lnTo>
                  <a:pt x="842434" y="643498"/>
                </a:lnTo>
                <a:lnTo>
                  <a:pt x="834497" y="647191"/>
                </a:lnTo>
                <a:lnTo>
                  <a:pt x="826559" y="650357"/>
                </a:lnTo>
                <a:lnTo>
                  <a:pt x="817564" y="651940"/>
                </a:lnTo>
                <a:lnTo>
                  <a:pt x="809097" y="654050"/>
                </a:lnTo>
                <a:lnTo>
                  <a:pt x="799572" y="654050"/>
                </a:lnTo>
                <a:lnTo>
                  <a:pt x="790576" y="654050"/>
                </a:lnTo>
                <a:lnTo>
                  <a:pt x="781580" y="651940"/>
                </a:lnTo>
                <a:lnTo>
                  <a:pt x="773113" y="650357"/>
                </a:lnTo>
                <a:lnTo>
                  <a:pt x="764647" y="647191"/>
                </a:lnTo>
                <a:lnTo>
                  <a:pt x="756709" y="643498"/>
                </a:lnTo>
                <a:lnTo>
                  <a:pt x="749301" y="638749"/>
                </a:lnTo>
                <a:lnTo>
                  <a:pt x="742422" y="634001"/>
                </a:lnTo>
                <a:lnTo>
                  <a:pt x="735542" y="627670"/>
                </a:lnTo>
                <a:lnTo>
                  <a:pt x="730251" y="621866"/>
                </a:lnTo>
                <a:lnTo>
                  <a:pt x="724959" y="614479"/>
                </a:lnTo>
                <a:lnTo>
                  <a:pt x="720726" y="607093"/>
                </a:lnTo>
                <a:lnTo>
                  <a:pt x="717022" y="599179"/>
                </a:lnTo>
                <a:lnTo>
                  <a:pt x="713847" y="591264"/>
                </a:lnTo>
                <a:lnTo>
                  <a:pt x="711201" y="582295"/>
                </a:lnTo>
                <a:lnTo>
                  <a:pt x="710142" y="573853"/>
                </a:lnTo>
                <a:lnTo>
                  <a:pt x="709613" y="564884"/>
                </a:lnTo>
                <a:lnTo>
                  <a:pt x="710142" y="555387"/>
                </a:lnTo>
                <a:lnTo>
                  <a:pt x="711201" y="546417"/>
                </a:lnTo>
                <a:lnTo>
                  <a:pt x="713847" y="537976"/>
                </a:lnTo>
                <a:lnTo>
                  <a:pt x="717022" y="529534"/>
                </a:lnTo>
                <a:lnTo>
                  <a:pt x="720726" y="521620"/>
                </a:lnTo>
                <a:lnTo>
                  <a:pt x="724959" y="514233"/>
                </a:lnTo>
                <a:lnTo>
                  <a:pt x="730251" y="507902"/>
                </a:lnTo>
                <a:lnTo>
                  <a:pt x="735542" y="501043"/>
                </a:lnTo>
                <a:lnTo>
                  <a:pt x="742422" y="495767"/>
                </a:lnTo>
                <a:lnTo>
                  <a:pt x="749301" y="489963"/>
                </a:lnTo>
                <a:lnTo>
                  <a:pt x="756709" y="485742"/>
                </a:lnTo>
                <a:lnTo>
                  <a:pt x="764647" y="482049"/>
                </a:lnTo>
                <a:lnTo>
                  <a:pt x="773113" y="478883"/>
                </a:lnTo>
                <a:lnTo>
                  <a:pt x="781580" y="476773"/>
                </a:lnTo>
                <a:lnTo>
                  <a:pt x="790576" y="475717"/>
                </a:lnTo>
                <a:lnTo>
                  <a:pt x="799572" y="474662"/>
                </a:lnTo>
                <a:close/>
                <a:moveTo>
                  <a:pt x="563032" y="474662"/>
                </a:moveTo>
                <a:lnTo>
                  <a:pt x="571975" y="475717"/>
                </a:lnTo>
                <a:lnTo>
                  <a:pt x="580918" y="476773"/>
                </a:lnTo>
                <a:lnTo>
                  <a:pt x="589335" y="478883"/>
                </a:lnTo>
                <a:lnTo>
                  <a:pt x="597226" y="482049"/>
                </a:lnTo>
                <a:lnTo>
                  <a:pt x="605117" y="485742"/>
                </a:lnTo>
                <a:lnTo>
                  <a:pt x="613008" y="489963"/>
                </a:lnTo>
                <a:lnTo>
                  <a:pt x="619847" y="495767"/>
                </a:lnTo>
                <a:lnTo>
                  <a:pt x="625633" y="501043"/>
                </a:lnTo>
                <a:lnTo>
                  <a:pt x="631946" y="507902"/>
                </a:lnTo>
                <a:lnTo>
                  <a:pt x="636681" y="514233"/>
                </a:lnTo>
                <a:lnTo>
                  <a:pt x="641415" y="521620"/>
                </a:lnTo>
                <a:lnTo>
                  <a:pt x="645098" y="529534"/>
                </a:lnTo>
                <a:lnTo>
                  <a:pt x="648254" y="537976"/>
                </a:lnTo>
                <a:lnTo>
                  <a:pt x="650885" y="546417"/>
                </a:lnTo>
                <a:lnTo>
                  <a:pt x="651937" y="555387"/>
                </a:lnTo>
                <a:lnTo>
                  <a:pt x="652463" y="564884"/>
                </a:lnTo>
                <a:lnTo>
                  <a:pt x="651937" y="573853"/>
                </a:lnTo>
                <a:lnTo>
                  <a:pt x="650885" y="582295"/>
                </a:lnTo>
                <a:lnTo>
                  <a:pt x="648254" y="591264"/>
                </a:lnTo>
                <a:lnTo>
                  <a:pt x="645098" y="599179"/>
                </a:lnTo>
                <a:lnTo>
                  <a:pt x="641415" y="607093"/>
                </a:lnTo>
                <a:lnTo>
                  <a:pt x="636681" y="614479"/>
                </a:lnTo>
                <a:lnTo>
                  <a:pt x="631946" y="621866"/>
                </a:lnTo>
                <a:lnTo>
                  <a:pt x="625633" y="627670"/>
                </a:lnTo>
                <a:lnTo>
                  <a:pt x="619847" y="634001"/>
                </a:lnTo>
                <a:lnTo>
                  <a:pt x="613008" y="638749"/>
                </a:lnTo>
                <a:lnTo>
                  <a:pt x="605117" y="643498"/>
                </a:lnTo>
                <a:lnTo>
                  <a:pt x="597226" y="647191"/>
                </a:lnTo>
                <a:lnTo>
                  <a:pt x="589335" y="650357"/>
                </a:lnTo>
                <a:lnTo>
                  <a:pt x="580918" y="651940"/>
                </a:lnTo>
                <a:lnTo>
                  <a:pt x="571975" y="654050"/>
                </a:lnTo>
                <a:lnTo>
                  <a:pt x="563032" y="654050"/>
                </a:lnTo>
                <a:lnTo>
                  <a:pt x="554089" y="654050"/>
                </a:lnTo>
                <a:lnTo>
                  <a:pt x="544620" y="651940"/>
                </a:lnTo>
                <a:lnTo>
                  <a:pt x="536202" y="650357"/>
                </a:lnTo>
                <a:lnTo>
                  <a:pt x="527785" y="647191"/>
                </a:lnTo>
                <a:lnTo>
                  <a:pt x="519894" y="643498"/>
                </a:lnTo>
                <a:lnTo>
                  <a:pt x="512530" y="638749"/>
                </a:lnTo>
                <a:lnTo>
                  <a:pt x="506217" y="634001"/>
                </a:lnTo>
                <a:lnTo>
                  <a:pt x="499378" y="627670"/>
                </a:lnTo>
                <a:lnTo>
                  <a:pt x="494117" y="621866"/>
                </a:lnTo>
                <a:lnTo>
                  <a:pt x="488331" y="614479"/>
                </a:lnTo>
                <a:lnTo>
                  <a:pt x="484122" y="607093"/>
                </a:lnTo>
                <a:lnTo>
                  <a:pt x="480440" y="599179"/>
                </a:lnTo>
                <a:lnTo>
                  <a:pt x="477809" y="591264"/>
                </a:lnTo>
                <a:lnTo>
                  <a:pt x="475179" y="582295"/>
                </a:lnTo>
                <a:lnTo>
                  <a:pt x="474127" y="573853"/>
                </a:lnTo>
                <a:lnTo>
                  <a:pt x="473075" y="564884"/>
                </a:lnTo>
                <a:lnTo>
                  <a:pt x="474127" y="555387"/>
                </a:lnTo>
                <a:lnTo>
                  <a:pt x="475179" y="546417"/>
                </a:lnTo>
                <a:lnTo>
                  <a:pt x="477809" y="537976"/>
                </a:lnTo>
                <a:lnTo>
                  <a:pt x="480440" y="529534"/>
                </a:lnTo>
                <a:lnTo>
                  <a:pt x="484122" y="521620"/>
                </a:lnTo>
                <a:lnTo>
                  <a:pt x="488331" y="514233"/>
                </a:lnTo>
                <a:lnTo>
                  <a:pt x="494117" y="507902"/>
                </a:lnTo>
                <a:lnTo>
                  <a:pt x="499378" y="501043"/>
                </a:lnTo>
                <a:lnTo>
                  <a:pt x="506217" y="495767"/>
                </a:lnTo>
                <a:lnTo>
                  <a:pt x="512530" y="489963"/>
                </a:lnTo>
                <a:lnTo>
                  <a:pt x="519894" y="485742"/>
                </a:lnTo>
                <a:lnTo>
                  <a:pt x="527785" y="482049"/>
                </a:lnTo>
                <a:lnTo>
                  <a:pt x="536202" y="478883"/>
                </a:lnTo>
                <a:lnTo>
                  <a:pt x="544620" y="476773"/>
                </a:lnTo>
                <a:lnTo>
                  <a:pt x="554089" y="475717"/>
                </a:lnTo>
                <a:lnTo>
                  <a:pt x="563032" y="474662"/>
                </a:lnTo>
                <a:close/>
                <a:moveTo>
                  <a:pt x="2456393" y="238125"/>
                </a:moveTo>
                <a:lnTo>
                  <a:pt x="2465389" y="238653"/>
                </a:lnTo>
                <a:lnTo>
                  <a:pt x="2474384" y="239708"/>
                </a:lnTo>
                <a:lnTo>
                  <a:pt x="2482851" y="242346"/>
                </a:lnTo>
                <a:lnTo>
                  <a:pt x="2491318" y="245512"/>
                </a:lnTo>
                <a:lnTo>
                  <a:pt x="2499255" y="249205"/>
                </a:lnTo>
                <a:lnTo>
                  <a:pt x="2506664" y="253426"/>
                </a:lnTo>
                <a:lnTo>
                  <a:pt x="2513543" y="258702"/>
                </a:lnTo>
                <a:lnTo>
                  <a:pt x="2519893" y="263978"/>
                </a:lnTo>
                <a:lnTo>
                  <a:pt x="2525714" y="270837"/>
                </a:lnTo>
                <a:lnTo>
                  <a:pt x="2531005" y="277696"/>
                </a:lnTo>
                <a:lnTo>
                  <a:pt x="2535238" y="285610"/>
                </a:lnTo>
                <a:lnTo>
                  <a:pt x="2538943" y="292469"/>
                </a:lnTo>
                <a:lnTo>
                  <a:pt x="2542118" y="301439"/>
                </a:lnTo>
                <a:lnTo>
                  <a:pt x="2544234" y="309880"/>
                </a:lnTo>
                <a:lnTo>
                  <a:pt x="2545822" y="318850"/>
                </a:lnTo>
                <a:lnTo>
                  <a:pt x="2546351" y="327819"/>
                </a:lnTo>
                <a:lnTo>
                  <a:pt x="2545822" y="336789"/>
                </a:lnTo>
                <a:lnTo>
                  <a:pt x="2544234" y="346286"/>
                </a:lnTo>
                <a:lnTo>
                  <a:pt x="2542118" y="354727"/>
                </a:lnTo>
                <a:lnTo>
                  <a:pt x="2538943" y="362642"/>
                </a:lnTo>
                <a:lnTo>
                  <a:pt x="2535238" y="370556"/>
                </a:lnTo>
                <a:lnTo>
                  <a:pt x="2531005" y="378470"/>
                </a:lnTo>
                <a:lnTo>
                  <a:pt x="2525714" y="384801"/>
                </a:lnTo>
                <a:lnTo>
                  <a:pt x="2519893" y="391133"/>
                </a:lnTo>
                <a:lnTo>
                  <a:pt x="2513543" y="396936"/>
                </a:lnTo>
                <a:lnTo>
                  <a:pt x="2506664" y="402212"/>
                </a:lnTo>
                <a:lnTo>
                  <a:pt x="2499255" y="406961"/>
                </a:lnTo>
                <a:lnTo>
                  <a:pt x="2491318" y="410654"/>
                </a:lnTo>
                <a:lnTo>
                  <a:pt x="2482851" y="413292"/>
                </a:lnTo>
                <a:lnTo>
                  <a:pt x="2474384" y="415930"/>
                </a:lnTo>
                <a:lnTo>
                  <a:pt x="2465389" y="416986"/>
                </a:lnTo>
                <a:lnTo>
                  <a:pt x="2456393" y="417513"/>
                </a:lnTo>
                <a:lnTo>
                  <a:pt x="2446868" y="416986"/>
                </a:lnTo>
                <a:lnTo>
                  <a:pt x="2438401" y="415930"/>
                </a:lnTo>
                <a:lnTo>
                  <a:pt x="2429405" y="413292"/>
                </a:lnTo>
                <a:lnTo>
                  <a:pt x="2421468" y="410654"/>
                </a:lnTo>
                <a:lnTo>
                  <a:pt x="2413530" y="406961"/>
                </a:lnTo>
                <a:lnTo>
                  <a:pt x="2406122" y="402212"/>
                </a:lnTo>
                <a:lnTo>
                  <a:pt x="2399243" y="396936"/>
                </a:lnTo>
                <a:lnTo>
                  <a:pt x="2392892" y="391133"/>
                </a:lnTo>
                <a:lnTo>
                  <a:pt x="2387072" y="384801"/>
                </a:lnTo>
                <a:lnTo>
                  <a:pt x="2381780" y="378470"/>
                </a:lnTo>
                <a:lnTo>
                  <a:pt x="2377017" y="370556"/>
                </a:lnTo>
                <a:lnTo>
                  <a:pt x="2373313" y="362642"/>
                </a:lnTo>
                <a:lnTo>
                  <a:pt x="2370138" y="354727"/>
                </a:lnTo>
                <a:lnTo>
                  <a:pt x="2368551" y="346286"/>
                </a:lnTo>
                <a:lnTo>
                  <a:pt x="2366963" y="336789"/>
                </a:lnTo>
                <a:lnTo>
                  <a:pt x="2366963" y="327819"/>
                </a:lnTo>
                <a:lnTo>
                  <a:pt x="2366963" y="318850"/>
                </a:lnTo>
                <a:lnTo>
                  <a:pt x="2368551" y="309880"/>
                </a:lnTo>
                <a:lnTo>
                  <a:pt x="2370138" y="301439"/>
                </a:lnTo>
                <a:lnTo>
                  <a:pt x="2373313" y="292469"/>
                </a:lnTo>
                <a:lnTo>
                  <a:pt x="2377017" y="285610"/>
                </a:lnTo>
                <a:lnTo>
                  <a:pt x="2381780" y="277696"/>
                </a:lnTo>
                <a:lnTo>
                  <a:pt x="2387072" y="270837"/>
                </a:lnTo>
                <a:lnTo>
                  <a:pt x="2392892" y="263978"/>
                </a:lnTo>
                <a:lnTo>
                  <a:pt x="2399243" y="258702"/>
                </a:lnTo>
                <a:lnTo>
                  <a:pt x="2406122" y="253426"/>
                </a:lnTo>
                <a:lnTo>
                  <a:pt x="2413530" y="249205"/>
                </a:lnTo>
                <a:lnTo>
                  <a:pt x="2421468" y="245512"/>
                </a:lnTo>
                <a:lnTo>
                  <a:pt x="2429405" y="242346"/>
                </a:lnTo>
                <a:lnTo>
                  <a:pt x="2438401" y="239708"/>
                </a:lnTo>
                <a:lnTo>
                  <a:pt x="2446868" y="238653"/>
                </a:lnTo>
                <a:lnTo>
                  <a:pt x="2456393" y="238125"/>
                </a:lnTo>
                <a:close/>
                <a:moveTo>
                  <a:pt x="2220384" y="238125"/>
                </a:moveTo>
                <a:lnTo>
                  <a:pt x="2229909" y="238653"/>
                </a:lnTo>
                <a:lnTo>
                  <a:pt x="2238376" y="239708"/>
                </a:lnTo>
                <a:lnTo>
                  <a:pt x="2246842" y="242346"/>
                </a:lnTo>
                <a:lnTo>
                  <a:pt x="2255309" y="245512"/>
                </a:lnTo>
                <a:lnTo>
                  <a:pt x="2263246" y="249205"/>
                </a:lnTo>
                <a:lnTo>
                  <a:pt x="2270655" y="253426"/>
                </a:lnTo>
                <a:lnTo>
                  <a:pt x="2277005" y="258702"/>
                </a:lnTo>
                <a:lnTo>
                  <a:pt x="2283884" y="263978"/>
                </a:lnTo>
                <a:lnTo>
                  <a:pt x="2289705" y="270837"/>
                </a:lnTo>
                <a:lnTo>
                  <a:pt x="2294997" y="277696"/>
                </a:lnTo>
                <a:lnTo>
                  <a:pt x="2299230" y="285610"/>
                </a:lnTo>
                <a:lnTo>
                  <a:pt x="2303463" y="292469"/>
                </a:lnTo>
                <a:lnTo>
                  <a:pt x="2306109" y="301439"/>
                </a:lnTo>
                <a:lnTo>
                  <a:pt x="2308226" y="309880"/>
                </a:lnTo>
                <a:lnTo>
                  <a:pt x="2309284" y="318850"/>
                </a:lnTo>
                <a:lnTo>
                  <a:pt x="2309813" y="327819"/>
                </a:lnTo>
                <a:lnTo>
                  <a:pt x="2309284" y="336789"/>
                </a:lnTo>
                <a:lnTo>
                  <a:pt x="2308226" y="346286"/>
                </a:lnTo>
                <a:lnTo>
                  <a:pt x="2306109" y="354727"/>
                </a:lnTo>
                <a:lnTo>
                  <a:pt x="2303463" y="362642"/>
                </a:lnTo>
                <a:lnTo>
                  <a:pt x="2299230" y="370556"/>
                </a:lnTo>
                <a:lnTo>
                  <a:pt x="2294997" y="378470"/>
                </a:lnTo>
                <a:lnTo>
                  <a:pt x="2289705" y="384801"/>
                </a:lnTo>
                <a:lnTo>
                  <a:pt x="2283884" y="391133"/>
                </a:lnTo>
                <a:lnTo>
                  <a:pt x="2277005" y="396936"/>
                </a:lnTo>
                <a:lnTo>
                  <a:pt x="2270655" y="402212"/>
                </a:lnTo>
                <a:lnTo>
                  <a:pt x="2263246" y="406961"/>
                </a:lnTo>
                <a:lnTo>
                  <a:pt x="2255309" y="410654"/>
                </a:lnTo>
                <a:lnTo>
                  <a:pt x="2246842" y="413292"/>
                </a:lnTo>
                <a:lnTo>
                  <a:pt x="2238376" y="415930"/>
                </a:lnTo>
                <a:lnTo>
                  <a:pt x="2229909" y="416986"/>
                </a:lnTo>
                <a:lnTo>
                  <a:pt x="2220384" y="417513"/>
                </a:lnTo>
                <a:lnTo>
                  <a:pt x="2210859" y="416986"/>
                </a:lnTo>
                <a:lnTo>
                  <a:pt x="2202392" y="415930"/>
                </a:lnTo>
                <a:lnTo>
                  <a:pt x="2193925" y="413292"/>
                </a:lnTo>
                <a:lnTo>
                  <a:pt x="2185459" y="410654"/>
                </a:lnTo>
                <a:lnTo>
                  <a:pt x="2177521" y="406961"/>
                </a:lnTo>
                <a:lnTo>
                  <a:pt x="2170113" y="402212"/>
                </a:lnTo>
                <a:lnTo>
                  <a:pt x="2163234" y="396936"/>
                </a:lnTo>
                <a:lnTo>
                  <a:pt x="2156354" y="391133"/>
                </a:lnTo>
                <a:lnTo>
                  <a:pt x="2151063" y="384801"/>
                </a:lnTo>
                <a:lnTo>
                  <a:pt x="2145771" y="378470"/>
                </a:lnTo>
                <a:lnTo>
                  <a:pt x="2141538" y="370556"/>
                </a:lnTo>
                <a:lnTo>
                  <a:pt x="2137304" y="362642"/>
                </a:lnTo>
                <a:lnTo>
                  <a:pt x="2134129" y="354727"/>
                </a:lnTo>
                <a:lnTo>
                  <a:pt x="2132013" y="346286"/>
                </a:lnTo>
                <a:lnTo>
                  <a:pt x="2130954" y="336789"/>
                </a:lnTo>
                <a:lnTo>
                  <a:pt x="2130425" y="327819"/>
                </a:lnTo>
                <a:lnTo>
                  <a:pt x="2130954" y="318850"/>
                </a:lnTo>
                <a:lnTo>
                  <a:pt x="2132013" y="309880"/>
                </a:lnTo>
                <a:lnTo>
                  <a:pt x="2134129" y="301439"/>
                </a:lnTo>
                <a:lnTo>
                  <a:pt x="2137304" y="292469"/>
                </a:lnTo>
                <a:lnTo>
                  <a:pt x="2141538" y="285610"/>
                </a:lnTo>
                <a:lnTo>
                  <a:pt x="2145771" y="277696"/>
                </a:lnTo>
                <a:lnTo>
                  <a:pt x="2151063" y="270837"/>
                </a:lnTo>
                <a:lnTo>
                  <a:pt x="2156354" y="263978"/>
                </a:lnTo>
                <a:lnTo>
                  <a:pt x="2163234" y="258702"/>
                </a:lnTo>
                <a:lnTo>
                  <a:pt x="2170113" y="253426"/>
                </a:lnTo>
                <a:lnTo>
                  <a:pt x="2177521" y="249205"/>
                </a:lnTo>
                <a:lnTo>
                  <a:pt x="2185459" y="245512"/>
                </a:lnTo>
                <a:lnTo>
                  <a:pt x="2193925" y="242346"/>
                </a:lnTo>
                <a:lnTo>
                  <a:pt x="2202392" y="239708"/>
                </a:lnTo>
                <a:lnTo>
                  <a:pt x="2210859" y="238653"/>
                </a:lnTo>
                <a:lnTo>
                  <a:pt x="2220384" y="238125"/>
                </a:lnTo>
                <a:close/>
                <a:moveTo>
                  <a:pt x="1983320" y="238125"/>
                </a:moveTo>
                <a:lnTo>
                  <a:pt x="1992369" y="238653"/>
                </a:lnTo>
                <a:lnTo>
                  <a:pt x="2001418" y="239708"/>
                </a:lnTo>
                <a:lnTo>
                  <a:pt x="2009934" y="242346"/>
                </a:lnTo>
                <a:lnTo>
                  <a:pt x="2017918" y="245512"/>
                </a:lnTo>
                <a:lnTo>
                  <a:pt x="2025902" y="249205"/>
                </a:lnTo>
                <a:lnTo>
                  <a:pt x="2033354" y="253426"/>
                </a:lnTo>
                <a:lnTo>
                  <a:pt x="2040806" y="258702"/>
                </a:lnTo>
                <a:lnTo>
                  <a:pt x="2046661" y="263978"/>
                </a:lnTo>
                <a:lnTo>
                  <a:pt x="2053049" y="270837"/>
                </a:lnTo>
                <a:lnTo>
                  <a:pt x="2057839" y="277696"/>
                </a:lnTo>
                <a:lnTo>
                  <a:pt x="2062630" y="285610"/>
                </a:lnTo>
                <a:lnTo>
                  <a:pt x="2066356" y="292469"/>
                </a:lnTo>
                <a:lnTo>
                  <a:pt x="2069549" y="301439"/>
                </a:lnTo>
                <a:lnTo>
                  <a:pt x="2071146" y="309880"/>
                </a:lnTo>
                <a:lnTo>
                  <a:pt x="2073275" y="318850"/>
                </a:lnTo>
                <a:lnTo>
                  <a:pt x="2073275" y="327819"/>
                </a:lnTo>
                <a:lnTo>
                  <a:pt x="2073275" y="336789"/>
                </a:lnTo>
                <a:lnTo>
                  <a:pt x="2071146" y="346286"/>
                </a:lnTo>
                <a:lnTo>
                  <a:pt x="2069549" y="354727"/>
                </a:lnTo>
                <a:lnTo>
                  <a:pt x="2066356" y="362642"/>
                </a:lnTo>
                <a:lnTo>
                  <a:pt x="2062630" y="370556"/>
                </a:lnTo>
                <a:lnTo>
                  <a:pt x="2057839" y="378470"/>
                </a:lnTo>
                <a:lnTo>
                  <a:pt x="2053049" y="384801"/>
                </a:lnTo>
                <a:lnTo>
                  <a:pt x="2046661" y="391133"/>
                </a:lnTo>
                <a:lnTo>
                  <a:pt x="2040806" y="396936"/>
                </a:lnTo>
                <a:lnTo>
                  <a:pt x="2033354" y="402212"/>
                </a:lnTo>
                <a:lnTo>
                  <a:pt x="2025902" y="406961"/>
                </a:lnTo>
                <a:lnTo>
                  <a:pt x="2017918" y="410654"/>
                </a:lnTo>
                <a:lnTo>
                  <a:pt x="2009934" y="413292"/>
                </a:lnTo>
                <a:lnTo>
                  <a:pt x="2001418" y="415930"/>
                </a:lnTo>
                <a:lnTo>
                  <a:pt x="1992369" y="416986"/>
                </a:lnTo>
                <a:lnTo>
                  <a:pt x="1983320" y="417513"/>
                </a:lnTo>
                <a:lnTo>
                  <a:pt x="1973739" y="416986"/>
                </a:lnTo>
                <a:lnTo>
                  <a:pt x="1964690" y="415930"/>
                </a:lnTo>
                <a:lnTo>
                  <a:pt x="1956174" y="413292"/>
                </a:lnTo>
                <a:lnTo>
                  <a:pt x="1947657" y="410654"/>
                </a:lnTo>
                <a:lnTo>
                  <a:pt x="1939673" y="406961"/>
                </a:lnTo>
                <a:lnTo>
                  <a:pt x="1932221" y="402212"/>
                </a:lnTo>
                <a:lnTo>
                  <a:pt x="1925834" y="396936"/>
                </a:lnTo>
                <a:lnTo>
                  <a:pt x="1918914" y="391133"/>
                </a:lnTo>
                <a:lnTo>
                  <a:pt x="1913591" y="384801"/>
                </a:lnTo>
                <a:lnTo>
                  <a:pt x="1907736" y="378470"/>
                </a:lnTo>
                <a:lnTo>
                  <a:pt x="1903478" y="370556"/>
                </a:lnTo>
                <a:lnTo>
                  <a:pt x="1899752" y="362642"/>
                </a:lnTo>
                <a:lnTo>
                  <a:pt x="1897091" y="354727"/>
                </a:lnTo>
                <a:lnTo>
                  <a:pt x="1894429" y="346286"/>
                </a:lnTo>
                <a:lnTo>
                  <a:pt x="1893365" y="336789"/>
                </a:lnTo>
                <a:lnTo>
                  <a:pt x="1892300" y="327819"/>
                </a:lnTo>
                <a:lnTo>
                  <a:pt x="1893365" y="318850"/>
                </a:lnTo>
                <a:lnTo>
                  <a:pt x="1894429" y="309880"/>
                </a:lnTo>
                <a:lnTo>
                  <a:pt x="1897091" y="301439"/>
                </a:lnTo>
                <a:lnTo>
                  <a:pt x="1899752" y="292469"/>
                </a:lnTo>
                <a:lnTo>
                  <a:pt x="1903478" y="285610"/>
                </a:lnTo>
                <a:lnTo>
                  <a:pt x="1907736" y="277696"/>
                </a:lnTo>
                <a:lnTo>
                  <a:pt x="1913591" y="270837"/>
                </a:lnTo>
                <a:lnTo>
                  <a:pt x="1918914" y="263978"/>
                </a:lnTo>
                <a:lnTo>
                  <a:pt x="1925834" y="258702"/>
                </a:lnTo>
                <a:lnTo>
                  <a:pt x="1932221" y="253426"/>
                </a:lnTo>
                <a:lnTo>
                  <a:pt x="1939673" y="249205"/>
                </a:lnTo>
                <a:lnTo>
                  <a:pt x="1947657" y="245512"/>
                </a:lnTo>
                <a:lnTo>
                  <a:pt x="1956174" y="242346"/>
                </a:lnTo>
                <a:lnTo>
                  <a:pt x="1964690" y="239708"/>
                </a:lnTo>
                <a:lnTo>
                  <a:pt x="1973739" y="238653"/>
                </a:lnTo>
                <a:lnTo>
                  <a:pt x="1983320" y="238125"/>
                </a:lnTo>
                <a:close/>
                <a:moveTo>
                  <a:pt x="1746251" y="238125"/>
                </a:moveTo>
                <a:lnTo>
                  <a:pt x="1755299" y="238653"/>
                </a:lnTo>
                <a:lnTo>
                  <a:pt x="1764881" y="239708"/>
                </a:lnTo>
                <a:lnTo>
                  <a:pt x="1773397" y="242346"/>
                </a:lnTo>
                <a:lnTo>
                  <a:pt x="1781381" y="245512"/>
                </a:lnTo>
                <a:lnTo>
                  <a:pt x="1789365" y="249205"/>
                </a:lnTo>
                <a:lnTo>
                  <a:pt x="1797350" y="253426"/>
                </a:lnTo>
                <a:lnTo>
                  <a:pt x="1803737" y="258702"/>
                </a:lnTo>
                <a:lnTo>
                  <a:pt x="1810124" y="263978"/>
                </a:lnTo>
                <a:lnTo>
                  <a:pt x="1815979" y="270837"/>
                </a:lnTo>
                <a:lnTo>
                  <a:pt x="1821302" y="277696"/>
                </a:lnTo>
                <a:lnTo>
                  <a:pt x="1826093" y="285610"/>
                </a:lnTo>
                <a:lnTo>
                  <a:pt x="1829819" y="292469"/>
                </a:lnTo>
                <a:lnTo>
                  <a:pt x="1832480" y="301439"/>
                </a:lnTo>
                <a:lnTo>
                  <a:pt x="1835141" y="309880"/>
                </a:lnTo>
                <a:lnTo>
                  <a:pt x="1836206" y="318850"/>
                </a:lnTo>
                <a:lnTo>
                  <a:pt x="1836738" y="327819"/>
                </a:lnTo>
                <a:lnTo>
                  <a:pt x="1836206" y="336789"/>
                </a:lnTo>
                <a:lnTo>
                  <a:pt x="1835141" y="346286"/>
                </a:lnTo>
                <a:lnTo>
                  <a:pt x="1832480" y="354727"/>
                </a:lnTo>
                <a:lnTo>
                  <a:pt x="1829819" y="362642"/>
                </a:lnTo>
                <a:lnTo>
                  <a:pt x="1826093" y="370556"/>
                </a:lnTo>
                <a:lnTo>
                  <a:pt x="1821302" y="378470"/>
                </a:lnTo>
                <a:lnTo>
                  <a:pt x="1815979" y="384801"/>
                </a:lnTo>
                <a:lnTo>
                  <a:pt x="1810124" y="391133"/>
                </a:lnTo>
                <a:lnTo>
                  <a:pt x="1803737" y="396936"/>
                </a:lnTo>
                <a:lnTo>
                  <a:pt x="1797350" y="402212"/>
                </a:lnTo>
                <a:lnTo>
                  <a:pt x="1789365" y="406961"/>
                </a:lnTo>
                <a:lnTo>
                  <a:pt x="1781381" y="410654"/>
                </a:lnTo>
                <a:lnTo>
                  <a:pt x="1773397" y="413292"/>
                </a:lnTo>
                <a:lnTo>
                  <a:pt x="1764881" y="415930"/>
                </a:lnTo>
                <a:lnTo>
                  <a:pt x="1755299" y="416986"/>
                </a:lnTo>
                <a:lnTo>
                  <a:pt x="1746251" y="417513"/>
                </a:lnTo>
                <a:lnTo>
                  <a:pt x="1737202" y="416986"/>
                </a:lnTo>
                <a:lnTo>
                  <a:pt x="1728153" y="415930"/>
                </a:lnTo>
                <a:lnTo>
                  <a:pt x="1719637" y="413292"/>
                </a:lnTo>
                <a:lnTo>
                  <a:pt x="1711120" y="410654"/>
                </a:lnTo>
                <a:lnTo>
                  <a:pt x="1703668" y="406961"/>
                </a:lnTo>
                <a:lnTo>
                  <a:pt x="1695684" y="402212"/>
                </a:lnTo>
                <a:lnTo>
                  <a:pt x="1688765" y="396936"/>
                </a:lnTo>
                <a:lnTo>
                  <a:pt x="1681845" y="391133"/>
                </a:lnTo>
                <a:lnTo>
                  <a:pt x="1676522" y="384801"/>
                </a:lnTo>
                <a:lnTo>
                  <a:pt x="1671199" y="378470"/>
                </a:lnTo>
                <a:lnTo>
                  <a:pt x="1666941" y="370556"/>
                </a:lnTo>
                <a:lnTo>
                  <a:pt x="1663215" y="362642"/>
                </a:lnTo>
                <a:lnTo>
                  <a:pt x="1660021" y="354727"/>
                </a:lnTo>
                <a:lnTo>
                  <a:pt x="1657360" y="346286"/>
                </a:lnTo>
                <a:lnTo>
                  <a:pt x="1656296" y="336789"/>
                </a:lnTo>
                <a:lnTo>
                  <a:pt x="1655763" y="327819"/>
                </a:lnTo>
                <a:lnTo>
                  <a:pt x="1656296" y="318850"/>
                </a:lnTo>
                <a:lnTo>
                  <a:pt x="1657360" y="309880"/>
                </a:lnTo>
                <a:lnTo>
                  <a:pt x="1660021" y="301439"/>
                </a:lnTo>
                <a:lnTo>
                  <a:pt x="1663215" y="292469"/>
                </a:lnTo>
                <a:lnTo>
                  <a:pt x="1666941" y="285610"/>
                </a:lnTo>
                <a:lnTo>
                  <a:pt x="1671199" y="277696"/>
                </a:lnTo>
                <a:lnTo>
                  <a:pt x="1676522" y="270837"/>
                </a:lnTo>
                <a:lnTo>
                  <a:pt x="1681845" y="263978"/>
                </a:lnTo>
                <a:lnTo>
                  <a:pt x="1688765" y="258702"/>
                </a:lnTo>
                <a:lnTo>
                  <a:pt x="1695684" y="253426"/>
                </a:lnTo>
                <a:lnTo>
                  <a:pt x="1703668" y="249205"/>
                </a:lnTo>
                <a:lnTo>
                  <a:pt x="1711120" y="245512"/>
                </a:lnTo>
                <a:lnTo>
                  <a:pt x="1719637" y="242346"/>
                </a:lnTo>
                <a:lnTo>
                  <a:pt x="1728153" y="239708"/>
                </a:lnTo>
                <a:lnTo>
                  <a:pt x="1737202" y="238653"/>
                </a:lnTo>
                <a:lnTo>
                  <a:pt x="1746251" y="238125"/>
                </a:lnTo>
                <a:close/>
                <a:moveTo>
                  <a:pt x="1036109" y="238125"/>
                </a:moveTo>
                <a:lnTo>
                  <a:pt x="1045105" y="238653"/>
                </a:lnTo>
                <a:lnTo>
                  <a:pt x="1053571" y="239708"/>
                </a:lnTo>
                <a:lnTo>
                  <a:pt x="1062038" y="242346"/>
                </a:lnTo>
                <a:lnTo>
                  <a:pt x="1070505" y="245512"/>
                </a:lnTo>
                <a:lnTo>
                  <a:pt x="1078442" y="249205"/>
                </a:lnTo>
                <a:lnTo>
                  <a:pt x="1085851" y="253426"/>
                </a:lnTo>
                <a:lnTo>
                  <a:pt x="1092730" y="258702"/>
                </a:lnTo>
                <a:lnTo>
                  <a:pt x="1099080" y="263978"/>
                </a:lnTo>
                <a:lnTo>
                  <a:pt x="1105430" y="270837"/>
                </a:lnTo>
                <a:lnTo>
                  <a:pt x="1110192" y="277696"/>
                </a:lnTo>
                <a:lnTo>
                  <a:pt x="1114426" y="285610"/>
                </a:lnTo>
                <a:lnTo>
                  <a:pt x="1118659" y="292469"/>
                </a:lnTo>
                <a:lnTo>
                  <a:pt x="1121834" y="301439"/>
                </a:lnTo>
                <a:lnTo>
                  <a:pt x="1123422" y="309880"/>
                </a:lnTo>
                <a:lnTo>
                  <a:pt x="1125009" y="318850"/>
                </a:lnTo>
                <a:lnTo>
                  <a:pt x="1125538" y="327819"/>
                </a:lnTo>
                <a:lnTo>
                  <a:pt x="1125009" y="336789"/>
                </a:lnTo>
                <a:lnTo>
                  <a:pt x="1123422" y="346286"/>
                </a:lnTo>
                <a:lnTo>
                  <a:pt x="1121834" y="354727"/>
                </a:lnTo>
                <a:lnTo>
                  <a:pt x="1118659" y="362642"/>
                </a:lnTo>
                <a:lnTo>
                  <a:pt x="1114426" y="370556"/>
                </a:lnTo>
                <a:lnTo>
                  <a:pt x="1110192" y="378470"/>
                </a:lnTo>
                <a:lnTo>
                  <a:pt x="1105430" y="384801"/>
                </a:lnTo>
                <a:lnTo>
                  <a:pt x="1099080" y="391133"/>
                </a:lnTo>
                <a:lnTo>
                  <a:pt x="1092730" y="396936"/>
                </a:lnTo>
                <a:lnTo>
                  <a:pt x="1085851" y="402212"/>
                </a:lnTo>
                <a:lnTo>
                  <a:pt x="1078442" y="406961"/>
                </a:lnTo>
                <a:lnTo>
                  <a:pt x="1070505" y="410654"/>
                </a:lnTo>
                <a:lnTo>
                  <a:pt x="1062038" y="413292"/>
                </a:lnTo>
                <a:lnTo>
                  <a:pt x="1053571" y="415930"/>
                </a:lnTo>
                <a:lnTo>
                  <a:pt x="1045105" y="416986"/>
                </a:lnTo>
                <a:lnTo>
                  <a:pt x="1036109" y="417513"/>
                </a:lnTo>
                <a:lnTo>
                  <a:pt x="1026055" y="416986"/>
                </a:lnTo>
                <a:lnTo>
                  <a:pt x="1017588" y="415930"/>
                </a:lnTo>
                <a:lnTo>
                  <a:pt x="1009121" y="413292"/>
                </a:lnTo>
                <a:lnTo>
                  <a:pt x="1000655" y="410654"/>
                </a:lnTo>
                <a:lnTo>
                  <a:pt x="992717" y="406961"/>
                </a:lnTo>
                <a:lnTo>
                  <a:pt x="985309" y="402212"/>
                </a:lnTo>
                <a:lnTo>
                  <a:pt x="978959" y="396936"/>
                </a:lnTo>
                <a:lnTo>
                  <a:pt x="972079" y="391133"/>
                </a:lnTo>
                <a:lnTo>
                  <a:pt x="966259" y="384801"/>
                </a:lnTo>
                <a:lnTo>
                  <a:pt x="960967" y="378470"/>
                </a:lnTo>
                <a:lnTo>
                  <a:pt x="956734" y="370556"/>
                </a:lnTo>
                <a:lnTo>
                  <a:pt x="952500" y="362642"/>
                </a:lnTo>
                <a:lnTo>
                  <a:pt x="949325" y="354727"/>
                </a:lnTo>
                <a:lnTo>
                  <a:pt x="947738" y="346286"/>
                </a:lnTo>
                <a:lnTo>
                  <a:pt x="946679" y="336789"/>
                </a:lnTo>
                <a:lnTo>
                  <a:pt x="946150" y="327819"/>
                </a:lnTo>
                <a:lnTo>
                  <a:pt x="946679" y="318850"/>
                </a:lnTo>
                <a:lnTo>
                  <a:pt x="947738" y="309880"/>
                </a:lnTo>
                <a:lnTo>
                  <a:pt x="949325" y="301439"/>
                </a:lnTo>
                <a:lnTo>
                  <a:pt x="952500" y="292469"/>
                </a:lnTo>
                <a:lnTo>
                  <a:pt x="956734" y="285610"/>
                </a:lnTo>
                <a:lnTo>
                  <a:pt x="960967" y="277696"/>
                </a:lnTo>
                <a:lnTo>
                  <a:pt x="966259" y="270837"/>
                </a:lnTo>
                <a:lnTo>
                  <a:pt x="972079" y="263978"/>
                </a:lnTo>
                <a:lnTo>
                  <a:pt x="978959" y="258702"/>
                </a:lnTo>
                <a:lnTo>
                  <a:pt x="985309" y="253426"/>
                </a:lnTo>
                <a:lnTo>
                  <a:pt x="992717" y="249205"/>
                </a:lnTo>
                <a:lnTo>
                  <a:pt x="1000655" y="245512"/>
                </a:lnTo>
                <a:lnTo>
                  <a:pt x="1009121" y="242346"/>
                </a:lnTo>
                <a:lnTo>
                  <a:pt x="1017588" y="239708"/>
                </a:lnTo>
                <a:lnTo>
                  <a:pt x="1026055" y="238653"/>
                </a:lnTo>
                <a:lnTo>
                  <a:pt x="1036109" y="238125"/>
                </a:lnTo>
                <a:close/>
                <a:moveTo>
                  <a:pt x="799572" y="238125"/>
                </a:moveTo>
                <a:lnTo>
                  <a:pt x="809097" y="238653"/>
                </a:lnTo>
                <a:lnTo>
                  <a:pt x="817564" y="239708"/>
                </a:lnTo>
                <a:lnTo>
                  <a:pt x="826559" y="242346"/>
                </a:lnTo>
                <a:lnTo>
                  <a:pt x="834497" y="245512"/>
                </a:lnTo>
                <a:lnTo>
                  <a:pt x="842434" y="249205"/>
                </a:lnTo>
                <a:lnTo>
                  <a:pt x="849843" y="253426"/>
                </a:lnTo>
                <a:lnTo>
                  <a:pt x="856722" y="258702"/>
                </a:lnTo>
                <a:lnTo>
                  <a:pt x="863072" y="263978"/>
                </a:lnTo>
                <a:lnTo>
                  <a:pt x="868893" y="270837"/>
                </a:lnTo>
                <a:lnTo>
                  <a:pt x="874185" y="277696"/>
                </a:lnTo>
                <a:lnTo>
                  <a:pt x="878947" y="285610"/>
                </a:lnTo>
                <a:lnTo>
                  <a:pt x="882651" y="292469"/>
                </a:lnTo>
                <a:lnTo>
                  <a:pt x="885826" y="301439"/>
                </a:lnTo>
                <a:lnTo>
                  <a:pt x="887414" y="309880"/>
                </a:lnTo>
                <a:lnTo>
                  <a:pt x="889001" y="318850"/>
                </a:lnTo>
                <a:lnTo>
                  <a:pt x="889001" y="327819"/>
                </a:lnTo>
                <a:lnTo>
                  <a:pt x="889001" y="336789"/>
                </a:lnTo>
                <a:lnTo>
                  <a:pt x="887414" y="346286"/>
                </a:lnTo>
                <a:lnTo>
                  <a:pt x="885826" y="354727"/>
                </a:lnTo>
                <a:lnTo>
                  <a:pt x="882651" y="362642"/>
                </a:lnTo>
                <a:lnTo>
                  <a:pt x="878947" y="370556"/>
                </a:lnTo>
                <a:lnTo>
                  <a:pt x="874185" y="378470"/>
                </a:lnTo>
                <a:lnTo>
                  <a:pt x="868893" y="384801"/>
                </a:lnTo>
                <a:lnTo>
                  <a:pt x="863072" y="391133"/>
                </a:lnTo>
                <a:lnTo>
                  <a:pt x="856722" y="396936"/>
                </a:lnTo>
                <a:lnTo>
                  <a:pt x="849843" y="402212"/>
                </a:lnTo>
                <a:lnTo>
                  <a:pt x="842434" y="406961"/>
                </a:lnTo>
                <a:lnTo>
                  <a:pt x="834497" y="410654"/>
                </a:lnTo>
                <a:lnTo>
                  <a:pt x="826559" y="413292"/>
                </a:lnTo>
                <a:lnTo>
                  <a:pt x="817564" y="415930"/>
                </a:lnTo>
                <a:lnTo>
                  <a:pt x="809097" y="416986"/>
                </a:lnTo>
                <a:lnTo>
                  <a:pt x="799572" y="417513"/>
                </a:lnTo>
                <a:lnTo>
                  <a:pt x="790576" y="416986"/>
                </a:lnTo>
                <a:lnTo>
                  <a:pt x="781580" y="415930"/>
                </a:lnTo>
                <a:lnTo>
                  <a:pt x="773113" y="413292"/>
                </a:lnTo>
                <a:lnTo>
                  <a:pt x="764647" y="410654"/>
                </a:lnTo>
                <a:lnTo>
                  <a:pt x="756709" y="406961"/>
                </a:lnTo>
                <a:lnTo>
                  <a:pt x="749301" y="402212"/>
                </a:lnTo>
                <a:lnTo>
                  <a:pt x="742422" y="396936"/>
                </a:lnTo>
                <a:lnTo>
                  <a:pt x="735542" y="391133"/>
                </a:lnTo>
                <a:lnTo>
                  <a:pt x="730251" y="384801"/>
                </a:lnTo>
                <a:lnTo>
                  <a:pt x="724959" y="378470"/>
                </a:lnTo>
                <a:lnTo>
                  <a:pt x="720726" y="370556"/>
                </a:lnTo>
                <a:lnTo>
                  <a:pt x="717022" y="362642"/>
                </a:lnTo>
                <a:lnTo>
                  <a:pt x="713847" y="354727"/>
                </a:lnTo>
                <a:lnTo>
                  <a:pt x="711201" y="346286"/>
                </a:lnTo>
                <a:lnTo>
                  <a:pt x="710142" y="336789"/>
                </a:lnTo>
                <a:lnTo>
                  <a:pt x="709613" y="327819"/>
                </a:lnTo>
                <a:lnTo>
                  <a:pt x="710142" y="318850"/>
                </a:lnTo>
                <a:lnTo>
                  <a:pt x="711201" y="309880"/>
                </a:lnTo>
                <a:lnTo>
                  <a:pt x="713847" y="301439"/>
                </a:lnTo>
                <a:lnTo>
                  <a:pt x="717022" y="292469"/>
                </a:lnTo>
                <a:lnTo>
                  <a:pt x="720726" y="285610"/>
                </a:lnTo>
                <a:lnTo>
                  <a:pt x="724959" y="277696"/>
                </a:lnTo>
                <a:lnTo>
                  <a:pt x="730251" y="270837"/>
                </a:lnTo>
                <a:lnTo>
                  <a:pt x="735542" y="263978"/>
                </a:lnTo>
                <a:lnTo>
                  <a:pt x="742422" y="258702"/>
                </a:lnTo>
                <a:lnTo>
                  <a:pt x="749301" y="253426"/>
                </a:lnTo>
                <a:lnTo>
                  <a:pt x="756709" y="249205"/>
                </a:lnTo>
                <a:lnTo>
                  <a:pt x="764647" y="245512"/>
                </a:lnTo>
                <a:lnTo>
                  <a:pt x="773113" y="242346"/>
                </a:lnTo>
                <a:lnTo>
                  <a:pt x="781580" y="239708"/>
                </a:lnTo>
                <a:lnTo>
                  <a:pt x="790576" y="238653"/>
                </a:lnTo>
                <a:lnTo>
                  <a:pt x="799572" y="238125"/>
                </a:lnTo>
                <a:close/>
                <a:moveTo>
                  <a:pt x="563032" y="238125"/>
                </a:moveTo>
                <a:lnTo>
                  <a:pt x="571975" y="238653"/>
                </a:lnTo>
                <a:lnTo>
                  <a:pt x="580918" y="239708"/>
                </a:lnTo>
                <a:lnTo>
                  <a:pt x="589335" y="242346"/>
                </a:lnTo>
                <a:lnTo>
                  <a:pt x="597226" y="245512"/>
                </a:lnTo>
                <a:lnTo>
                  <a:pt x="605117" y="249205"/>
                </a:lnTo>
                <a:lnTo>
                  <a:pt x="613008" y="253426"/>
                </a:lnTo>
                <a:lnTo>
                  <a:pt x="619847" y="258702"/>
                </a:lnTo>
                <a:lnTo>
                  <a:pt x="625633" y="263978"/>
                </a:lnTo>
                <a:lnTo>
                  <a:pt x="631946" y="270837"/>
                </a:lnTo>
                <a:lnTo>
                  <a:pt x="636681" y="277696"/>
                </a:lnTo>
                <a:lnTo>
                  <a:pt x="641415" y="285610"/>
                </a:lnTo>
                <a:lnTo>
                  <a:pt x="645098" y="292469"/>
                </a:lnTo>
                <a:lnTo>
                  <a:pt x="648254" y="301439"/>
                </a:lnTo>
                <a:lnTo>
                  <a:pt x="650885" y="309880"/>
                </a:lnTo>
                <a:lnTo>
                  <a:pt x="651937" y="318850"/>
                </a:lnTo>
                <a:lnTo>
                  <a:pt x="652463" y="327819"/>
                </a:lnTo>
                <a:lnTo>
                  <a:pt x="651937" y="336789"/>
                </a:lnTo>
                <a:lnTo>
                  <a:pt x="650885" y="346286"/>
                </a:lnTo>
                <a:lnTo>
                  <a:pt x="648254" y="354727"/>
                </a:lnTo>
                <a:lnTo>
                  <a:pt x="645098" y="362642"/>
                </a:lnTo>
                <a:lnTo>
                  <a:pt x="641415" y="370556"/>
                </a:lnTo>
                <a:lnTo>
                  <a:pt x="636681" y="378470"/>
                </a:lnTo>
                <a:lnTo>
                  <a:pt x="631946" y="384801"/>
                </a:lnTo>
                <a:lnTo>
                  <a:pt x="625633" y="391133"/>
                </a:lnTo>
                <a:lnTo>
                  <a:pt x="619847" y="396936"/>
                </a:lnTo>
                <a:lnTo>
                  <a:pt x="613008" y="402212"/>
                </a:lnTo>
                <a:lnTo>
                  <a:pt x="605117" y="406961"/>
                </a:lnTo>
                <a:lnTo>
                  <a:pt x="597226" y="410654"/>
                </a:lnTo>
                <a:lnTo>
                  <a:pt x="589335" y="413292"/>
                </a:lnTo>
                <a:lnTo>
                  <a:pt x="580918" y="415930"/>
                </a:lnTo>
                <a:lnTo>
                  <a:pt x="571975" y="416986"/>
                </a:lnTo>
                <a:lnTo>
                  <a:pt x="563032" y="417513"/>
                </a:lnTo>
                <a:lnTo>
                  <a:pt x="554089" y="416986"/>
                </a:lnTo>
                <a:lnTo>
                  <a:pt x="544620" y="415930"/>
                </a:lnTo>
                <a:lnTo>
                  <a:pt x="536202" y="413292"/>
                </a:lnTo>
                <a:lnTo>
                  <a:pt x="527785" y="410654"/>
                </a:lnTo>
                <a:lnTo>
                  <a:pt x="519894" y="406961"/>
                </a:lnTo>
                <a:lnTo>
                  <a:pt x="512530" y="402212"/>
                </a:lnTo>
                <a:lnTo>
                  <a:pt x="506217" y="396936"/>
                </a:lnTo>
                <a:lnTo>
                  <a:pt x="499378" y="391133"/>
                </a:lnTo>
                <a:lnTo>
                  <a:pt x="494117" y="384801"/>
                </a:lnTo>
                <a:lnTo>
                  <a:pt x="488331" y="378470"/>
                </a:lnTo>
                <a:lnTo>
                  <a:pt x="484122" y="370556"/>
                </a:lnTo>
                <a:lnTo>
                  <a:pt x="480440" y="362642"/>
                </a:lnTo>
                <a:lnTo>
                  <a:pt x="477809" y="354727"/>
                </a:lnTo>
                <a:lnTo>
                  <a:pt x="475179" y="346286"/>
                </a:lnTo>
                <a:lnTo>
                  <a:pt x="474127" y="336789"/>
                </a:lnTo>
                <a:lnTo>
                  <a:pt x="473075" y="327819"/>
                </a:lnTo>
                <a:lnTo>
                  <a:pt x="474127" y="318850"/>
                </a:lnTo>
                <a:lnTo>
                  <a:pt x="475179" y="309880"/>
                </a:lnTo>
                <a:lnTo>
                  <a:pt x="477809" y="301439"/>
                </a:lnTo>
                <a:lnTo>
                  <a:pt x="480440" y="292469"/>
                </a:lnTo>
                <a:lnTo>
                  <a:pt x="484122" y="285610"/>
                </a:lnTo>
                <a:lnTo>
                  <a:pt x="488331" y="277696"/>
                </a:lnTo>
                <a:lnTo>
                  <a:pt x="494117" y="270837"/>
                </a:lnTo>
                <a:lnTo>
                  <a:pt x="499378" y="263978"/>
                </a:lnTo>
                <a:lnTo>
                  <a:pt x="506217" y="258702"/>
                </a:lnTo>
                <a:lnTo>
                  <a:pt x="512530" y="253426"/>
                </a:lnTo>
                <a:lnTo>
                  <a:pt x="519894" y="249205"/>
                </a:lnTo>
                <a:lnTo>
                  <a:pt x="527785" y="245512"/>
                </a:lnTo>
                <a:lnTo>
                  <a:pt x="536202" y="242346"/>
                </a:lnTo>
                <a:lnTo>
                  <a:pt x="544620" y="239708"/>
                </a:lnTo>
                <a:lnTo>
                  <a:pt x="554089" y="238653"/>
                </a:lnTo>
                <a:lnTo>
                  <a:pt x="563032" y="238125"/>
                </a:lnTo>
                <a:close/>
                <a:moveTo>
                  <a:pt x="325969" y="238125"/>
                </a:moveTo>
                <a:lnTo>
                  <a:pt x="334912" y="238653"/>
                </a:lnTo>
                <a:lnTo>
                  <a:pt x="344381" y="239708"/>
                </a:lnTo>
                <a:lnTo>
                  <a:pt x="352798" y="242346"/>
                </a:lnTo>
                <a:lnTo>
                  <a:pt x="361215" y="245512"/>
                </a:lnTo>
                <a:lnTo>
                  <a:pt x="369106" y="249205"/>
                </a:lnTo>
                <a:lnTo>
                  <a:pt x="376471" y="253426"/>
                </a:lnTo>
                <a:lnTo>
                  <a:pt x="382784" y="258702"/>
                </a:lnTo>
                <a:lnTo>
                  <a:pt x="389623" y="263978"/>
                </a:lnTo>
                <a:lnTo>
                  <a:pt x="394883" y="270837"/>
                </a:lnTo>
                <a:lnTo>
                  <a:pt x="400670" y="277696"/>
                </a:lnTo>
                <a:lnTo>
                  <a:pt x="404878" y="285610"/>
                </a:lnTo>
                <a:lnTo>
                  <a:pt x="408561" y="292469"/>
                </a:lnTo>
                <a:lnTo>
                  <a:pt x="411191" y="301439"/>
                </a:lnTo>
                <a:lnTo>
                  <a:pt x="413821" y="309880"/>
                </a:lnTo>
                <a:lnTo>
                  <a:pt x="414874" y="318850"/>
                </a:lnTo>
                <a:lnTo>
                  <a:pt x="415926" y="327819"/>
                </a:lnTo>
                <a:lnTo>
                  <a:pt x="414874" y="336789"/>
                </a:lnTo>
                <a:lnTo>
                  <a:pt x="413821" y="346286"/>
                </a:lnTo>
                <a:lnTo>
                  <a:pt x="411191" y="354727"/>
                </a:lnTo>
                <a:lnTo>
                  <a:pt x="408561" y="362642"/>
                </a:lnTo>
                <a:lnTo>
                  <a:pt x="404878" y="370556"/>
                </a:lnTo>
                <a:lnTo>
                  <a:pt x="400670" y="378470"/>
                </a:lnTo>
                <a:lnTo>
                  <a:pt x="394883" y="384801"/>
                </a:lnTo>
                <a:lnTo>
                  <a:pt x="389623" y="391133"/>
                </a:lnTo>
                <a:lnTo>
                  <a:pt x="382784" y="396936"/>
                </a:lnTo>
                <a:lnTo>
                  <a:pt x="376471" y="402212"/>
                </a:lnTo>
                <a:lnTo>
                  <a:pt x="369106" y="406961"/>
                </a:lnTo>
                <a:lnTo>
                  <a:pt x="361215" y="410654"/>
                </a:lnTo>
                <a:lnTo>
                  <a:pt x="352798" y="413292"/>
                </a:lnTo>
                <a:lnTo>
                  <a:pt x="344381" y="415930"/>
                </a:lnTo>
                <a:lnTo>
                  <a:pt x="334912" y="416986"/>
                </a:lnTo>
                <a:lnTo>
                  <a:pt x="325969" y="417513"/>
                </a:lnTo>
                <a:lnTo>
                  <a:pt x="317026" y="416986"/>
                </a:lnTo>
                <a:lnTo>
                  <a:pt x="308083" y="415930"/>
                </a:lnTo>
                <a:lnTo>
                  <a:pt x="299665" y="413292"/>
                </a:lnTo>
                <a:lnTo>
                  <a:pt x="291775" y="410654"/>
                </a:lnTo>
                <a:lnTo>
                  <a:pt x="283884" y="406961"/>
                </a:lnTo>
                <a:lnTo>
                  <a:pt x="276519" y="402212"/>
                </a:lnTo>
                <a:lnTo>
                  <a:pt x="269154" y="396936"/>
                </a:lnTo>
                <a:lnTo>
                  <a:pt x="263367" y="391133"/>
                </a:lnTo>
                <a:lnTo>
                  <a:pt x="257054" y="384801"/>
                </a:lnTo>
                <a:lnTo>
                  <a:pt x="252320" y="378470"/>
                </a:lnTo>
                <a:lnTo>
                  <a:pt x="247585" y="370556"/>
                </a:lnTo>
                <a:lnTo>
                  <a:pt x="243903" y="362642"/>
                </a:lnTo>
                <a:lnTo>
                  <a:pt x="240746" y="354727"/>
                </a:lnTo>
                <a:lnTo>
                  <a:pt x="238116" y="346286"/>
                </a:lnTo>
                <a:lnTo>
                  <a:pt x="237064" y="336789"/>
                </a:lnTo>
                <a:lnTo>
                  <a:pt x="236538" y="327819"/>
                </a:lnTo>
                <a:lnTo>
                  <a:pt x="237064" y="318850"/>
                </a:lnTo>
                <a:lnTo>
                  <a:pt x="238116" y="309880"/>
                </a:lnTo>
                <a:lnTo>
                  <a:pt x="240746" y="301439"/>
                </a:lnTo>
                <a:lnTo>
                  <a:pt x="243903" y="292469"/>
                </a:lnTo>
                <a:lnTo>
                  <a:pt x="247585" y="285610"/>
                </a:lnTo>
                <a:lnTo>
                  <a:pt x="252320" y="277696"/>
                </a:lnTo>
                <a:lnTo>
                  <a:pt x="257054" y="270837"/>
                </a:lnTo>
                <a:lnTo>
                  <a:pt x="263367" y="263978"/>
                </a:lnTo>
                <a:lnTo>
                  <a:pt x="269154" y="258702"/>
                </a:lnTo>
                <a:lnTo>
                  <a:pt x="276519" y="253426"/>
                </a:lnTo>
                <a:lnTo>
                  <a:pt x="283884" y="249205"/>
                </a:lnTo>
                <a:lnTo>
                  <a:pt x="291775" y="245512"/>
                </a:lnTo>
                <a:lnTo>
                  <a:pt x="299665" y="242346"/>
                </a:lnTo>
                <a:lnTo>
                  <a:pt x="308083" y="239708"/>
                </a:lnTo>
                <a:lnTo>
                  <a:pt x="317026" y="238653"/>
                </a:lnTo>
                <a:lnTo>
                  <a:pt x="325969" y="238125"/>
                </a:lnTo>
                <a:close/>
                <a:moveTo>
                  <a:pt x="2220384" y="0"/>
                </a:moveTo>
                <a:lnTo>
                  <a:pt x="2229909" y="531"/>
                </a:lnTo>
                <a:lnTo>
                  <a:pt x="2238376" y="2123"/>
                </a:lnTo>
                <a:lnTo>
                  <a:pt x="2246842" y="4246"/>
                </a:lnTo>
                <a:lnTo>
                  <a:pt x="2255309" y="7430"/>
                </a:lnTo>
                <a:lnTo>
                  <a:pt x="2263246" y="11145"/>
                </a:lnTo>
                <a:lnTo>
                  <a:pt x="2270655" y="15922"/>
                </a:lnTo>
                <a:lnTo>
                  <a:pt x="2277005" y="20698"/>
                </a:lnTo>
                <a:lnTo>
                  <a:pt x="2283884" y="27067"/>
                </a:lnTo>
                <a:lnTo>
                  <a:pt x="2289705" y="32905"/>
                </a:lnTo>
                <a:lnTo>
                  <a:pt x="2294997" y="40335"/>
                </a:lnTo>
                <a:lnTo>
                  <a:pt x="2299230" y="47765"/>
                </a:lnTo>
                <a:lnTo>
                  <a:pt x="2303463" y="55726"/>
                </a:lnTo>
                <a:lnTo>
                  <a:pt x="2306109" y="63686"/>
                </a:lnTo>
                <a:lnTo>
                  <a:pt x="2308226" y="72178"/>
                </a:lnTo>
                <a:lnTo>
                  <a:pt x="2309284" y="81200"/>
                </a:lnTo>
                <a:lnTo>
                  <a:pt x="2309813" y="90753"/>
                </a:lnTo>
                <a:lnTo>
                  <a:pt x="2309284" y="99775"/>
                </a:lnTo>
                <a:lnTo>
                  <a:pt x="2308226" y="108797"/>
                </a:lnTo>
                <a:lnTo>
                  <a:pt x="2306109" y="117289"/>
                </a:lnTo>
                <a:lnTo>
                  <a:pt x="2303463" y="125780"/>
                </a:lnTo>
                <a:lnTo>
                  <a:pt x="2299230" y="133741"/>
                </a:lnTo>
                <a:lnTo>
                  <a:pt x="2294997" y="141171"/>
                </a:lnTo>
                <a:lnTo>
                  <a:pt x="2289705" y="148071"/>
                </a:lnTo>
                <a:lnTo>
                  <a:pt x="2283884" y="154439"/>
                </a:lnTo>
                <a:lnTo>
                  <a:pt x="2277005" y="160277"/>
                </a:lnTo>
                <a:lnTo>
                  <a:pt x="2270655" y="165584"/>
                </a:lnTo>
                <a:lnTo>
                  <a:pt x="2263246" y="169830"/>
                </a:lnTo>
                <a:lnTo>
                  <a:pt x="2255309" y="173545"/>
                </a:lnTo>
                <a:lnTo>
                  <a:pt x="2246842" y="176729"/>
                </a:lnTo>
                <a:lnTo>
                  <a:pt x="2238376" y="178852"/>
                </a:lnTo>
                <a:lnTo>
                  <a:pt x="2229909" y="180444"/>
                </a:lnTo>
                <a:lnTo>
                  <a:pt x="2220384" y="180975"/>
                </a:lnTo>
                <a:lnTo>
                  <a:pt x="2210859" y="180444"/>
                </a:lnTo>
                <a:lnTo>
                  <a:pt x="2202392" y="178852"/>
                </a:lnTo>
                <a:lnTo>
                  <a:pt x="2193925" y="176729"/>
                </a:lnTo>
                <a:lnTo>
                  <a:pt x="2185459" y="173545"/>
                </a:lnTo>
                <a:lnTo>
                  <a:pt x="2177521" y="169830"/>
                </a:lnTo>
                <a:lnTo>
                  <a:pt x="2170113" y="165584"/>
                </a:lnTo>
                <a:lnTo>
                  <a:pt x="2163234" y="160277"/>
                </a:lnTo>
                <a:lnTo>
                  <a:pt x="2156354" y="154439"/>
                </a:lnTo>
                <a:lnTo>
                  <a:pt x="2151063" y="148071"/>
                </a:lnTo>
                <a:lnTo>
                  <a:pt x="2145771" y="141171"/>
                </a:lnTo>
                <a:lnTo>
                  <a:pt x="2141538" y="133741"/>
                </a:lnTo>
                <a:lnTo>
                  <a:pt x="2137304" y="125780"/>
                </a:lnTo>
                <a:lnTo>
                  <a:pt x="2134129" y="117289"/>
                </a:lnTo>
                <a:lnTo>
                  <a:pt x="2132013" y="108797"/>
                </a:lnTo>
                <a:lnTo>
                  <a:pt x="2130954" y="99775"/>
                </a:lnTo>
                <a:lnTo>
                  <a:pt x="2130425" y="90753"/>
                </a:lnTo>
                <a:lnTo>
                  <a:pt x="2130954" y="81200"/>
                </a:lnTo>
                <a:lnTo>
                  <a:pt x="2132013" y="72178"/>
                </a:lnTo>
                <a:lnTo>
                  <a:pt x="2134129" y="63686"/>
                </a:lnTo>
                <a:lnTo>
                  <a:pt x="2137304" y="55726"/>
                </a:lnTo>
                <a:lnTo>
                  <a:pt x="2141538" y="47765"/>
                </a:lnTo>
                <a:lnTo>
                  <a:pt x="2145771" y="40335"/>
                </a:lnTo>
                <a:lnTo>
                  <a:pt x="2151063" y="32905"/>
                </a:lnTo>
                <a:lnTo>
                  <a:pt x="2156354" y="27067"/>
                </a:lnTo>
                <a:lnTo>
                  <a:pt x="2163234" y="20698"/>
                </a:lnTo>
                <a:lnTo>
                  <a:pt x="2170113" y="15922"/>
                </a:lnTo>
                <a:lnTo>
                  <a:pt x="2177521" y="11145"/>
                </a:lnTo>
                <a:lnTo>
                  <a:pt x="2185459" y="7430"/>
                </a:lnTo>
                <a:lnTo>
                  <a:pt x="2193925" y="4246"/>
                </a:lnTo>
                <a:lnTo>
                  <a:pt x="2202392" y="2123"/>
                </a:lnTo>
                <a:lnTo>
                  <a:pt x="2210859" y="531"/>
                </a:lnTo>
                <a:lnTo>
                  <a:pt x="2220384" y="0"/>
                </a:lnTo>
                <a:close/>
                <a:moveTo>
                  <a:pt x="1983320" y="0"/>
                </a:moveTo>
                <a:lnTo>
                  <a:pt x="1992369" y="531"/>
                </a:lnTo>
                <a:lnTo>
                  <a:pt x="2001418" y="2123"/>
                </a:lnTo>
                <a:lnTo>
                  <a:pt x="2009934" y="4246"/>
                </a:lnTo>
                <a:lnTo>
                  <a:pt x="2017918" y="7430"/>
                </a:lnTo>
                <a:lnTo>
                  <a:pt x="2025902" y="11145"/>
                </a:lnTo>
                <a:lnTo>
                  <a:pt x="2033354" y="15922"/>
                </a:lnTo>
                <a:lnTo>
                  <a:pt x="2040806" y="20698"/>
                </a:lnTo>
                <a:lnTo>
                  <a:pt x="2046661" y="27067"/>
                </a:lnTo>
                <a:lnTo>
                  <a:pt x="2053049" y="32905"/>
                </a:lnTo>
                <a:lnTo>
                  <a:pt x="2057839" y="40335"/>
                </a:lnTo>
                <a:lnTo>
                  <a:pt x="2062630" y="47765"/>
                </a:lnTo>
                <a:lnTo>
                  <a:pt x="2066356" y="55726"/>
                </a:lnTo>
                <a:lnTo>
                  <a:pt x="2069549" y="63686"/>
                </a:lnTo>
                <a:lnTo>
                  <a:pt x="2071146" y="72178"/>
                </a:lnTo>
                <a:lnTo>
                  <a:pt x="2073275" y="81200"/>
                </a:lnTo>
                <a:lnTo>
                  <a:pt x="2073275" y="90753"/>
                </a:lnTo>
                <a:lnTo>
                  <a:pt x="2073275" y="99775"/>
                </a:lnTo>
                <a:lnTo>
                  <a:pt x="2071146" y="108797"/>
                </a:lnTo>
                <a:lnTo>
                  <a:pt x="2069549" y="117289"/>
                </a:lnTo>
                <a:lnTo>
                  <a:pt x="2066356" y="125780"/>
                </a:lnTo>
                <a:lnTo>
                  <a:pt x="2062630" y="133741"/>
                </a:lnTo>
                <a:lnTo>
                  <a:pt x="2057839" y="141171"/>
                </a:lnTo>
                <a:lnTo>
                  <a:pt x="2053049" y="148071"/>
                </a:lnTo>
                <a:lnTo>
                  <a:pt x="2046661" y="154439"/>
                </a:lnTo>
                <a:lnTo>
                  <a:pt x="2040806" y="160277"/>
                </a:lnTo>
                <a:lnTo>
                  <a:pt x="2033354" y="165584"/>
                </a:lnTo>
                <a:lnTo>
                  <a:pt x="2025902" y="169830"/>
                </a:lnTo>
                <a:lnTo>
                  <a:pt x="2017918" y="173545"/>
                </a:lnTo>
                <a:lnTo>
                  <a:pt x="2009934" y="176729"/>
                </a:lnTo>
                <a:lnTo>
                  <a:pt x="2001418" y="178852"/>
                </a:lnTo>
                <a:lnTo>
                  <a:pt x="1992369" y="180444"/>
                </a:lnTo>
                <a:lnTo>
                  <a:pt x="1983320" y="180975"/>
                </a:lnTo>
                <a:lnTo>
                  <a:pt x="1973739" y="180444"/>
                </a:lnTo>
                <a:lnTo>
                  <a:pt x="1964690" y="178852"/>
                </a:lnTo>
                <a:lnTo>
                  <a:pt x="1956174" y="176729"/>
                </a:lnTo>
                <a:lnTo>
                  <a:pt x="1947657" y="173545"/>
                </a:lnTo>
                <a:lnTo>
                  <a:pt x="1939673" y="169830"/>
                </a:lnTo>
                <a:lnTo>
                  <a:pt x="1932221" y="165584"/>
                </a:lnTo>
                <a:lnTo>
                  <a:pt x="1925834" y="160277"/>
                </a:lnTo>
                <a:lnTo>
                  <a:pt x="1918914" y="154439"/>
                </a:lnTo>
                <a:lnTo>
                  <a:pt x="1913591" y="148071"/>
                </a:lnTo>
                <a:lnTo>
                  <a:pt x="1907736" y="141171"/>
                </a:lnTo>
                <a:lnTo>
                  <a:pt x="1903478" y="133741"/>
                </a:lnTo>
                <a:lnTo>
                  <a:pt x="1899752" y="125780"/>
                </a:lnTo>
                <a:lnTo>
                  <a:pt x="1897091" y="117289"/>
                </a:lnTo>
                <a:lnTo>
                  <a:pt x="1894429" y="108797"/>
                </a:lnTo>
                <a:lnTo>
                  <a:pt x="1893365" y="99775"/>
                </a:lnTo>
                <a:lnTo>
                  <a:pt x="1892300" y="90753"/>
                </a:lnTo>
                <a:lnTo>
                  <a:pt x="1893365" y="81200"/>
                </a:lnTo>
                <a:lnTo>
                  <a:pt x="1894429" y="72178"/>
                </a:lnTo>
                <a:lnTo>
                  <a:pt x="1897091" y="63686"/>
                </a:lnTo>
                <a:lnTo>
                  <a:pt x="1899752" y="55726"/>
                </a:lnTo>
                <a:lnTo>
                  <a:pt x="1903478" y="47765"/>
                </a:lnTo>
                <a:lnTo>
                  <a:pt x="1907736" y="40335"/>
                </a:lnTo>
                <a:lnTo>
                  <a:pt x="1913591" y="32905"/>
                </a:lnTo>
                <a:lnTo>
                  <a:pt x="1918914" y="27067"/>
                </a:lnTo>
                <a:lnTo>
                  <a:pt x="1925834" y="20698"/>
                </a:lnTo>
                <a:lnTo>
                  <a:pt x="1932221" y="15922"/>
                </a:lnTo>
                <a:lnTo>
                  <a:pt x="1939673" y="11145"/>
                </a:lnTo>
                <a:lnTo>
                  <a:pt x="1947657" y="7430"/>
                </a:lnTo>
                <a:lnTo>
                  <a:pt x="1956174" y="4246"/>
                </a:lnTo>
                <a:lnTo>
                  <a:pt x="1964690" y="2123"/>
                </a:lnTo>
                <a:lnTo>
                  <a:pt x="1973739" y="531"/>
                </a:lnTo>
                <a:lnTo>
                  <a:pt x="1983320" y="0"/>
                </a:lnTo>
                <a:close/>
                <a:moveTo>
                  <a:pt x="1746251" y="0"/>
                </a:moveTo>
                <a:lnTo>
                  <a:pt x="1755299" y="531"/>
                </a:lnTo>
                <a:lnTo>
                  <a:pt x="1764881" y="2123"/>
                </a:lnTo>
                <a:lnTo>
                  <a:pt x="1773397" y="4246"/>
                </a:lnTo>
                <a:lnTo>
                  <a:pt x="1781381" y="7430"/>
                </a:lnTo>
                <a:lnTo>
                  <a:pt x="1789365" y="11145"/>
                </a:lnTo>
                <a:lnTo>
                  <a:pt x="1797350" y="15922"/>
                </a:lnTo>
                <a:lnTo>
                  <a:pt x="1803737" y="20698"/>
                </a:lnTo>
                <a:lnTo>
                  <a:pt x="1810124" y="27067"/>
                </a:lnTo>
                <a:lnTo>
                  <a:pt x="1815979" y="32905"/>
                </a:lnTo>
                <a:lnTo>
                  <a:pt x="1821302" y="40335"/>
                </a:lnTo>
                <a:lnTo>
                  <a:pt x="1826093" y="47765"/>
                </a:lnTo>
                <a:lnTo>
                  <a:pt x="1829819" y="55726"/>
                </a:lnTo>
                <a:lnTo>
                  <a:pt x="1832480" y="63686"/>
                </a:lnTo>
                <a:lnTo>
                  <a:pt x="1835141" y="72178"/>
                </a:lnTo>
                <a:lnTo>
                  <a:pt x="1836206" y="81200"/>
                </a:lnTo>
                <a:lnTo>
                  <a:pt x="1836738" y="90753"/>
                </a:lnTo>
                <a:lnTo>
                  <a:pt x="1836206" y="99775"/>
                </a:lnTo>
                <a:lnTo>
                  <a:pt x="1835141" y="108797"/>
                </a:lnTo>
                <a:lnTo>
                  <a:pt x="1832480" y="117289"/>
                </a:lnTo>
                <a:lnTo>
                  <a:pt x="1829819" y="125780"/>
                </a:lnTo>
                <a:lnTo>
                  <a:pt x="1826093" y="133741"/>
                </a:lnTo>
                <a:lnTo>
                  <a:pt x="1821302" y="141171"/>
                </a:lnTo>
                <a:lnTo>
                  <a:pt x="1815979" y="148071"/>
                </a:lnTo>
                <a:lnTo>
                  <a:pt x="1810124" y="154439"/>
                </a:lnTo>
                <a:lnTo>
                  <a:pt x="1803737" y="160277"/>
                </a:lnTo>
                <a:lnTo>
                  <a:pt x="1797350" y="165584"/>
                </a:lnTo>
                <a:lnTo>
                  <a:pt x="1789365" y="169830"/>
                </a:lnTo>
                <a:lnTo>
                  <a:pt x="1781381" y="173545"/>
                </a:lnTo>
                <a:lnTo>
                  <a:pt x="1773397" y="176729"/>
                </a:lnTo>
                <a:lnTo>
                  <a:pt x="1764881" y="178852"/>
                </a:lnTo>
                <a:lnTo>
                  <a:pt x="1755299" y="180444"/>
                </a:lnTo>
                <a:lnTo>
                  <a:pt x="1746251" y="180975"/>
                </a:lnTo>
                <a:lnTo>
                  <a:pt x="1737202" y="180444"/>
                </a:lnTo>
                <a:lnTo>
                  <a:pt x="1728153" y="178852"/>
                </a:lnTo>
                <a:lnTo>
                  <a:pt x="1719637" y="176729"/>
                </a:lnTo>
                <a:lnTo>
                  <a:pt x="1711120" y="173545"/>
                </a:lnTo>
                <a:lnTo>
                  <a:pt x="1703668" y="169830"/>
                </a:lnTo>
                <a:lnTo>
                  <a:pt x="1695684" y="165584"/>
                </a:lnTo>
                <a:lnTo>
                  <a:pt x="1688765" y="160277"/>
                </a:lnTo>
                <a:lnTo>
                  <a:pt x="1681845" y="154439"/>
                </a:lnTo>
                <a:lnTo>
                  <a:pt x="1676522" y="148071"/>
                </a:lnTo>
                <a:lnTo>
                  <a:pt x="1671199" y="141171"/>
                </a:lnTo>
                <a:lnTo>
                  <a:pt x="1666941" y="133741"/>
                </a:lnTo>
                <a:lnTo>
                  <a:pt x="1663215" y="125780"/>
                </a:lnTo>
                <a:lnTo>
                  <a:pt x="1660021" y="117289"/>
                </a:lnTo>
                <a:lnTo>
                  <a:pt x="1657360" y="108797"/>
                </a:lnTo>
                <a:lnTo>
                  <a:pt x="1656296" y="99775"/>
                </a:lnTo>
                <a:lnTo>
                  <a:pt x="1655763" y="90753"/>
                </a:lnTo>
                <a:lnTo>
                  <a:pt x="1656296" y="81200"/>
                </a:lnTo>
                <a:lnTo>
                  <a:pt x="1657360" y="72178"/>
                </a:lnTo>
                <a:lnTo>
                  <a:pt x="1660021" y="63686"/>
                </a:lnTo>
                <a:lnTo>
                  <a:pt x="1663215" y="55726"/>
                </a:lnTo>
                <a:lnTo>
                  <a:pt x="1666941" y="47765"/>
                </a:lnTo>
                <a:lnTo>
                  <a:pt x="1671199" y="40335"/>
                </a:lnTo>
                <a:lnTo>
                  <a:pt x="1676522" y="32905"/>
                </a:lnTo>
                <a:lnTo>
                  <a:pt x="1681845" y="27067"/>
                </a:lnTo>
                <a:lnTo>
                  <a:pt x="1688765" y="20698"/>
                </a:lnTo>
                <a:lnTo>
                  <a:pt x="1695684" y="15922"/>
                </a:lnTo>
                <a:lnTo>
                  <a:pt x="1703668" y="11145"/>
                </a:lnTo>
                <a:lnTo>
                  <a:pt x="1711120" y="7430"/>
                </a:lnTo>
                <a:lnTo>
                  <a:pt x="1719637" y="4246"/>
                </a:lnTo>
                <a:lnTo>
                  <a:pt x="1728153" y="2123"/>
                </a:lnTo>
                <a:lnTo>
                  <a:pt x="1737202" y="531"/>
                </a:lnTo>
                <a:lnTo>
                  <a:pt x="1746251" y="0"/>
                </a:lnTo>
                <a:close/>
                <a:moveTo>
                  <a:pt x="1509978" y="0"/>
                </a:moveTo>
                <a:lnTo>
                  <a:pt x="1519000" y="531"/>
                </a:lnTo>
                <a:lnTo>
                  <a:pt x="1528023" y="2123"/>
                </a:lnTo>
                <a:lnTo>
                  <a:pt x="1536514" y="4246"/>
                </a:lnTo>
                <a:lnTo>
                  <a:pt x="1545006" y="7430"/>
                </a:lnTo>
                <a:lnTo>
                  <a:pt x="1552966" y="11145"/>
                </a:lnTo>
                <a:lnTo>
                  <a:pt x="1560396" y="15922"/>
                </a:lnTo>
                <a:lnTo>
                  <a:pt x="1567296" y="20698"/>
                </a:lnTo>
                <a:lnTo>
                  <a:pt x="1574195" y="27067"/>
                </a:lnTo>
                <a:lnTo>
                  <a:pt x="1579502" y="32905"/>
                </a:lnTo>
                <a:lnTo>
                  <a:pt x="1584809" y="40335"/>
                </a:lnTo>
                <a:lnTo>
                  <a:pt x="1589055" y="47765"/>
                </a:lnTo>
                <a:lnTo>
                  <a:pt x="1592770" y="55726"/>
                </a:lnTo>
                <a:lnTo>
                  <a:pt x="1595954" y="63686"/>
                </a:lnTo>
                <a:lnTo>
                  <a:pt x="1598608" y="72178"/>
                </a:lnTo>
                <a:lnTo>
                  <a:pt x="1599670" y="81200"/>
                </a:lnTo>
                <a:lnTo>
                  <a:pt x="1600200" y="90753"/>
                </a:lnTo>
                <a:lnTo>
                  <a:pt x="1599670" y="99775"/>
                </a:lnTo>
                <a:lnTo>
                  <a:pt x="1598608" y="108797"/>
                </a:lnTo>
                <a:lnTo>
                  <a:pt x="1595954" y="117289"/>
                </a:lnTo>
                <a:lnTo>
                  <a:pt x="1592770" y="125780"/>
                </a:lnTo>
                <a:lnTo>
                  <a:pt x="1589055" y="133741"/>
                </a:lnTo>
                <a:lnTo>
                  <a:pt x="1584809" y="141171"/>
                </a:lnTo>
                <a:lnTo>
                  <a:pt x="1579502" y="148071"/>
                </a:lnTo>
                <a:lnTo>
                  <a:pt x="1574195" y="154439"/>
                </a:lnTo>
                <a:lnTo>
                  <a:pt x="1567296" y="160277"/>
                </a:lnTo>
                <a:lnTo>
                  <a:pt x="1560396" y="165584"/>
                </a:lnTo>
                <a:lnTo>
                  <a:pt x="1552966" y="169830"/>
                </a:lnTo>
                <a:lnTo>
                  <a:pt x="1545006" y="173545"/>
                </a:lnTo>
                <a:lnTo>
                  <a:pt x="1536514" y="176729"/>
                </a:lnTo>
                <a:lnTo>
                  <a:pt x="1528023" y="178852"/>
                </a:lnTo>
                <a:lnTo>
                  <a:pt x="1519000" y="180444"/>
                </a:lnTo>
                <a:lnTo>
                  <a:pt x="1509978" y="180975"/>
                </a:lnTo>
                <a:lnTo>
                  <a:pt x="1500425" y="180444"/>
                </a:lnTo>
                <a:lnTo>
                  <a:pt x="1491403" y="178852"/>
                </a:lnTo>
                <a:lnTo>
                  <a:pt x="1482911" y="176729"/>
                </a:lnTo>
                <a:lnTo>
                  <a:pt x="1474951" y="173545"/>
                </a:lnTo>
                <a:lnTo>
                  <a:pt x="1466990" y="169830"/>
                </a:lnTo>
                <a:lnTo>
                  <a:pt x="1459560" y="165584"/>
                </a:lnTo>
                <a:lnTo>
                  <a:pt x="1452661" y="160277"/>
                </a:lnTo>
                <a:lnTo>
                  <a:pt x="1446292" y="154439"/>
                </a:lnTo>
                <a:lnTo>
                  <a:pt x="1440454" y="148071"/>
                </a:lnTo>
                <a:lnTo>
                  <a:pt x="1435147" y="141171"/>
                </a:lnTo>
                <a:lnTo>
                  <a:pt x="1430370" y="133741"/>
                </a:lnTo>
                <a:lnTo>
                  <a:pt x="1426655" y="125780"/>
                </a:lnTo>
                <a:lnTo>
                  <a:pt x="1423471" y="117289"/>
                </a:lnTo>
                <a:lnTo>
                  <a:pt x="1421348" y="108797"/>
                </a:lnTo>
                <a:lnTo>
                  <a:pt x="1420287" y="99775"/>
                </a:lnTo>
                <a:lnTo>
                  <a:pt x="1419225" y="90753"/>
                </a:lnTo>
                <a:lnTo>
                  <a:pt x="1420287" y="81200"/>
                </a:lnTo>
                <a:lnTo>
                  <a:pt x="1421348" y="72178"/>
                </a:lnTo>
                <a:lnTo>
                  <a:pt x="1423471" y="63686"/>
                </a:lnTo>
                <a:lnTo>
                  <a:pt x="1426655" y="55726"/>
                </a:lnTo>
                <a:lnTo>
                  <a:pt x="1430370" y="47765"/>
                </a:lnTo>
                <a:lnTo>
                  <a:pt x="1435147" y="40335"/>
                </a:lnTo>
                <a:lnTo>
                  <a:pt x="1440454" y="32905"/>
                </a:lnTo>
                <a:lnTo>
                  <a:pt x="1446292" y="27067"/>
                </a:lnTo>
                <a:lnTo>
                  <a:pt x="1452661" y="20698"/>
                </a:lnTo>
                <a:lnTo>
                  <a:pt x="1459560" y="15922"/>
                </a:lnTo>
                <a:lnTo>
                  <a:pt x="1466990" y="11145"/>
                </a:lnTo>
                <a:lnTo>
                  <a:pt x="1474951" y="7430"/>
                </a:lnTo>
                <a:lnTo>
                  <a:pt x="1482911" y="4246"/>
                </a:lnTo>
                <a:lnTo>
                  <a:pt x="1491403" y="2123"/>
                </a:lnTo>
                <a:lnTo>
                  <a:pt x="1500425" y="531"/>
                </a:lnTo>
                <a:lnTo>
                  <a:pt x="1509978" y="0"/>
                </a:lnTo>
                <a:close/>
                <a:moveTo>
                  <a:pt x="799572" y="0"/>
                </a:moveTo>
                <a:lnTo>
                  <a:pt x="809097" y="531"/>
                </a:lnTo>
                <a:lnTo>
                  <a:pt x="817564" y="2123"/>
                </a:lnTo>
                <a:lnTo>
                  <a:pt x="826559" y="4246"/>
                </a:lnTo>
                <a:lnTo>
                  <a:pt x="834497" y="7430"/>
                </a:lnTo>
                <a:lnTo>
                  <a:pt x="842434" y="11145"/>
                </a:lnTo>
                <a:lnTo>
                  <a:pt x="849843" y="15922"/>
                </a:lnTo>
                <a:lnTo>
                  <a:pt x="856722" y="20698"/>
                </a:lnTo>
                <a:lnTo>
                  <a:pt x="863072" y="27067"/>
                </a:lnTo>
                <a:lnTo>
                  <a:pt x="868893" y="32905"/>
                </a:lnTo>
                <a:lnTo>
                  <a:pt x="874185" y="40335"/>
                </a:lnTo>
                <a:lnTo>
                  <a:pt x="878947" y="47765"/>
                </a:lnTo>
                <a:lnTo>
                  <a:pt x="882651" y="55726"/>
                </a:lnTo>
                <a:lnTo>
                  <a:pt x="885826" y="63686"/>
                </a:lnTo>
                <a:lnTo>
                  <a:pt x="887414" y="72178"/>
                </a:lnTo>
                <a:lnTo>
                  <a:pt x="889001" y="81200"/>
                </a:lnTo>
                <a:lnTo>
                  <a:pt x="889001" y="90753"/>
                </a:lnTo>
                <a:lnTo>
                  <a:pt x="889001" y="99775"/>
                </a:lnTo>
                <a:lnTo>
                  <a:pt x="887414" y="108797"/>
                </a:lnTo>
                <a:lnTo>
                  <a:pt x="885826" y="117289"/>
                </a:lnTo>
                <a:lnTo>
                  <a:pt x="882651" y="125780"/>
                </a:lnTo>
                <a:lnTo>
                  <a:pt x="878947" y="133741"/>
                </a:lnTo>
                <a:lnTo>
                  <a:pt x="874185" y="141171"/>
                </a:lnTo>
                <a:lnTo>
                  <a:pt x="868893" y="148071"/>
                </a:lnTo>
                <a:lnTo>
                  <a:pt x="863072" y="154439"/>
                </a:lnTo>
                <a:lnTo>
                  <a:pt x="856722" y="160277"/>
                </a:lnTo>
                <a:lnTo>
                  <a:pt x="849843" y="165584"/>
                </a:lnTo>
                <a:lnTo>
                  <a:pt x="842434" y="169830"/>
                </a:lnTo>
                <a:lnTo>
                  <a:pt x="834497" y="173545"/>
                </a:lnTo>
                <a:lnTo>
                  <a:pt x="826559" y="176729"/>
                </a:lnTo>
                <a:lnTo>
                  <a:pt x="817564" y="178852"/>
                </a:lnTo>
                <a:lnTo>
                  <a:pt x="809097" y="180444"/>
                </a:lnTo>
                <a:lnTo>
                  <a:pt x="799572" y="180975"/>
                </a:lnTo>
                <a:lnTo>
                  <a:pt x="790576" y="180444"/>
                </a:lnTo>
                <a:lnTo>
                  <a:pt x="781580" y="178852"/>
                </a:lnTo>
                <a:lnTo>
                  <a:pt x="773113" y="176729"/>
                </a:lnTo>
                <a:lnTo>
                  <a:pt x="764647" y="173545"/>
                </a:lnTo>
                <a:lnTo>
                  <a:pt x="756709" y="169830"/>
                </a:lnTo>
                <a:lnTo>
                  <a:pt x="749301" y="165584"/>
                </a:lnTo>
                <a:lnTo>
                  <a:pt x="742422" y="160277"/>
                </a:lnTo>
                <a:lnTo>
                  <a:pt x="735542" y="154439"/>
                </a:lnTo>
                <a:lnTo>
                  <a:pt x="730251" y="148071"/>
                </a:lnTo>
                <a:lnTo>
                  <a:pt x="724959" y="141171"/>
                </a:lnTo>
                <a:lnTo>
                  <a:pt x="720726" y="133741"/>
                </a:lnTo>
                <a:lnTo>
                  <a:pt x="717022" y="125780"/>
                </a:lnTo>
                <a:lnTo>
                  <a:pt x="713847" y="117289"/>
                </a:lnTo>
                <a:lnTo>
                  <a:pt x="711201" y="108797"/>
                </a:lnTo>
                <a:lnTo>
                  <a:pt x="710142" y="99775"/>
                </a:lnTo>
                <a:lnTo>
                  <a:pt x="709613" y="90753"/>
                </a:lnTo>
                <a:lnTo>
                  <a:pt x="710142" y="81200"/>
                </a:lnTo>
                <a:lnTo>
                  <a:pt x="711201" y="72178"/>
                </a:lnTo>
                <a:lnTo>
                  <a:pt x="713847" y="63686"/>
                </a:lnTo>
                <a:lnTo>
                  <a:pt x="717022" y="55726"/>
                </a:lnTo>
                <a:lnTo>
                  <a:pt x="720726" y="47765"/>
                </a:lnTo>
                <a:lnTo>
                  <a:pt x="724959" y="40335"/>
                </a:lnTo>
                <a:lnTo>
                  <a:pt x="730251" y="32905"/>
                </a:lnTo>
                <a:lnTo>
                  <a:pt x="735542" y="27067"/>
                </a:lnTo>
                <a:lnTo>
                  <a:pt x="742422" y="20698"/>
                </a:lnTo>
                <a:lnTo>
                  <a:pt x="749301" y="15922"/>
                </a:lnTo>
                <a:lnTo>
                  <a:pt x="756709" y="11145"/>
                </a:lnTo>
                <a:lnTo>
                  <a:pt x="764647" y="7430"/>
                </a:lnTo>
                <a:lnTo>
                  <a:pt x="773113" y="4246"/>
                </a:lnTo>
                <a:lnTo>
                  <a:pt x="781580" y="2123"/>
                </a:lnTo>
                <a:lnTo>
                  <a:pt x="790576" y="531"/>
                </a:lnTo>
                <a:lnTo>
                  <a:pt x="799572" y="0"/>
                </a:lnTo>
                <a:close/>
                <a:moveTo>
                  <a:pt x="563032" y="0"/>
                </a:moveTo>
                <a:lnTo>
                  <a:pt x="571975" y="531"/>
                </a:lnTo>
                <a:lnTo>
                  <a:pt x="580918" y="2123"/>
                </a:lnTo>
                <a:lnTo>
                  <a:pt x="589335" y="4246"/>
                </a:lnTo>
                <a:lnTo>
                  <a:pt x="597226" y="7430"/>
                </a:lnTo>
                <a:lnTo>
                  <a:pt x="605117" y="11145"/>
                </a:lnTo>
                <a:lnTo>
                  <a:pt x="613008" y="15922"/>
                </a:lnTo>
                <a:lnTo>
                  <a:pt x="619847" y="20698"/>
                </a:lnTo>
                <a:lnTo>
                  <a:pt x="625633" y="27067"/>
                </a:lnTo>
                <a:lnTo>
                  <a:pt x="631946" y="32905"/>
                </a:lnTo>
                <a:lnTo>
                  <a:pt x="636681" y="40335"/>
                </a:lnTo>
                <a:lnTo>
                  <a:pt x="641415" y="47765"/>
                </a:lnTo>
                <a:lnTo>
                  <a:pt x="645098" y="55726"/>
                </a:lnTo>
                <a:lnTo>
                  <a:pt x="648254" y="63686"/>
                </a:lnTo>
                <a:lnTo>
                  <a:pt x="650885" y="72178"/>
                </a:lnTo>
                <a:lnTo>
                  <a:pt x="651937" y="81200"/>
                </a:lnTo>
                <a:lnTo>
                  <a:pt x="652463" y="90753"/>
                </a:lnTo>
                <a:lnTo>
                  <a:pt x="651937" y="99775"/>
                </a:lnTo>
                <a:lnTo>
                  <a:pt x="650885" y="108797"/>
                </a:lnTo>
                <a:lnTo>
                  <a:pt x="648254" y="117289"/>
                </a:lnTo>
                <a:lnTo>
                  <a:pt x="645098" y="125780"/>
                </a:lnTo>
                <a:lnTo>
                  <a:pt x="641415" y="133741"/>
                </a:lnTo>
                <a:lnTo>
                  <a:pt x="636681" y="141171"/>
                </a:lnTo>
                <a:lnTo>
                  <a:pt x="631946" y="148071"/>
                </a:lnTo>
                <a:lnTo>
                  <a:pt x="625633" y="154439"/>
                </a:lnTo>
                <a:lnTo>
                  <a:pt x="619847" y="160277"/>
                </a:lnTo>
                <a:lnTo>
                  <a:pt x="613008" y="165584"/>
                </a:lnTo>
                <a:lnTo>
                  <a:pt x="605117" y="169830"/>
                </a:lnTo>
                <a:lnTo>
                  <a:pt x="597226" y="173545"/>
                </a:lnTo>
                <a:lnTo>
                  <a:pt x="589335" y="176729"/>
                </a:lnTo>
                <a:lnTo>
                  <a:pt x="580918" y="178852"/>
                </a:lnTo>
                <a:lnTo>
                  <a:pt x="571975" y="180444"/>
                </a:lnTo>
                <a:lnTo>
                  <a:pt x="563032" y="180975"/>
                </a:lnTo>
                <a:lnTo>
                  <a:pt x="554089" y="180444"/>
                </a:lnTo>
                <a:lnTo>
                  <a:pt x="544620" y="178852"/>
                </a:lnTo>
                <a:lnTo>
                  <a:pt x="536202" y="176729"/>
                </a:lnTo>
                <a:lnTo>
                  <a:pt x="527785" y="173545"/>
                </a:lnTo>
                <a:lnTo>
                  <a:pt x="519894" y="169830"/>
                </a:lnTo>
                <a:lnTo>
                  <a:pt x="512530" y="165584"/>
                </a:lnTo>
                <a:lnTo>
                  <a:pt x="506217" y="160277"/>
                </a:lnTo>
                <a:lnTo>
                  <a:pt x="499378" y="154439"/>
                </a:lnTo>
                <a:lnTo>
                  <a:pt x="494117" y="148071"/>
                </a:lnTo>
                <a:lnTo>
                  <a:pt x="488331" y="141171"/>
                </a:lnTo>
                <a:lnTo>
                  <a:pt x="484122" y="133741"/>
                </a:lnTo>
                <a:lnTo>
                  <a:pt x="480440" y="125780"/>
                </a:lnTo>
                <a:lnTo>
                  <a:pt x="477809" y="117289"/>
                </a:lnTo>
                <a:lnTo>
                  <a:pt x="475179" y="108797"/>
                </a:lnTo>
                <a:lnTo>
                  <a:pt x="474127" y="99775"/>
                </a:lnTo>
                <a:lnTo>
                  <a:pt x="473075" y="90753"/>
                </a:lnTo>
                <a:lnTo>
                  <a:pt x="474127" y="81200"/>
                </a:lnTo>
                <a:lnTo>
                  <a:pt x="475179" y="72178"/>
                </a:lnTo>
                <a:lnTo>
                  <a:pt x="477809" y="63686"/>
                </a:lnTo>
                <a:lnTo>
                  <a:pt x="480440" y="55726"/>
                </a:lnTo>
                <a:lnTo>
                  <a:pt x="484122" y="47765"/>
                </a:lnTo>
                <a:lnTo>
                  <a:pt x="488331" y="40335"/>
                </a:lnTo>
                <a:lnTo>
                  <a:pt x="494117" y="32905"/>
                </a:lnTo>
                <a:lnTo>
                  <a:pt x="499378" y="27067"/>
                </a:lnTo>
                <a:lnTo>
                  <a:pt x="506217" y="20698"/>
                </a:lnTo>
                <a:lnTo>
                  <a:pt x="512530" y="15922"/>
                </a:lnTo>
                <a:lnTo>
                  <a:pt x="519894" y="11145"/>
                </a:lnTo>
                <a:lnTo>
                  <a:pt x="527785" y="7430"/>
                </a:lnTo>
                <a:lnTo>
                  <a:pt x="536202" y="4246"/>
                </a:lnTo>
                <a:lnTo>
                  <a:pt x="544620" y="2123"/>
                </a:lnTo>
                <a:lnTo>
                  <a:pt x="554089" y="531"/>
                </a:lnTo>
                <a:lnTo>
                  <a:pt x="563032" y="0"/>
                </a:lnTo>
                <a:close/>
                <a:moveTo>
                  <a:pt x="325969" y="0"/>
                </a:moveTo>
                <a:lnTo>
                  <a:pt x="334912" y="531"/>
                </a:lnTo>
                <a:lnTo>
                  <a:pt x="344381" y="2123"/>
                </a:lnTo>
                <a:lnTo>
                  <a:pt x="352798" y="4246"/>
                </a:lnTo>
                <a:lnTo>
                  <a:pt x="361215" y="7430"/>
                </a:lnTo>
                <a:lnTo>
                  <a:pt x="369106" y="11145"/>
                </a:lnTo>
                <a:lnTo>
                  <a:pt x="376471" y="15922"/>
                </a:lnTo>
                <a:lnTo>
                  <a:pt x="382784" y="20698"/>
                </a:lnTo>
                <a:lnTo>
                  <a:pt x="389623" y="27067"/>
                </a:lnTo>
                <a:lnTo>
                  <a:pt x="394883" y="32905"/>
                </a:lnTo>
                <a:lnTo>
                  <a:pt x="400670" y="40335"/>
                </a:lnTo>
                <a:lnTo>
                  <a:pt x="404878" y="47765"/>
                </a:lnTo>
                <a:lnTo>
                  <a:pt x="408561" y="55726"/>
                </a:lnTo>
                <a:lnTo>
                  <a:pt x="411191" y="63686"/>
                </a:lnTo>
                <a:lnTo>
                  <a:pt x="413821" y="72178"/>
                </a:lnTo>
                <a:lnTo>
                  <a:pt x="414874" y="81200"/>
                </a:lnTo>
                <a:lnTo>
                  <a:pt x="415926" y="90753"/>
                </a:lnTo>
                <a:lnTo>
                  <a:pt x="414874" y="99775"/>
                </a:lnTo>
                <a:lnTo>
                  <a:pt x="413821" y="108797"/>
                </a:lnTo>
                <a:lnTo>
                  <a:pt x="411191" y="117289"/>
                </a:lnTo>
                <a:lnTo>
                  <a:pt x="408561" y="125780"/>
                </a:lnTo>
                <a:lnTo>
                  <a:pt x="404878" y="133741"/>
                </a:lnTo>
                <a:lnTo>
                  <a:pt x="400670" y="141171"/>
                </a:lnTo>
                <a:lnTo>
                  <a:pt x="394883" y="148071"/>
                </a:lnTo>
                <a:lnTo>
                  <a:pt x="389623" y="154439"/>
                </a:lnTo>
                <a:lnTo>
                  <a:pt x="382784" y="160277"/>
                </a:lnTo>
                <a:lnTo>
                  <a:pt x="376471" y="165584"/>
                </a:lnTo>
                <a:lnTo>
                  <a:pt x="369106" y="169830"/>
                </a:lnTo>
                <a:lnTo>
                  <a:pt x="361215" y="173545"/>
                </a:lnTo>
                <a:lnTo>
                  <a:pt x="352798" y="176729"/>
                </a:lnTo>
                <a:lnTo>
                  <a:pt x="344381" y="178852"/>
                </a:lnTo>
                <a:lnTo>
                  <a:pt x="334912" y="180444"/>
                </a:lnTo>
                <a:lnTo>
                  <a:pt x="325969" y="180975"/>
                </a:lnTo>
                <a:lnTo>
                  <a:pt x="317026" y="180444"/>
                </a:lnTo>
                <a:lnTo>
                  <a:pt x="308083" y="178852"/>
                </a:lnTo>
                <a:lnTo>
                  <a:pt x="299665" y="176729"/>
                </a:lnTo>
                <a:lnTo>
                  <a:pt x="291775" y="173545"/>
                </a:lnTo>
                <a:lnTo>
                  <a:pt x="283884" y="169830"/>
                </a:lnTo>
                <a:lnTo>
                  <a:pt x="276519" y="165584"/>
                </a:lnTo>
                <a:lnTo>
                  <a:pt x="269154" y="160277"/>
                </a:lnTo>
                <a:lnTo>
                  <a:pt x="263367" y="154439"/>
                </a:lnTo>
                <a:lnTo>
                  <a:pt x="257054" y="148071"/>
                </a:lnTo>
                <a:lnTo>
                  <a:pt x="252320" y="141171"/>
                </a:lnTo>
                <a:lnTo>
                  <a:pt x="247585" y="133741"/>
                </a:lnTo>
                <a:lnTo>
                  <a:pt x="243903" y="125780"/>
                </a:lnTo>
                <a:lnTo>
                  <a:pt x="240746" y="117289"/>
                </a:lnTo>
                <a:lnTo>
                  <a:pt x="238116" y="108797"/>
                </a:lnTo>
                <a:lnTo>
                  <a:pt x="237064" y="99775"/>
                </a:lnTo>
                <a:lnTo>
                  <a:pt x="236538" y="90753"/>
                </a:lnTo>
                <a:lnTo>
                  <a:pt x="237064" y="81200"/>
                </a:lnTo>
                <a:lnTo>
                  <a:pt x="238116" y="72178"/>
                </a:lnTo>
                <a:lnTo>
                  <a:pt x="240746" y="63686"/>
                </a:lnTo>
                <a:lnTo>
                  <a:pt x="243903" y="55726"/>
                </a:lnTo>
                <a:lnTo>
                  <a:pt x="247585" y="47765"/>
                </a:lnTo>
                <a:lnTo>
                  <a:pt x="252320" y="40335"/>
                </a:lnTo>
                <a:lnTo>
                  <a:pt x="257054" y="32905"/>
                </a:lnTo>
                <a:lnTo>
                  <a:pt x="263367" y="27067"/>
                </a:lnTo>
                <a:lnTo>
                  <a:pt x="269154" y="20698"/>
                </a:lnTo>
                <a:lnTo>
                  <a:pt x="276519" y="15922"/>
                </a:lnTo>
                <a:lnTo>
                  <a:pt x="283884" y="11145"/>
                </a:lnTo>
                <a:lnTo>
                  <a:pt x="291775" y="7430"/>
                </a:lnTo>
                <a:lnTo>
                  <a:pt x="299665" y="4246"/>
                </a:lnTo>
                <a:lnTo>
                  <a:pt x="308083" y="2123"/>
                </a:lnTo>
                <a:lnTo>
                  <a:pt x="317026" y="531"/>
                </a:lnTo>
                <a:lnTo>
                  <a:pt x="325969" y="0"/>
                </a:lnTo>
                <a:close/>
                <a:moveTo>
                  <a:pt x="89429" y="0"/>
                </a:moveTo>
                <a:lnTo>
                  <a:pt x="98425" y="531"/>
                </a:lnTo>
                <a:lnTo>
                  <a:pt x="107421" y="2123"/>
                </a:lnTo>
                <a:lnTo>
                  <a:pt x="115888" y="4246"/>
                </a:lnTo>
                <a:lnTo>
                  <a:pt x="124354" y="7430"/>
                </a:lnTo>
                <a:lnTo>
                  <a:pt x="132292" y="11145"/>
                </a:lnTo>
                <a:lnTo>
                  <a:pt x="139700" y="15922"/>
                </a:lnTo>
                <a:lnTo>
                  <a:pt x="146579" y="20698"/>
                </a:lnTo>
                <a:lnTo>
                  <a:pt x="153459" y="27067"/>
                </a:lnTo>
                <a:lnTo>
                  <a:pt x="158750" y="32905"/>
                </a:lnTo>
                <a:lnTo>
                  <a:pt x="164042" y="40335"/>
                </a:lnTo>
                <a:lnTo>
                  <a:pt x="168275" y="47765"/>
                </a:lnTo>
                <a:lnTo>
                  <a:pt x="171979" y="55726"/>
                </a:lnTo>
                <a:lnTo>
                  <a:pt x="175154" y="63686"/>
                </a:lnTo>
                <a:lnTo>
                  <a:pt x="177800" y="72178"/>
                </a:lnTo>
                <a:lnTo>
                  <a:pt x="178859" y="81200"/>
                </a:lnTo>
                <a:lnTo>
                  <a:pt x="179388" y="90753"/>
                </a:lnTo>
                <a:lnTo>
                  <a:pt x="178859" y="99775"/>
                </a:lnTo>
                <a:lnTo>
                  <a:pt x="177800" y="108797"/>
                </a:lnTo>
                <a:lnTo>
                  <a:pt x="175154" y="117289"/>
                </a:lnTo>
                <a:lnTo>
                  <a:pt x="171979" y="125780"/>
                </a:lnTo>
                <a:lnTo>
                  <a:pt x="168275" y="133741"/>
                </a:lnTo>
                <a:lnTo>
                  <a:pt x="164042" y="141171"/>
                </a:lnTo>
                <a:lnTo>
                  <a:pt x="158750" y="148071"/>
                </a:lnTo>
                <a:lnTo>
                  <a:pt x="153459" y="154439"/>
                </a:lnTo>
                <a:lnTo>
                  <a:pt x="146579" y="160277"/>
                </a:lnTo>
                <a:lnTo>
                  <a:pt x="139700" y="165584"/>
                </a:lnTo>
                <a:lnTo>
                  <a:pt x="132292" y="169830"/>
                </a:lnTo>
                <a:lnTo>
                  <a:pt x="124354" y="173545"/>
                </a:lnTo>
                <a:lnTo>
                  <a:pt x="115888" y="176729"/>
                </a:lnTo>
                <a:lnTo>
                  <a:pt x="107421" y="178852"/>
                </a:lnTo>
                <a:lnTo>
                  <a:pt x="98425" y="180444"/>
                </a:lnTo>
                <a:lnTo>
                  <a:pt x="89429" y="180975"/>
                </a:lnTo>
                <a:lnTo>
                  <a:pt x="79904" y="180444"/>
                </a:lnTo>
                <a:lnTo>
                  <a:pt x="71437" y="178852"/>
                </a:lnTo>
                <a:lnTo>
                  <a:pt x="62442" y="176729"/>
                </a:lnTo>
                <a:lnTo>
                  <a:pt x="54504" y="173545"/>
                </a:lnTo>
                <a:lnTo>
                  <a:pt x="46567" y="169830"/>
                </a:lnTo>
                <a:lnTo>
                  <a:pt x="39158" y="165584"/>
                </a:lnTo>
                <a:lnTo>
                  <a:pt x="32279" y="160277"/>
                </a:lnTo>
                <a:lnTo>
                  <a:pt x="25929" y="154439"/>
                </a:lnTo>
                <a:lnTo>
                  <a:pt x="20108" y="148071"/>
                </a:lnTo>
                <a:lnTo>
                  <a:pt x="14816" y="141171"/>
                </a:lnTo>
                <a:lnTo>
                  <a:pt x="10054" y="133741"/>
                </a:lnTo>
                <a:lnTo>
                  <a:pt x="6350" y="125780"/>
                </a:lnTo>
                <a:lnTo>
                  <a:pt x="3704" y="117289"/>
                </a:lnTo>
                <a:lnTo>
                  <a:pt x="1587" y="108797"/>
                </a:lnTo>
                <a:lnTo>
                  <a:pt x="0" y="99775"/>
                </a:lnTo>
                <a:lnTo>
                  <a:pt x="0" y="90753"/>
                </a:lnTo>
                <a:lnTo>
                  <a:pt x="0" y="81200"/>
                </a:lnTo>
                <a:lnTo>
                  <a:pt x="1587" y="72178"/>
                </a:lnTo>
                <a:lnTo>
                  <a:pt x="3704" y="63686"/>
                </a:lnTo>
                <a:lnTo>
                  <a:pt x="6350" y="55726"/>
                </a:lnTo>
                <a:lnTo>
                  <a:pt x="10054" y="47765"/>
                </a:lnTo>
                <a:lnTo>
                  <a:pt x="14816" y="40335"/>
                </a:lnTo>
                <a:lnTo>
                  <a:pt x="20108" y="32905"/>
                </a:lnTo>
                <a:lnTo>
                  <a:pt x="25929" y="27067"/>
                </a:lnTo>
                <a:lnTo>
                  <a:pt x="32279" y="20698"/>
                </a:lnTo>
                <a:lnTo>
                  <a:pt x="39158" y="15922"/>
                </a:lnTo>
                <a:lnTo>
                  <a:pt x="46567" y="11145"/>
                </a:lnTo>
                <a:lnTo>
                  <a:pt x="54504" y="7430"/>
                </a:lnTo>
                <a:lnTo>
                  <a:pt x="62442" y="4246"/>
                </a:lnTo>
                <a:lnTo>
                  <a:pt x="71437" y="2123"/>
                </a:lnTo>
                <a:lnTo>
                  <a:pt x="79904" y="531"/>
                </a:lnTo>
                <a:lnTo>
                  <a:pt x="894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2" name="Freeform 23"/>
          <p:cNvSpPr>
            <a:spLocks noEditPoints="1"/>
          </p:cNvSpPr>
          <p:nvPr/>
        </p:nvSpPr>
        <p:spPr bwMode="auto">
          <a:xfrm>
            <a:off x="3484933" y="1554737"/>
            <a:ext cx="389082" cy="322810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76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我们的使用情况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404" y="1780973"/>
            <a:ext cx="3738375" cy="264886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480773" y="844172"/>
            <a:ext cx="339313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仓库项目与分支数量庞大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分支未及时合并与删除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大量久不更新分支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分支命名混乱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分支代替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Tag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80772" y="3101333"/>
            <a:ext cx="239823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管理混乱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项目存放与命名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Master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分支不可用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779" y="1919335"/>
            <a:ext cx="2942812" cy="2510505"/>
          </a:xfrm>
          <a:prstGeom prst="rect">
            <a:avLst/>
          </a:prstGeom>
        </p:spPr>
      </p:pic>
      <p:sp>
        <p:nvSpPr>
          <p:cNvPr id="6" name="箭头: 右 5">
            <a:hlinkClick r:id="rId6"/>
          </p:cNvPr>
          <p:cNvSpPr/>
          <p:nvPr/>
        </p:nvSpPr>
        <p:spPr>
          <a:xfrm>
            <a:off x="3124814" y="1483596"/>
            <a:ext cx="135118" cy="11769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箭头: 右 15">
            <a:hlinkClick r:id="rId6"/>
          </p:cNvPr>
          <p:cNvSpPr/>
          <p:nvPr/>
        </p:nvSpPr>
        <p:spPr>
          <a:xfrm>
            <a:off x="2709953" y="1844226"/>
            <a:ext cx="135118" cy="11769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箭头: 右 16">
            <a:hlinkClick r:id="rId7"/>
          </p:cNvPr>
          <p:cNvSpPr/>
          <p:nvPr/>
        </p:nvSpPr>
        <p:spPr>
          <a:xfrm>
            <a:off x="2480706" y="3778487"/>
            <a:ext cx="135118" cy="11769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面临的需求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0525" y="1378833"/>
            <a:ext cx="46928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发布系统接入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自动获取分支列表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分支过多严重影响性能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持续集成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固定分支集成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代码静态质量检查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需要完整可用的项目列表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3384" y="1378833"/>
            <a:ext cx="3888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对当前仓库分支进行梳理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基本的仓库管理制度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统一且简单的，能满足目前研发模式的分支管理模型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——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Gitflow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Rectangle 30"/>
          <p:cNvSpPr/>
          <p:nvPr/>
        </p:nvSpPr>
        <p:spPr>
          <a:xfrm>
            <a:off x="357188" y="978826"/>
            <a:ext cx="1467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面临的需求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  <p:sp>
        <p:nvSpPr>
          <p:cNvPr id="11" name="Rectangle 30"/>
          <p:cNvSpPr/>
          <p:nvPr/>
        </p:nvSpPr>
        <p:spPr>
          <a:xfrm>
            <a:off x="5083384" y="86018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Open Sans" pitchFamily="34" charset="0"/>
              </a:rPr>
              <a:t>我们需要：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2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Gitflow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 可以带来什么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933363"/>
            <a:ext cx="79386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简化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Git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对命令进行组合封装，使用更简单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2" y="1515666"/>
            <a:ext cx="5705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72629"/>
            <a:ext cx="2902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Gitflow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Light" panose="020B0502040204020203" pitchFamily="34" charset="0"/>
              </a:rPr>
              <a:t> 可以带来什么</a:t>
            </a: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5" name="图片 74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99" y="72629"/>
            <a:ext cx="566509" cy="40698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390525" y="933363"/>
            <a:ext cx="79386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规范分支命名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为不同的分支分配明确的角色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1600" i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形成一套统一的规则与流程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方便与各系统集成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发布系统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获取发布分支地址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持续集成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集成分支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……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74" y="1537951"/>
            <a:ext cx="3876190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0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8140" y="1987550"/>
            <a:ext cx="3709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Gitflow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dobe 黑体 Std R"/>
              </a:rPr>
              <a:t>使用</a:t>
            </a:r>
          </a:p>
        </p:txBody>
      </p:sp>
      <p:pic>
        <p:nvPicPr>
          <p:cNvPr id="23" name="图片 22" descr="一级辅助图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96745"/>
            <a:ext cx="703580" cy="505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1500" y="1808480"/>
            <a:ext cx="122301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Adobe 黑体 Std R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6018676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SubTitle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SubTitle"/>
  <p:tag name="MH_ORDER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SubTitle"/>
  <p:tag name="MH_ORDER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18173928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7c3d9786b830e627eb88f123e6ee963a18d5ff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330</Words>
  <Application>Microsoft Office PowerPoint</Application>
  <PresentationFormat>全屏显示(16:9)</PresentationFormat>
  <Paragraphs>127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Adobe 黑体 Std R</vt:lpstr>
      <vt:lpstr>Microsoft YaHei UI Light</vt:lpstr>
      <vt:lpstr>等线</vt:lpstr>
      <vt:lpstr>等线 Light</vt:lpstr>
      <vt:lpstr>黑体</vt:lpstr>
      <vt:lpstr>宋体</vt:lpstr>
      <vt:lpstr>微软雅黑</vt:lpstr>
      <vt:lpstr>Arial</vt:lpstr>
      <vt:lpstr>Calibri</vt:lpstr>
      <vt:lpstr>Open Sans</vt:lpstr>
      <vt:lpstr>Segoe UI Light</vt:lpstr>
      <vt:lpstr>Wingdings</vt:lpstr>
      <vt:lpstr>Office 主题</vt:lpstr>
      <vt:lpstr>37c3d9786b830e627eb88f123e6ee963a18d5ffa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 璐瑶</dc:creator>
  <cp:lastModifiedBy>925299641@qq.com</cp:lastModifiedBy>
  <cp:revision>116</cp:revision>
  <dcterms:created xsi:type="dcterms:W3CDTF">2016-08-08T04:44:00Z</dcterms:created>
  <dcterms:modified xsi:type="dcterms:W3CDTF">2017-04-20T07:04:27Z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