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39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6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545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4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1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5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626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1986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15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A000120140530A99PPBG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王晶(Jing Wang)-顺丰航空</dc:creator>
  <cp:lastModifiedBy>Windows7</cp:lastModifiedBy>
  <cp:revision>2</cp:revision>
  <dcterms:created xsi:type="dcterms:W3CDTF">2018-04-18T01:09:11Z</dcterms:created>
  <dcterms:modified xsi:type="dcterms:W3CDTF">2018-04-18T01:55:33Z</dcterms:modified>
</cp:coreProperties>
</file>