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71" r:id="rId6"/>
    <p:sldId id="279" r:id="rId7"/>
    <p:sldId id="276" r:id="rId8"/>
    <p:sldId id="280" r:id="rId9"/>
    <p:sldId id="281" r:id="rId10"/>
    <p:sldId id="282" r:id="rId11"/>
    <p:sldId id="272" r:id="rId12"/>
    <p:sldId id="283" r:id="rId13"/>
    <p:sldId id="284" r:id="rId14"/>
    <p:sldId id="285" r:id="rId15"/>
    <p:sldId id="286" r:id="rId16"/>
    <p:sldId id="287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73" r:id="rId28"/>
    <p:sldId id="302" r:id="rId29"/>
    <p:sldId id="274" r:id="rId30"/>
    <p:sldId id="308" r:id="rId31"/>
    <p:sldId id="262" r:id="rId32"/>
    <p:sldId id="304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96" autoAdjust="0"/>
  </p:normalViewPr>
  <p:slideViewPr>
    <p:cSldViewPr>
      <p:cViewPr varScale="1">
        <p:scale>
          <a:sx n="86" d="100"/>
          <a:sy n="86" d="100"/>
        </p:scale>
        <p:origin x="-22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0"/>
      <c:depthPercent val="100"/>
      <c:rAngAx val="0"/>
      <c:perspective val="3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软件产业统计数据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投资</c:v>
                </c:pt>
                <c:pt idx="1">
                  <c:v>生产效率</c:v>
                </c:pt>
                <c:pt idx="2">
                  <c:v>需求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</c:v>
                </c:pt>
                <c:pt idx="1">
                  <c:v>0.35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141003008"/>
        <c:axId val="148099840"/>
        <c:axId val="0"/>
      </c:bar3DChart>
      <c:catAx>
        <c:axId val="14100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099840"/>
        <c:crosses val="autoZero"/>
        <c:auto val="1"/>
        <c:lblAlgn val="ctr"/>
        <c:lblOffset val="100"/>
        <c:noMultiLvlLbl val="0"/>
      </c:catAx>
      <c:valAx>
        <c:axId val="14809984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00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F7AFC-6794-4407-B5D9-3CCC79D69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316B7-250F-4FE1-9301-CD1151750CDB}">
      <dgm:prSet phldrT="[文本]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4FAF52FE-10E2-447B-8FB0-60D131105884}" type="parTrans" cxnId="{F6F9655F-6041-4B6A-9359-2701FD971D40}">
      <dgm:prSet/>
      <dgm:spPr/>
      <dgm:t>
        <a:bodyPr/>
        <a:lstStyle/>
        <a:p>
          <a:endParaRPr lang="zh-CN" altLang="en-US"/>
        </a:p>
      </dgm:t>
    </dgm:pt>
    <dgm:pt modelId="{F49F0C1B-82FD-4F94-B657-E5A6BDB28515}" type="sibTrans" cxnId="{F6F9655F-6041-4B6A-9359-2701FD971D4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15168112-3BD6-424A-9D41-19F05105F1AA}">
      <dgm:prSet phldrT="[文本]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复杂</a:t>
          </a:r>
          <a:endParaRPr lang="zh-CN" altLang="en-US" dirty="0"/>
        </a:p>
      </dgm:t>
    </dgm:pt>
    <dgm:pt modelId="{9834526B-6E2A-49A9-9FC0-A60C6C289942}" type="par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6E209AFC-1C80-485C-BA7A-6F8AC0A5BEB1}" type="sibTrans" cxnId="{1854167C-B5DC-41C0-B216-04D24F045F9F}">
      <dgm:prSet/>
      <dgm:spPr/>
      <dgm:t>
        <a:bodyPr/>
        <a:lstStyle/>
        <a:p>
          <a:endParaRPr lang="zh-CN" altLang="en-US"/>
        </a:p>
      </dgm:t>
    </dgm:pt>
    <dgm:pt modelId="{9DF06951-66B8-463C-93BC-534EBD7EA24B}" type="pres">
      <dgm:prSet presAssocID="{75CF7AFC-6794-4407-B5D9-3CCC79D69E49}" presName="Name0" presStyleCnt="0">
        <dgm:presLayoutVars>
          <dgm:dir/>
          <dgm:resizeHandles val="exact"/>
        </dgm:presLayoutVars>
      </dgm:prSet>
      <dgm:spPr/>
    </dgm:pt>
    <dgm:pt modelId="{692F26CF-7FF6-479E-9A03-D0E561AC7F10}" type="pres">
      <dgm:prSet presAssocID="{05C316B7-250F-4FE1-9301-CD1151750CDB}" presName="node" presStyleLbl="node1" presStyleIdx="0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CC2B-ADDF-4CF2-898E-63B8052ED6C5}" type="pres">
      <dgm:prSet presAssocID="{F49F0C1B-82FD-4F94-B657-E5A6BDB28515}" presName="sibTrans" presStyleLbl="sibTrans2D1" presStyleIdx="0" presStyleCnt="1" custScaleY="64705"/>
      <dgm:spPr/>
      <dgm:t>
        <a:bodyPr/>
        <a:lstStyle/>
        <a:p>
          <a:endParaRPr lang="zh-CN" altLang="en-US"/>
        </a:p>
      </dgm:t>
    </dgm:pt>
    <dgm:pt modelId="{650434D3-7644-4D2E-920F-C618B7D4C995}" type="pres">
      <dgm:prSet presAssocID="{F49F0C1B-82FD-4F94-B657-E5A6BDB2851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922D011-EF51-49A5-9AFA-035721FDDB05}" type="pres">
      <dgm:prSet presAssocID="{15168112-3BD6-424A-9D41-19F05105F1AA}" presName="node" presStyleLbl="node1" presStyleIdx="1" presStyleCnt="2" custScaleY="47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9CAA-7B3F-49F8-99BF-2CF54185A234}" type="presOf" srcId="{05C316B7-250F-4FE1-9301-CD1151750CDB}" destId="{692F26CF-7FF6-479E-9A03-D0E561AC7F10}" srcOrd="0" destOrd="0" presId="urn:microsoft.com/office/officeart/2005/8/layout/process1"/>
    <dgm:cxn modelId="{4AE41B1C-FDBB-427E-B8CC-5DCD9436AE24}" type="presOf" srcId="{F49F0C1B-82FD-4F94-B657-E5A6BDB28515}" destId="{19B5CC2B-ADDF-4CF2-898E-63B8052ED6C5}" srcOrd="0" destOrd="0" presId="urn:microsoft.com/office/officeart/2005/8/layout/process1"/>
    <dgm:cxn modelId="{B7F38A2F-35D7-4CFA-91FD-7C541AAEBBC5}" type="presOf" srcId="{F49F0C1B-82FD-4F94-B657-E5A6BDB28515}" destId="{650434D3-7644-4D2E-920F-C618B7D4C995}" srcOrd="1" destOrd="0" presId="urn:microsoft.com/office/officeart/2005/8/layout/process1"/>
    <dgm:cxn modelId="{B9D17064-B831-464C-ABFF-7FC524E965F3}" type="presOf" srcId="{15168112-3BD6-424A-9D41-19F05105F1AA}" destId="{8922D011-EF51-49A5-9AFA-035721FDDB05}" srcOrd="0" destOrd="0" presId="urn:microsoft.com/office/officeart/2005/8/layout/process1"/>
    <dgm:cxn modelId="{F6F9655F-6041-4B6A-9359-2701FD971D40}" srcId="{75CF7AFC-6794-4407-B5D9-3CCC79D69E49}" destId="{05C316B7-250F-4FE1-9301-CD1151750CDB}" srcOrd="0" destOrd="0" parTransId="{4FAF52FE-10E2-447B-8FB0-60D131105884}" sibTransId="{F49F0C1B-82FD-4F94-B657-E5A6BDB28515}"/>
    <dgm:cxn modelId="{2A941262-86E0-4534-B158-5A0FE9ADA601}" type="presOf" srcId="{75CF7AFC-6794-4407-B5D9-3CCC79D69E49}" destId="{9DF06951-66B8-463C-93BC-534EBD7EA24B}" srcOrd="0" destOrd="0" presId="urn:microsoft.com/office/officeart/2005/8/layout/process1"/>
    <dgm:cxn modelId="{1854167C-B5DC-41C0-B216-04D24F045F9F}" srcId="{75CF7AFC-6794-4407-B5D9-3CCC79D69E49}" destId="{15168112-3BD6-424A-9D41-19F05105F1AA}" srcOrd="1" destOrd="0" parTransId="{9834526B-6E2A-49A9-9FC0-A60C6C289942}" sibTransId="{6E209AFC-1C80-485C-BA7A-6F8AC0A5BEB1}"/>
    <dgm:cxn modelId="{077DF8AF-B315-4059-9461-CA1FC8C70DBE}" type="presParOf" srcId="{9DF06951-66B8-463C-93BC-534EBD7EA24B}" destId="{692F26CF-7FF6-479E-9A03-D0E561AC7F10}" srcOrd="0" destOrd="0" presId="urn:microsoft.com/office/officeart/2005/8/layout/process1"/>
    <dgm:cxn modelId="{B594C138-AD75-45FF-9D77-68BBF8855146}" type="presParOf" srcId="{9DF06951-66B8-463C-93BC-534EBD7EA24B}" destId="{19B5CC2B-ADDF-4CF2-898E-63B8052ED6C5}" srcOrd="1" destOrd="0" presId="urn:microsoft.com/office/officeart/2005/8/layout/process1"/>
    <dgm:cxn modelId="{FD6BCEEA-4705-4441-932A-948C68E80046}" type="presParOf" srcId="{19B5CC2B-ADDF-4CF2-898E-63B8052ED6C5}" destId="{650434D3-7644-4D2E-920F-C618B7D4C995}" srcOrd="0" destOrd="0" presId="urn:microsoft.com/office/officeart/2005/8/layout/process1"/>
    <dgm:cxn modelId="{2DD10438-1016-46EC-93C3-F2D3AD1629D1}" type="presParOf" srcId="{9DF06951-66B8-463C-93BC-534EBD7EA24B}" destId="{8922D011-EF51-49A5-9AFA-035721FDDB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255BE-B3AE-4647-BC83-FF8A6A652F31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AD63C0B-4B4C-4246-B9C9-9C59EB2330D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3032999" y="3038279"/>
          <a:ext cx="1998897" cy="1998897"/>
        </a:xfrm>
        <a:prstGeom prst="ellipse">
          <a:avLst/>
        </a:prstGeom>
        <a:ln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B92CCB2-24F9-4457-AE4F-75B4AC3DA5B0}" type="par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6D468712-1EA6-4F6F-AA74-2B03EB9B1160}" type="sibTrans" cxnId="{BF7EF62D-ADEB-489D-9B84-136041E9103D}">
      <dgm:prSet/>
      <dgm:spPr/>
      <dgm:t>
        <a:bodyPr/>
        <a:lstStyle/>
        <a:p>
          <a:endParaRPr lang="zh-CN" altLang="en-US"/>
        </a:p>
      </dgm:t>
    </dgm:pt>
    <dgm:pt modelId="{248594BF-B457-45A9-A8C9-F4573D2BF298}">
      <dgm:prSet phldrT="[文本]"/>
      <dgm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4658A09-4A60-425C-AB5F-2922E78A9630}" type="parTrans" cxnId="{E6D46C76-8B48-45EA-8862-B7B5BD8B2C45}">
      <dgm:prSet/>
      <dgm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DC1884B8-30EC-413B-9B49-093BE3F1745C}" type="sibTrans" cxnId="{E6D46C76-8B48-45EA-8862-B7B5BD8B2C45}">
      <dgm:prSet/>
      <dgm:spPr/>
      <dgm:t>
        <a:bodyPr/>
        <a:lstStyle/>
        <a:p>
          <a:endParaRPr lang="zh-CN" altLang="en-US"/>
        </a:p>
      </dgm:t>
    </dgm:pt>
    <dgm:pt modelId="{CC701C5F-8FEE-4DEB-9DF0-63702E66D9C5}">
      <dgm:prSet phldrT="[文本]"/>
      <dgm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075ACF3-4444-4400-82EE-01FC90556644}" type="parTrans" cxnId="{C5E944E7-2D43-4080-91C5-20E5DDB7D861}">
      <dgm:prSet/>
      <dgm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9C722F0F-275D-4228-AFA3-6337D68F3955}" type="sibTrans" cxnId="{C5E944E7-2D43-4080-91C5-20E5DDB7D861}">
      <dgm:prSet/>
      <dgm:spPr/>
      <dgm:t>
        <a:bodyPr/>
        <a:lstStyle/>
        <a:p>
          <a:endParaRPr lang="zh-CN" altLang="en-US"/>
        </a:p>
      </dgm:t>
    </dgm:pt>
    <dgm:pt modelId="{2A55C8C2-BF85-4A1C-A237-B4463F3CAA60}">
      <dgm:prSet phldrT="[文本]"/>
      <dgm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79062A8-1B85-4333-B9C7-65C0F748A056}" type="parTrans" cxnId="{BAEE0741-7667-483A-8DF7-399BFBB5DFB0}">
      <dgm:prSet/>
      <dgm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352CB84B-76A8-4043-BBC0-58671FFC9BAF}" type="sibTrans" cxnId="{BAEE0741-7667-483A-8DF7-399BFBB5DFB0}">
      <dgm:prSet/>
      <dgm:spPr/>
      <dgm:t>
        <a:bodyPr/>
        <a:lstStyle/>
        <a:p>
          <a:endParaRPr lang="zh-CN" altLang="en-US"/>
        </a:p>
      </dgm:t>
    </dgm:pt>
    <dgm:pt modelId="{79DB682F-76B9-4A65-80E8-A38481F90119}">
      <dgm:prSet/>
      <dgm:spPr/>
      <dgm:t>
        <a:bodyPr/>
        <a:lstStyle/>
        <a:p>
          <a:endParaRPr lang="zh-CN" altLang="en-US"/>
        </a:p>
      </dgm:t>
    </dgm:pt>
    <dgm:pt modelId="{A319EB7F-1EEC-4A72-BE58-A1FC315C01D0}" type="par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F55B5A2F-4A76-4CB4-9D3C-94457E7F4263}" type="sibTrans" cxnId="{D6B5F026-1BBC-4979-8E7A-3FB43595DCD4}">
      <dgm:prSet/>
      <dgm:spPr/>
      <dgm:t>
        <a:bodyPr/>
        <a:lstStyle/>
        <a:p>
          <a:endParaRPr lang="zh-CN" altLang="en-US"/>
        </a:p>
      </dgm:t>
    </dgm:pt>
    <dgm:pt modelId="{74CDCC6B-CC4B-485F-AFB5-8072853A32F9}">
      <dgm:prSet/>
      <dgm:spPr/>
      <dgm:t>
        <a:bodyPr/>
        <a:lstStyle/>
        <a:p>
          <a:endParaRPr lang="zh-CN" altLang="en-US"/>
        </a:p>
      </dgm:t>
    </dgm:pt>
    <dgm:pt modelId="{A11DA85B-006D-4914-B533-2E13E1782DF4}" type="par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A6078B21-B24F-4F32-9513-9F71B9BD88A6}" type="sibTrans" cxnId="{9DE9D8A2-5E47-466D-8671-3DD4608B0CFA}">
      <dgm:prSet/>
      <dgm:spPr/>
      <dgm:t>
        <a:bodyPr/>
        <a:lstStyle/>
        <a:p>
          <a:endParaRPr lang="zh-CN" altLang="en-US"/>
        </a:p>
      </dgm:t>
    </dgm:pt>
    <dgm:pt modelId="{8AA0BF96-9069-45F6-91BA-B10B556CB8C2}">
      <dgm:prSet/>
      <dgm:spPr/>
      <dgm:t>
        <a:bodyPr/>
        <a:lstStyle/>
        <a:p>
          <a:endParaRPr lang="zh-CN" altLang="en-US"/>
        </a:p>
      </dgm:t>
    </dgm:pt>
    <dgm:pt modelId="{6EE25C46-A4F6-4F0A-88EA-FF0293E8B62F}" type="par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C1B20D81-DC9A-4278-99FB-BDA035117C9E}" type="sibTrans" cxnId="{F7AF5A85-D450-4197-8D31-38C495A6954D}">
      <dgm:prSet/>
      <dgm:spPr/>
      <dgm:t>
        <a:bodyPr/>
        <a:lstStyle/>
        <a:p>
          <a:endParaRPr lang="zh-CN" altLang="en-US"/>
        </a:p>
      </dgm:t>
    </dgm:pt>
    <dgm:pt modelId="{162CB827-46E2-448B-9267-52094898E590}">
      <dgm:prSet/>
      <dgm:spPr/>
      <dgm:t>
        <a:bodyPr/>
        <a:lstStyle/>
        <a:p>
          <a:endParaRPr lang="zh-CN" altLang="en-US"/>
        </a:p>
      </dgm:t>
    </dgm:pt>
    <dgm:pt modelId="{6962CFB7-9C1A-4B7F-8DF8-74C48905B642}" type="par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32B04606-1F77-4A77-8B12-AD8B22D6F04D}" type="sibTrans" cxnId="{6FB29802-0453-4F5E-B308-FCB3CE0FB1FF}">
      <dgm:prSet/>
      <dgm:spPr/>
      <dgm:t>
        <a:bodyPr/>
        <a:lstStyle/>
        <a:p>
          <a:endParaRPr lang="zh-CN" altLang="en-US"/>
        </a:p>
      </dgm:t>
    </dgm:pt>
    <dgm:pt modelId="{4439C520-6EE8-4A60-BAAE-9AA347EC4A76}">
      <dgm:prSet/>
      <dgm:spPr/>
      <dgm:t>
        <a:bodyPr/>
        <a:lstStyle/>
        <a:p>
          <a:endParaRPr lang="zh-CN" altLang="en-US"/>
        </a:p>
      </dgm:t>
    </dgm:pt>
    <dgm:pt modelId="{E00F1D46-F1D7-42D7-8C17-43B33C7D881F}" type="par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F4ECCE7B-B305-4EDA-92C3-BDD2F8F2B36D}" type="sibTrans" cxnId="{B5F5125D-FADE-45A4-8782-2DDFC738AB3A}">
      <dgm:prSet/>
      <dgm:spPr/>
      <dgm:t>
        <a:bodyPr/>
        <a:lstStyle/>
        <a:p>
          <a:endParaRPr lang="zh-CN" altLang="en-US"/>
        </a:p>
      </dgm:t>
    </dgm:pt>
    <dgm:pt modelId="{A8B80838-CCCF-4D03-BACC-08300758CAB2}">
      <dgm:prSet phldrT="[文本]"/>
      <dgm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E991AFB-BA80-43D6-A320-6FF3AB903AB7}" type="parTrans" cxnId="{A4FF55FD-F31E-4DF9-BC73-EA452D25D9C6}">
      <dgm:prSet/>
      <dgm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C7DBF4CF-FD6E-4E9D-BA9E-920DD32848E0}" type="sibTrans" cxnId="{A4FF55FD-F31E-4DF9-BC73-EA452D25D9C6}">
      <dgm:prSet/>
      <dgm:spPr/>
      <dgm:t>
        <a:bodyPr/>
        <a:lstStyle/>
        <a:p>
          <a:endParaRPr lang="zh-CN" altLang="en-US"/>
        </a:p>
      </dgm:t>
    </dgm:pt>
    <dgm:pt modelId="{1CCA8A13-E620-412E-8559-A2A21076CF5C}">
      <dgm:prSet phldrT="[文本]"/>
      <dgm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0D2FC3C-E351-4A7D-AC5B-953550DC9F63}" type="parTrans" cxnId="{414930E1-1355-4D5B-96BD-26FE12B3380E}">
      <dgm:prSet/>
      <dgm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E6A7DE-2CA4-4B28-9DF0-8A664D86E542}" type="sibTrans" cxnId="{414930E1-1355-4D5B-96BD-26FE12B3380E}">
      <dgm:prSet/>
      <dgm:spPr/>
      <dgm:t>
        <a:bodyPr/>
        <a:lstStyle/>
        <a:p>
          <a:endParaRPr lang="zh-CN" altLang="en-US"/>
        </a:p>
      </dgm:t>
    </dgm:pt>
    <dgm:pt modelId="{08F80B70-4691-4E53-9B4A-B161BF848520}">
      <dgm:prSet phldrT="[文本]"/>
      <dgm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4FF968A-1792-479A-BE99-D3A5CE938D76}" type="parTrans" cxnId="{8881BF5F-97C8-47A3-9D01-BBD184EEC2D0}">
      <dgm:prSet/>
      <dgm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E87E9CE7-11EC-4A6F-AEC1-3F98908451A0}" type="sibTrans" cxnId="{8881BF5F-97C8-47A3-9D01-BBD184EEC2D0}">
      <dgm:prSet/>
      <dgm:spPr/>
      <dgm:t>
        <a:bodyPr/>
        <a:lstStyle/>
        <a:p>
          <a:endParaRPr lang="zh-CN" altLang="en-US"/>
        </a:p>
      </dgm:t>
    </dgm:pt>
    <dgm:pt modelId="{15B334F8-ED6B-4723-90F7-3624098F36D7}">
      <dgm:prSet phldrT="[文本]"/>
      <dgm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38CCB4-01A4-49AF-9AE6-EAE2649901A3}" type="sibTrans" cxnId="{9A70CE51-0045-4F4F-9F93-1B84ACB4AA64}">
      <dgm:prSet/>
      <dgm:spPr/>
      <dgm:t>
        <a:bodyPr/>
        <a:lstStyle/>
        <a:p>
          <a:endParaRPr lang="zh-CN" altLang="en-US"/>
        </a:p>
      </dgm:t>
    </dgm:pt>
    <dgm:pt modelId="{0C0F90AC-A877-47B6-9B20-5EEC45DA123F}" type="parTrans" cxnId="{9A70CE51-0045-4F4F-9F93-1B84ACB4AA64}">
      <dgm:prSet/>
      <dgm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ACA52003-E5B2-43BC-B11E-099730A0E4F3}" type="pres">
      <dgm:prSet presAssocID="{E17255BE-B3AE-4647-BC83-FF8A6A652F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88246A-CFE1-4D55-8CD9-6AF455589F4C}" type="pres">
      <dgm:prSet presAssocID="{DAD63C0B-4B4C-4246-B9C9-9C59EB2330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409BFED-D431-45F8-81AF-22DE8B357BBD}" type="pres">
      <dgm:prSet presAssocID="{B4658A09-4A60-425C-AB5F-2922E78A9630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3AA2096B-AC5E-4BBA-AF22-B9D3B8776114}" type="pres">
      <dgm:prSet presAssocID="{248594BF-B457-45A9-A8C9-F4573D2BF2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C75A39-11B2-4061-A23F-149DFD81B80B}" type="pres">
      <dgm:prSet presAssocID="{D075ACF3-4444-4400-82EE-01FC90556644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73FECBE4-CDDC-494E-B061-ECAD052B3D2B}" type="pres">
      <dgm:prSet presAssocID="{CC701C5F-8FEE-4DEB-9DF0-63702E66D9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D5652-1823-4A80-8948-9806D66E9249}" type="pres">
      <dgm:prSet presAssocID="{E79062A8-1B85-4333-B9C7-65C0F748A056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A4E71E75-B32A-4DAE-ACEB-E2B05ECA2719}" type="pres">
      <dgm:prSet presAssocID="{2A55C8C2-BF85-4A1C-A237-B4463F3CAA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B080A-4671-40D0-95E4-9D5144BB4E97}" type="pres">
      <dgm:prSet presAssocID="{0C0F90AC-A877-47B6-9B20-5EEC45DA123F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C3E84577-FEB6-4034-AFBD-EF9026DDAD09}" type="pres">
      <dgm:prSet presAssocID="{15B334F8-ED6B-4723-90F7-3624098F36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BE7C6-10BF-4593-A367-98CED450134A}" type="pres">
      <dgm:prSet presAssocID="{CE991AFB-BA80-43D6-A320-6FF3AB903AB7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72BF1FD-4C55-422F-BF1C-D73B144687B0}" type="pres">
      <dgm:prSet presAssocID="{A8B80838-CCCF-4D03-BACC-08300758CA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B4F239-C1F5-4437-8A6D-FDEFCF3CFB8B}" type="pres">
      <dgm:prSet presAssocID="{40D2FC3C-E351-4A7D-AC5B-953550DC9F63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78034475-D7B1-4801-ADDF-FD569CE24161}" type="pres">
      <dgm:prSet presAssocID="{1CCA8A13-E620-412E-8559-A2A21076CF5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5F6E-8C37-4522-8DF9-0AB051CF177B}" type="pres">
      <dgm:prSet presAssocID="{F4FF968A-1792-479A-BE99-D3A5CE938D76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090537F1-0383-4600-83D5-22F8ADB6BAC5}" type="pres">
      <dgm:prSet presAssocID="{08F80B70-4691-4E53-9B4A-B161BF8485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0FC9A-68D0-461B-BAFD-F638F7215246}" type="presOf" srcId="{15B334F8-ED6B-4723-90F7-3624098F36D7}" destId="{C3E84577-FEB6-4034-AFBD-EF9026DDAD09}" srcOrd="0" destOrd="0" presId="urn:microsoft.com/office/officeart/2005/8/layout/radial4"/>
    <dgm:cxn modelId="{A1115518-095D-4D3E-8A17-8FCF7D3C8570}" type="presOf" srcId="{D075ACF3-4444-4400-82EE-01FC90556644}" destId="{F9C75A39-11B2-4061-A23F-149DFD81B80B}" srcOrd="0" destOrd="0" presId="urn:microsoft.com/office/officeart/2005/8/layout/radial4"/>
    <dgm:cxn modelId="{FB4D7233-6239-4DB9-A1C7-2B38B35F4E0F}" type="presOf" srcId="{0C0F90AC-A877-47B6-9B20-5EEC45DA123F}" destId="{5A2B080A-4671-40D0-95E4-9D5144BB4E97}" srcOrd="0" destOrd="0" presId="urn:microsoft.com/office/officeart/2005/8/layout/radial4"/>
    <dgm:cxn modelId="{5FE57780-D344-4F64-86B4-24111C6090C0}" type="presOf" srcId="{1CCA8A13-E620-412E-8559-A2A21076CF5C}" destId="{78034475-D7B1-4801-ADDF-FD569CE24161}" srcOrd="0" destOrd="0" presId="urn:microsoft.com/office/officeart/2005/8/layout/radial4"/>
    <dgm:cxn modelId="{BAEE0741-7667-483A-8DF7-399BFBB5DFB0}" srcId="{DAD63C0B-4B4C-4246-B9C9-9C59EB2330DC}" destId="{2A55C8C2-BF85-4A1C-A237-B4463F3CAA60}" srcOrd="2" destOrd="0" parTransId="{E79062A8-1B85-4333-B9C7-65C0F748A056}" sibTransId="{352CB84B-76A8-4043-BBC0-58671FFC9BAF}"/>
    <dgm:cxn modelId="{9DE9D8A2-5E47-466D-8671-3DD4608B0CFA}" srcId="{E17255BE-B3AE-4647-BC83-FF8A6A652F31}" destId="{74CDCC6B-CC4B-485F-AFB5-8072853A32F9}" srcOrd="4" destOrd="0" parTransId="{A11DA85B-006D-4914-B533-2E13E1782DF4}" sibTransId="{A6078B21-B24F-4F32-9513-9F71B9BD88A6}"/>
    <dgm:cxn modelId="{C5E944E7-2D43-4080-91C5-20E5DDB7D861}" srcId="{DAD63C0B-4B4C-4246-B9C9-9C59EB2330DC}" destId="{CC701C5F-8FEE-4DEB-9DF0-63702E66D9C5}" srcOrd="1" destOrd="0" parTransId="{D075ACF3-4444-4400-82EE-01FC90556644}" sibTransId="{9C722F0F-275D-4228-AFA3-6337D68F3955}"/>
    <dgm:cxn modelId="{8F4344AB-45E3-41AC-80EB-34D016A15DAD}" type="presOf" srcId="{08F80B70-4691-4E53-9B4A-B161BF848520}" destId="{090537F1-0383-4600-83D5-22F8ADB6BAC5}" srcOrd="0" destOrd="0" presId="urn:microsoft.com/office/officeart/2005/8/layout/radial4"/>
    <dgm:cxn modelId="{FB21492A-B1B0-40CB-BCC6-DFC13B502129}" type="presOf" srcId="{E17255BE-B3AE-4647-BC83-FF8A6A652F31}" destId="{ACA52003-E5B2-43BC-B11E-099730A0E4F3}" srcOrd="0" destOrd="0" presId="urn:microsoft.com/office/officeart/2005/8/layout/radial4"/>
    <dgm:cxn modelId="{6FB29802-0453-4F5E-B308-FCB3CE0FB1FF}" srcId="{E17255BE-B3AE-4647-BC83-FF8A6A652F31}" destId="{162CB827-46E2-448B-9267-52094898E590}" srcOrd="2" destOrd="0" parTransId="{6962CFB7-9C1A-4B7F-8DF8-74C48905B642}" sibTransId="{32B04606-1F77-4A77-8B12-AD8B22D6F04D}"/>
    <dgm:cxn modelId="{800A782D-DCA9-4B4F-8E5B-52199A8217E7}" type="presOf" srcId="{CC701C5F-8FEE-4DEB-9DF0-63702E66D9C5}" destId="{73FECBE4-CDDC-494E-B061-ECAD052B3D2B}" srcOrd="0" destOrd="0" presId="urn:microsoft.com/office/officeart/2005/8/layout/radial4"/>
    <dgm:cxn modelId="{D6B5F026-1BBC-4979-8E7A-3FB43595DCD4}" srcId="{E17255BE-B3AE-4647-BC83-FF8A6A652F31}" destId="{79DB682F-76B9-4A65-80E8-A38481F90119}" srcOrd="3" destOrd="0" parTransId="{A319EB7F-1EEC-4A72-BE58-A1FC315C01D0}" sibTransId="{F55B5A2F-4A76-4CB4-9D3C-94457E7F4263}"/>
    <dgm:cxn modelId="{1BFB7395-353F-4A80-9DB5-4778078F83C2}" type="presOf" srcId="{F4FF968A-1792-479A-BE99-D3A5CE938D76}" destId="{83F75F6E-8C37-4522-8DF9-0AB051CF177B}" srcOrd="0" destOrd="0" presId="urn:microsoft.com/office/officeart/2005/8/layout/radial4"/>
    <dgm:cxn modelId="{B5F5125D-FADE-45A4-8782-2DDFC738AB3A}" srcId="{E17255BE-B3AE-4647-BC83-FF8A6A652F31}" destId="{4439C520-6EE8-4A60-BAAE-9AA347EC4A76}" srcOrd="1" destOrd="0" parTransId="{E00F1D46-F1D7-42D7-8C17-43B33C7D881F}" sibTransId="{F4ECCE7B-B305-4EDA-92C3-BDD2F8F2B36D}"/>
    <dgm:cxn modelId="{414930E1-1355-4D5B-96BD-26FE12B3380E}" srcId="{DAD63C0B-4B4C-4246-B9C9-9C59EB2330DC}" destId="{1CCA8A13-E620-412E-8559-A2A21076CF5C}" srcOrd="5" destOrd="0" parTransId="{40D2FC3C-E351-4A7D-AC5B-953550DC9F63}" sibTransId="{51E6A7DE-2CA4-4B28-9DF0-8A664D86E542}"/>
    <dgm:cxn modelId="{9A70CE51-0045-4F4F-9F93-1B84ACB4AA64}" srcId="{DAD63C0B-4B4C-4246-B9C9-9C59EB2330DC}" destId="{15B334F8-ED6B-4723-90F7-3624098F36D7}" srcOrd="3" destOrd="0" parTransId="{0C0F90AC-A877-47B6-9B20-5EEC45DA123F}" sibTransId="{A638CCB4-01A4-49AF-9AE6-EAE2649901A3}"/>
    <dgm:cxn modelId="{A10F5082-9C33-428C-A868-0E9450F841F1}" type="presOf" srcId="{40D2FC3C-E351-4A7D-AC5B-953550DC9F63}" destId="{CAB4F239-C1F5-4437-8A6D-FDEFCF3CFB8B}" srcOrd="0" destOrd="0" presId="urn:microsoft.com/office/officeart/2005/8/layout/radial4"/>
    <dgm:cxn modelId="{31912E26-2F69-4C45-B498-0F0B309C07B6}" type="presOf" srcId="{DAD63C0B-4B4C-4246-B9C9-9C59EB2330DC}" destId="{6588246A-CFE1-4D55-8CD9-6AF455589F4C}" srcOrd="0" destOrd="0" presId="urn:microsoft.com/office/officeart/2005/8/layout/radial4"/>
    <dgm:cxn modelId="{F7AF5A85-D450-4197-8D31-38C495A6954D}" srcId="{E17255BE-B3AE-4647-BC83-FF8A6A652F31}" destId="{8AA0BF96-9069-45F6-91BA-B10B556CB8C2}" srcOrd="5" destOrd="0" parTransId="{6EE25C46-A4F6-4F0A-88EA-FF0293E8B62F}" sibTransId="{C1B20D81-DC9A-4278-99FB-BDA035117C9E}"/>
    <dgm:cxn modelId="{8881BF5F-97C8-47A3-9D01-BBD184EEC2D0}" srcId="{DAD63C0B-4B4C-4246-B9C9-9C59EB2330DC}" destId="{08F80B70-4691-4E53-9B4A-B161BF848520}" srcOrd="6" destOrd="0" parTransId="{F4FF968A-1792-479A-BE99-D3A5CE938D76}" sibTransId="{E87E9CE7-11EC-4A6F-AEC1-3F98908451A0}"/>
    <dgm:cxn modelId="{82A53F5A-F84E-417D-B513-440EFA9A50DD}" type="presOf" srcId="{248594BF-B457-45A9-A8C9-F4573D2BF298}" destId="{3AA2096B-AC5E-4BBA-AF22-B9D3B8776114}" srcOrd="0" destOrd="0" presId="urn:microsoft.com/office/officeart/2005/8/layout/radial4"/>
    <dgm:cxn modelId="{C7F90F65-C47F-418E-AAC9-D8629CA28AFB}" type="presOf" srcId="{CE991AFB-BA80-43D6-A320-6FF3AB903AB7}" destId="{E2EBE7C6-10BF-4593-A367-98CED450134A}" srcOrd="0" destOrd="0" presId="urn:microsoft.com/office/officeart/2005/8/layout/radial4"/>
    <dgm:cxn modelId="{8A86C9B3-6EC8-42D9-98E2-34A3879332F2}" type="presOf" srcId="{E79062A8-1B85-4333-B9C7-65C0F748A056}" destId="{4B6D5652-1823-4A80-8948-9806D66E9249}" srcOrd="0" destOrd="0" presId="urn:microsoft.com/office/officeart/2005/8/layout/radial4"/>
    <dgm:cxn modelId="{30864474-1481-4F8C-8F78-2B3530587CEF}" type="presOf" srcId="{A8B80838-CCCF-4D03-BACC-08300758CAB2}" destId="{F72BF1FD-4C55-422F-BF1C-D73B144687B0}" srcOrd="0" destOrd="0" presId="urn:microsoft.com/office/officeart/2005/8/layout/radial4"/>
    <dgm:cxn modelId="{A473C760-8A22-42A3-8ECD-9DE69563011C}" type="presOf" srcId="{2A55C8C2-BF85-4A1C-A237-B4463F3CAA60}" destId="{A4E71E75-B32A-4DAE-ACEB-E2B05ECA2719}" srcOrd="0" destOrd="0" presId="urn:microsoft.com/office/officeart/2005/8/layout/radial4"/>
    <dgm:cxn modelId="{2FFB53F4-999B-4276-8B39-2132A2F77A37}" type="presOf" srcId="{B4658A09-4A60-425C-AB5F-2922E78A9630}" destId="{B409BFED-D431-45F8-81AF-22DE8B357BBD}" srcOrd="0" destOrd="0" presId="urn:microsoft.com/office/officeart/2005/8/layout/radial4"/>
    <dgm:cxn modelId="{A4FF55FD-F31E-4DF9-BC73-EA452D25D9C6}" srcId="{DAD63C0B-4B4C-4246-B9C9-9C59EB2330DC}" destId="{A8B80838-CCCF-4D03-BACC-08300758CAB2}" srcOrd="4" destOrd="0" parTransId="{CE991AFB-BA80-43D6-A320-6FF3AB903AB7}" sibTransId="{C7DBF4CF-FD6E-4E9D-BA9E-920DD32848E0}"/>
    <dgm:cxn modelId="{E6D46C76-8B48-45EA-8862-B7B5BD8B2C45}" srcId="{DAD63C0B-4B4C-4246-B9C9-9C59EB2330DC}" destId="{248594BF-B457-45A9-A8C9-F4573D2BF298}" srcOrd="0" destOrd="0" parTransId="{B4658A09-4A60-425C-AB5F-2922E78A9630}" sibTransId="{DC1884B8-30EC-413B-9B49-093BE3F1745C}"/>
    <dgm:cxn modelId="{BF7EF62D-ADEB-489D-9B84-136041E9103D}" srcId="{E17255BE-B3AE-4647-BC83-FF8A6A652F31}" destId="{DAD63C0B-4B4C-4246-B9C9-9C59EB2330DC}" srcOrd="0" destOrd="0" parTransId="{4B92CCB2-24F9-4457-AE4F-75B4AC3DA5B0}" sibTransId="{6D468712-1EA6-4F6F-AA74-2B03EB9B1160}"/>
    <dgm:cxn modelId="{A866A464-A5DB-4B1A-8716-3128B6D10E0D}" type="presParOf" srcId="{ACA52003-E5B2-43BC-B11E-099730A0E4F3}" destId="{6588246A-CFE1-4D55-8CD9-6AF455589F4C}" srcOrd="0" destOrd="0" presId="urn:microsoft.com/office/officeart/2005/8/layout/radial4"/>
    <dgm:cxn modelId="{761DA740-3AF6-4244-9560-C5C69EDD57B5}" type="presParOf" srcId="{ACA52003-E5B2-43BC-B11E-099730A0E4F3}" destId="{B409BFED-D431-45F8-81AF-22DE8B357BBD}" srcOrd="1" destOrd="0" presId="urn:microsoft.com/office/officeart/2005/8/layout/radial4"/>
    <dgm:cxn modelId="{73948598-0202-4525-9180-D7BB06F7275C}" type="presParOf" srcId="{ACA52003-E5B2-43BC-B11E-099730A0E4F3}" destId="{3AA2096B-AC5E-4BBA-AF22-B9D3B8776114}" srcOrd="2" destOrd="0" presId="urn:microsoft.com/office/officeart/2005/8/layout/radial4"/>
    <dgm:cxn modelId="{22433A5F-BA13-47D9-AFC9-EF774B96437B}" type="presParOf" srcId="{ACA52003-E5B2-43BC-B11E-099730A0E4F3}" destId="{F9C75A39-11B2-4061-A23F-149DFD81B80B}" srcOrd="3" destOrd="0" presId="urn:microsoft.com/office/officeart/2005/8/layout/radial4"/>
    <dgm:cxn modelId="{137D75A7-4F09-4122-B8B3-0871E3228848}" type="presParOf" srcId="{ACA52003-E5B2-43BC-B11E-099730A0E4F3}" destId="{73FECBE4-CDDC-494E-B061-ECAD052B3D2B}" srcOrd="4" destOrd="0" presId="urn:microsoft.com/office/officeart/2005/8/layout/radial4"/>
    <dgm:cxn modelId="{FB287591-32D3-4FA4-998D-BCBCED874593}" type="presParOf" srcId="{ACA52003-E5B2-43BC-B11E-099730A0E4F3}" destId="{4B6D5652-1823-4A80-8948-9806D66E9249}" srcOrd="5" destOrd="0" presId="urn:microsoft.com/office/officeart/2005/8/layout/radial4"/>
    <dgm:cxn modelId="{2FD57AFB-2786-4096-A61A-5639EA346F86}" type="presParOf" srcId="{ACA52003-E5B2-43BC-B11E-099730A0E4F3}" destId="{A4E71E75-B32A-4DAE-ACEB-E2B05ECA2719}" srcOrd="6" destOrd="0" presId="urn:microsoft.com/office/officeart/2005/8/layout/radial4"/>
    <dgm:cxn modelId="{8A7924AF-4880-4467-A311-58B77CB9D90B}" type="presParOf" srcId="{ACA52003-E5B2-43BC-B11E-099730A0E4F3}" destId="{5A2B080A-4671-40D0-95E4-9D5144BB4E97}" srcOrd="7" destOrd="0" presId="urn:microsoft.com/office/officeart/2005/8/layout/radial4"/>
    <dgm:cxn modelId="{A62A53FB-7C13-4616-8827-C5FB1AFCC38B}" type="presParOf" srcId="{ACA52003-E5B2-43BC-B11E-099730A0E4F3}" destId="{C3E84577-FEB6-4034-AFBD-EF9026DDAD09}" srcOrd="8" destOrd="0" presId="urn:microsoft.com/office/officeart/2005/8/layout/radial4"/>
    <dgm:cxn modelId="{3902999F-F745-4550-BBF8-9E56C2E2398F}" type="presParOf" srcId="{ACA52003-E5B2-43BC-B11E-099730A0E4F3}" destId="{E2EBE7C6-10BF-4593-A367-98CED450134A}" srcOrd="9" destOrd="0" presId="urn:microsoft.com/office/officeart/2005/8/layout/radial4"/>
    <dgm:cxn modelId="{308E9B40-6A10-41FD-B044-D33AC1AAC770}" type="presParOf" srcId="{ACA52003-E5B2-43BC-B11E-099730A0E4F3}" destId="{F72BF1FD-4C55-422F-BF1C-D73B144687B0}" srcOrd="10" destOrd="0" presId="urn:microsoft.com/office/officeart/2005/8/layout/radial4"/>
    <dgm:cxn modelId="{8DA3D0FE-04C1-4ACD-A6EA-A6227DC11DB6}" type="presParOf" srcId="{ACA52003-E5B2-43BC-B11E-099730A0E4F3}" destId="{CAB4F239-C1F5-4437-8A6D-FDEFCF3CFB8B}" srcOrd="11" destOrd="0" presId="urn:microsoft.com/office/officeart/2005/8/layout/radial4"/>
    <dgm:cxn modelId="{F935B367-3A68-40EA-989D-0874AC169433}" type="presParOf" srcId="{ACA52003-E5B2-43BC-B11E-099730A0E4F3}" destId="{78034475-D7B1-4801-ADDF-FD569CE24161}" srcOrd="12" destOrd="0" presId="urn:microsoft.com/office/officeart/2005/8/layout/radial4"/>
    <dgm:cxn modelId="{BA2FF197-2AEB-43B9-88AD-7B3635FD82DF}" type="presParOf" srcId="{ACA52003-E5B2-43BC-B11E-099730A0E4F3}" destId="{83F75F6E-8C37-4522-8DF9-0AB051CF177B}" srcOrd="13" destOrd="0" presId="urn:microsoft.com/office/officeart/2005/8/layout/radial4"/>
    <dgm:cxn modelId="{83923529-FD67-47B0-8A83-9EC869FC0E49}" type="presParOf" srcId="{ACA52003-E5B2-43BC-B11E-099730A0E4F3}" destId="{090537F1-0383-4600-83D5-22F8ADB6BAC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E4BF1-EFCC-4724-870A-D18661E77506}" type="doc">
      <dgm:prSet loTypeId="urn:microsoft.com/office/officeart/2005/8/layout/balance1" loCatId="relationship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517D2C-AF93-4518-89F8-AEFB2F71704D}">
      <dgm:prSet phldrT="[文本]"/>
      <dgm:spPr/>
      <dgm:t>
        <a:bodyPr/>
        <a:lstStyle/>
        <a:p>
          <a:r>
            <a:rPr lang="zh-CN" altLang="en-US" dirty="0" smtClean="0"/>
            <a:t>国外</a:t>
          </a:r>
          <a:endParaRPr lang="zh-CN" altLang="en-US" dirty="0"/>
        </a:p>
      </dgm:t>
    </dgm:pt>
    <dgm:pt modelId="{F7602F26-91A4-4F18-B74A-D09569113AD1}" type="par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D8D68788-149A-4B84-9C69-41CE5DD4E4F9}" type="sibTrans" cxnId="{B7C73071-0B89-4D2A-8E91-D62116D39C1E}">
      <dgm:prSet/>
      <dgm:spPr/>
      <dgm:t>
        <a:bodyPr/>
        <a:lstStyle/>
        <a:p>
          <a:endParaRPr lang="zh-CN" altLang="en-US"/>
        </a:p>
      </dgm:t>
    </dgm:pt>
    <dgm:pt modelId="{AA129DBC-94FB-48A6-A27F-C6ABB2E8FF5E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193BA930-9BF7-42D2-A11E-64A3E926A767}" type="par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639900E-8DC7-4628-B2BA-7ABB1642F045}" type="sibTrans" cxnId="{A2F642BE-C2B7-4B68-A5F4-FA2BD5E60EF2}">
      <dgm:prSet/>
      <dgm:spPr/>
      <dgm:t>
        <a:bodyPr/>
        <a:lstStyle/>
        <a:p>
          <a:endParaRPr lang="zh-CN" altLang="en-US"/>
        </a:p>
      </dgm:t>
    </dgm:pt>
    <dgm:pt modelId="{8D78BB27-BAAC-45B1-B713-8E27FF10AD09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6B4DCB4C-031D-4077-A373-EB6DB3398D8F}" type="par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09ABA5B3-8F5F-4CC0-A44F-6B2148CC156E}" type="sibTrans" cxnId="{C127C0AF-356B-43DC-BA95-922CBF3829B4}">
      <dgm:prSet/>
      <dgm:spPr/>
      <dgm:t>
        <a:bodyPr/>
        <a:lstStyle/>
        <a:p>
          <a:endParaRPr lang="zh-CN" altLang="en-US"/>
        </a:p>
      </dgm:t>
    </dgm:pt>
    <dgm:pt modelId="{852EEF15-D809-4EE5-AEB9-975713F4BAC9}">
      <dgm:prSet phldrT="[文本]"/>
      <dgm:spPr/>
      <dgm:t>
        <a:bodyPr/>
        <a:lstStyle/>
        <a:p>
          <a:r>
            <a:rPr lang="zh-CN" altLang="en-US" dirty="0" smtClean="0"/>
            <a:t>国内</a:t>
          </a:r>
          <a:endParaRPr lang="zh-CN" altLang="en-US" dirty="0"/>
        </a:p>
      </dgm:t>
    </dgm:pt>
    <dgm:pt modelId="{878C5781-050D-439A-9EA5-A229327E121E}" type="par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5986BCDC-75A8-4DCD-940D-DBFAE411F2AB}" type="sibTrans" cxnId="{C2ACC891-03E2-46F3-AA7F-F525F4CC65F3}">
      <dgm:prSet/>
      <dgm:spPr/>
      <dgm:t>
        <a:bodyPr/>
        <a:lstStyle/>
        <a:p>
          <a:endParaRPr lang="zh-CN" altLang="en-US"/>
        </a:p>
      </dgm:t>
    </dgm:pt>
    <dgm:pt modelId="{ADEC68D3-4BF8-4C79-9B51-CE108128324C}">
      <dgm:prSet phldrT="[文本]"/>
      <dgm:spPr/>
      <dgm:t>
        <a:bodyPr/>
        <a:lstStyle/>
        <a:p>
          <a:r>
            <a:rPr lang="zh-CN" altLang="en-US" dirty="0" smtClean="0"/>
            <a:t>操作系统</a:t>
          </a:r>
          <a:endParaRPr lang="zh-CN" altLang="en-US" dirty="0"/>
        </a:p>
      </dgm:t>
    </dgm:pt>
    <dgm:pt modelId="{83AFF981-E700-495B-B7C1-919CB6D07530}" type="par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955D87F1-70F6-4381-90FB-1D5515617902}" type="sibTrans" cxnId="{0053DB08-B1A6-4531-9509-33690C9D0DC7}">
      <dgm:prSet/>
      <dgm:spPr/>
      <dgm:t>
        <a:bodyPr/>
        <a:lstStyle/>
        <a:p>
          <a:endParaRPr lang="zh-CN" altLang="en-US"/>
        </a:p>
      </dgm:t>
    </dgm:pt>
    <dgm:pt modelId="{FB8E47F7-B14F-45AC-AFFA-9855AC968821}">
      <dgm:prSet phldrT="[文本]"/>
      <dgm:spPr/>
      <dgm:t>
        <a:bodyPr/>
        <a:lstStyle/>
        <a:p>
          <a:r>
            <a:rPr lang="zh-CN" altLang="en-US" dirty="0" smtClean="0"/>
            <a:t>开发工具</a:t>
          </a:r>
          <a:endParaRPr lang="zh-CN" altLang="en-US" dirty="0"/>
        </a:p>
      </dgm:t>
    </dgm:pt>
    <dgm:pt modelId="{DB39166F-39CF-453B-ADF0-87121549B14B}" type="par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C29E0E7A-FCB8-4918-8D2B-8F6EE87E3926}" type="sibTrans" cxnId="{893C9A20-5B0D-44B4-851D-D39C1149392F}">
      <dgm:prSet/>
      <dgm:spPr/>
      <dgm:t>
        <a:bodyPr/>
        <a:lstStyle/>
        <a:p>
          <a:endParaRPr lang="zh-CN" altLang="en-US"/>
        </a:p>
      </dgm:t>
    </dgm:pt>
    <dgm:pt modelId="{54129BFF-D1F9-4542-8DC0-C7B5379D67AC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DABED6F2-4EE3-4BE6-AC77-41FDE114DDC1}" type="par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33CD53F5-4BC0-48D9-A704-9CA76FD8DC1D}" type="sibTrans" cxnId="{C50319AF-BDAC-42E7-BED4-DC24199D4E3F}">
      <dgm:prSet/>
      <dgm:spPr/>
      <dgm:t>
        <a:bodyPr/>
        <a:lstStyle/>
        <a:p>
          <a:endParaRPr lang="zh-CN" altLang="en-US"/>
        </a:p>
      </dgm:t>
    </dgm:pt>
    <dgm:pt modelId="{7A70BA78-E1DC-41DF-968E-E98546A1ED1D}">
      <dgm:prSet phldrT="[文本]"/>
      <dgm:spPr/>
      <dgm:t>
        <a:bodyPr/>
        <a:lstStyle/>
        <a:p>
          <a:r>
            <a:rPr lang="zh-CN" altLang="en-US" dirty="0" smtClean="0"/>
            <a:t>技术水平</a:t>
          </a:r>
          <a:endParaRPr lang="zh-CN" altLang="en-US" dirty="0"/>
        </a:p>
      </dgm:t>
    </dgm:pt>
    <dgm:pt modelId="{874646FB-6814-41A6-BE3A-6D81053DF55C}" type="par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06816569-03D6-49E7-BE49-F49C8F40B1A4}" type="sibTrans" cxnId="{B7098D3A-1B6B-400F-971C-1CD3C901BD3C}">
      <dgm:prSet/>
      <dgm:spPr/>
      <dgm:t>
        <a:bodyPr/>
        <a:lstStyle/>
        <a:p>
          <a:endParaRPr lang="zh-CN" altLang="en-US"/>
        </a:p>
      </dgm:t>
    </dgm:pt>
    <dgm:pt modelId="{1DE5CA8F-3C8E-467E-BAB4-EEFC8CA53A33}">
      <dgm:prSet phldrT="[文本]"/>
      <dgm:spPr/>
      <dgm:t>
        <a:bodyPr/>
        <a:lstStyle/>
        <a:p>
          <a:r>
            <a:rPr lang="zh-CN" altLang="en-US" b="1" smtClean="0"/>
            <a:t>规范管理</a:t>
          </a:r>
          <a:endParaRPr lang="zh-CN" altLang="en-US" b="1" dirty="0"/>
        </a:p>
      </dgm:t>
    </dgm:pt>
    <dgm:pt modelId="{E7DDCCC9-FB03-49A8-B025-DC411C300518}" type="par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B51C5E70-B896-42E4-9B38-B96DCC45C855}" type="sibTrans" cxnId="{B70C9097-AD01-449D-B461-6E4952771720}">
      <dgm:prSet/>
      <dgm:spPr/>
      <dgm:t>
        <a:bodyPr/>
        <a:lstStyle/>
        <a:p>
          <a:endParaRPr lang="zh-CN" altLang="en-US"/>
        </a:p>
      </dgm:t>
    </dgm:pt>
    <dgm:pt modelId="{14DB06C3-B38C-4616-BEA2-648A88D90010}" type="pres">
      <dgm:prSet presAssocID="{3BEE4BF1-EFCC-4724-870A-D18661E7750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6B2D74-795A-401B-BCBD-295968A57B9D}" type="pres">
      <dgm:prSet presAssocID="{3BEE4BF1-EFCC-4724-870A-D18661E77506}" presName="dummyMaxCanvas" presStyleCnt="0"/>
      <dgm:spPr/>
      <dgm:t>
        <a:bodyPr/>
        <a:lstStyle/>
        <a:p>
          <a:endParaRPr lang="zh-CN" altLang="en-US"/>
        </a:p>
      </dgm:t>
    </dgm:pt>
    <dgm:pt modelId="{A86B5316-B2EB-4E90-B48F-BADC513DB4AA}" type="pres">
      <dgm:prSet presAssocID="{3BEE4BF1-EFCC-4724-870A-D18661E77506}" presName="parentComposite" presStyleCnt="0"/>
      <dgm:spPr/>
      <dgm:t>
        <a:bodyPr/>
        <a:lstStyle/>
        <a:p>
          <a:endParaRPr lang="zh-CN" altLang="en-US"/>
        </a:p>
      </dgm:t>
    </dgm:pt>
    <dgm:pt modelId="{9D041335-843F-4FE6-81A1-40D83B31C91D}" type="pres">
      <dgm:prSet presAssocID="{3BEE4BF1-EFCC-4724-870A-D18661E7750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CBA48F5-6954-409C-AAE2-8F62240EB801}" type="pres">
      <dgm:prSet presAssocID="{3BEE4BF1-EFCC-4724-870A-D18661E7750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1471E361-8B00-4FED-9B59-BD4262EF8B29}" type="pres">
      <dgm:prSet presAssocID="{3BEE4BF1-EFCC-4724-870A-D18661E77506}" presName="childrenComposite" presStyleCnt="0"/>
      <dgm:spPr/>
      <dgm:t>
        <a:bodyPr/>
        <a:lstStyle/>
        <a:p>
          <a:endParaRPr lang="zh-CN" altLang="en-US"/>
        </a:p>
      </dgm:t>
    </dgm:pt>
    <dgm:pt modelId="{F62383AD-E0DD-4F9D-BF9D-6554741302B2}" type="pres">
      <dgm:prSet presAssocID="{3BEE4BF1-EFCC-4724-870A-D18661E77506}" presName="dummyMaxCanvas_ChildArea" presStyleCnt="0"/>
      <dgm:spPr/>
      <dgm:t>
        <a:bodyPr/>
        <a:lstStyle/>
        <a:p>
          <a:endParaRPr lang="zh-CN" altLang="en-US"/>
        </a:p>
      </dgm:t>
    </dgm:pt>
    <dgm:pt modelId="{0FF68E4D-9953-41CB-993B-1AA105C4D2CA}" type="pres">
      <dgm:prSet presAssocID="{3BEE4BF1-EFCC-4724-870A-D18661E77506}" presName="fulcrum" presStyleLbl="alignAccFollowNode1" presStyleIdx="2" presStyleCnt="4"/>
      <dgm:spPr/>
      <dgm:t>
        <a:bodyPr/>
        <a:lstStyle/>
        <a:p>
          <a:endParaRPr lang="zh-CN" altLang="en-US"/>
        </a:p>
      </dgm:t>
    </dgm:pt>
    <dgm:pt modelId="{3D57B271-AE55-4ABC-9492-22BE52901C61}" type="pres">
      <dgm:prSet presAssocID="{3BEE4BF1-EFCC-4724-870A-D18661E77506}" presName="balance_4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897B8-A017-4BBA-92C2-69E1BE786A73}" type="pres">
      <dgm:prSet presAssocID="{3BEE4BF1-EFCC-4724-870A-D18661E77506}" presName="left_43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8FC54-A159-43E3-8B9E-DCFA1232B8CD}" type="pres">
      <dgm:prSet presAssocID="{3BEE4BF1-EFCC-4724-870A-D18661E77506}" presName="left_43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2CFAE9-7B1E-49F9-A111-BE30A7BF9F36}" type="pres">
      <dgm:prSet presAssocID="{3BEE4BF1-EFCC-4724-870A-D18661E77506}" presName="left_43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93F9E-3D3B-4ED5-AED4-77CD366B03F0}" type="pres">
      <dgm:prSet presAssocID="{3BEE4BF1-EFCC-4724-870A-D18661E77506}" presName="left_43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4487-1DE7-4D17-9C8E-B573C633E5D1}" type="pres">
      <dgm:prSet presAssocID="{3BEE4BF1-EFCC-4724-870A-D18661E77506}" presName="right_43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EAAA2-9D0A-455B-9039-813E6A6DEC7F}" type="pres">
      <dgm:prSet presAssocID="{3BEE4BF1-EFCC-4724-870A-D18661E77506}" presName="right_43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75D13-3E91-4013-8127-E94C7651624D}" type="pres">
      <dgm:prSet presAssocID="{3BEE4BF1-EFCC-4724-870A-D18661E77506}" presName="right_43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642BE-C2B7-4B68-A5F4-FA2BD5E60EF2}" srcId="{91517D2C-AF93-4518-89F8-AEFB2F71704D}" destId="{AA129DBC-94FB-48A6-A27F-C6ABB2E8FF5E}" srcOrd="0" destOrd="0" parTransId="{193BA930-9BF7-42D2-A11E-64A3E926A767}" sibTransId="{8639900E-8DC7-4628-B2BA-7ABB1642F045}"/>
    <dgm:cxn modelId="{6FBD3B28-B5C6-4348-8743-72A6BCEA567D}" type="presOf" srcId="{852EEF15-D809-4EE5-AEB9-975713F4BAC9}" destId="{3CBA48F5-6954-409C-AAE2-8F62240EB801}" srcOrd="0" destOrd="0" presId="urn:microsoft.com/office/officeart/2005/8/layout/balance1"/>
    <dgm:cxn modelId="{08C99E3A-85D6-48A3-BB35-A335AF6A5FF4}" type="presOf" srcId="{ADEC68D3-4BF8-4C79-9B51-CE108128324C}" destId="{7F564487-1DE7-4D17-9C8E-B573C633E5D1}" srcOrd="0" destOrd="0" presId="urn:microsoft.com/office/officeart/2005/8/layout/balance1"/>
    <dgm:cxn modelId="{1527406A-B7D0-48FF-93B0-D31CBA05256C}" type="presOf" srcId="{3BEE4BF1-EFCC-4724-870A-D18661E77506}" destId="{14DB06C3-B38C-4616-BEA2-648A88D90010}" srcOrd="0" destOrd="0" presId="urn:microsoft.com/office/officeart/2005/8/layout/balance1"/>
    <dgm:cxn modelId="{E095C40D-5D32-4B68-A02B-05D76D7D1E1A}" type="presOf" srcId="{1DE5CA8F-3C8E-467E-BAB4-EEFC8CA53A33}" destId="{3DA93F9E-3D3B-4ED5-AED4-77CD366B03F0}" srcOrd="0" destOrd="0" presId="urn:microsoft.com/office/officeart/2005/8/layout/balance1"/>
    <dgm:cxn modelId="{39926C40-1B83-4A20-9134-86090292C2A9}" type="presOf" srcId="{AA129DBC-94FB-48A6-A27F-C6ABB2E8FF5E}" destId="{95F897B8-A017-4BBA-92C2-69E1BE786A73}" srcOrd="0" destOrd="0" presId="urn:microsoft.com/office/officeart/2005/8/layout/balance1"/>
    <dgm:cxn modelId="{AF97FB49-BC02-4C45-9F9E-97AF3279C80B}" type="presOf" srcId="{8D78BB27-BAAC-45B1-B713-8E27FF10AD09}" destId="{DA88FC54-A159-43E3-8B9E-DCFA1232B8CD}" srcOrd="0" destOrd="0" presId="urn:microsoft.com/office/officeart/2005/8/layout/balance1"/>
    <dgm:cxn modelId="{C50319AF-BDAC-42E7-BED4-DC24199D4E3F}" srcId="{852EEF15-D809-4EE5-AEB9-975713F4BAC9}" destId="{54129BFF-D1F9-4542-8DC0-C7B5379D67AC}" srcOrd="2" destOrd="0" parTransId="{DABED6F2-4EE3-4BE6-AC77-41FDE114DDC1}" sibTransId="{33CD53F5-4BC0-48D9-A704-9CA76FD8DC1D}"/>
    <dgm:cxn modelId="{13A12B2F-7A9C-4E73-8FAE-ABD6181639C1}" type="presOf" srcId="{7A70BA78-E1DC-41DF-968E-E98546A1ED1D}" destId="{D72CFAE9-7B1E-49F9-A111-BE30A7BF9F36}" srcOrd="0" destOrd="0" presId="urn:microsoft.com/office/officeart/2005/8/layout/balance1"/>
    <dgm:cxn modelId="{B7098D3A-1B6B-400F-971C-1CD3C901BD3C}" srcId="{91517D2C-AF93-4518-89F8-AEFB2F71704D}" destId="{7A70BA78-E1DC-41DF-968E-E98546A1ED1D}" srcOrd="2" destOrd="0" parTransId="{874646FB-6814-41A6-BE3A-6D81053DF55C}" sibTransId="{06816569-03D6-49E7-BE49-F49C8F40B1A4}"/>
    <dgm:cxn modelId="{91084D15-A5DC-46C0-BB6D-EC98570C894F}" type="presOf" srcId="{91517D2C-AF93-4518-89F8-AEFB2F71704D}" destId="{9D041335-843F-4FE6-81A1-40D83B31C91D}" srcOrd="0" destOrd="0" presId="urn:microsoft.com/office/officeart/2005/8/layout/balance1"/>
    <dgm:cxn modelId="{893C9A20-5B0D-44B4-851D-D39C1149392F}" srcId="{852EEF15-D809-4EE5-AEB9-975713F4BAC9}" destId="{FB8E47F7-B14F-45AC-AFFA-9855AC968821}" srcOrd="1" destOrd="0" parTransId="{DB39166F-39CF-453B-ADF0-87121549B14B}" sibTransId="{C29E0E7A-FCB8-4918-8D2B-8F6EE87E3926}"/>
    <dgm:cxn modelId="{0053DB08-B1A6-4531-9509-33690C9D0DC7}" srcId="{852EEF15-D809-4EE5-AEB9-975713F4BAC9}" destId="{ADEC68D3-4BF8-4C79-9B51-CE108128324C}" srcOrd="0" destOrd="0" parTransId="{83AFF981-E700-495B-B7C1-919CB6D07530}" sibTransId="{955D87F1-70F6-4381-90FB-1D5515617902}"/>
    <dgm:cxn modelId="{C127C0AF-356B-43DC-BA95-922CBF3829B4}" srcId="{91517D2C-AF93-4518-89F8-AEFB2F71704D}" destId="{8D78BB27-BAAC-45B1-B713-8E27FF10AD09}" srcOrd="1" destOrd="0" parTransId="{6B4DCB4C-031D-4077-A373-EB6DB3398D8F}" sibTransId="{09ABA5B3-8F5F-4CC0-A44F-6B2148CC156E}"/>
    <dgm:cxn modelId="{B7C73071-0B89-4D2A-8E91-D62116D39C1E}" srcId="{3BEE4BF1-EFCC-4724-870A-D18661E77506}" destId="{91517D2C-AF93-4518-89F8-AEFB2F71704D}" srcOrd="0" destOrd="0" parTransId="{F7602F26-91A4-4F18-B74A-D09569113AD1}" sibTransId="{D8D68788-149A-4B84-9C69-41CE5DD4E4F9}"/>
    <dgm:cxn modelId="{B70C9097-AD01-449D-B461-6E4952771720}" srcId="{91517D2C-AF93-4518-89F8-AEFB2F71704D}" destId="{1DE5CA8F-3C8E-467E-BAB4-EEFC8CA53A33}" srcOrd="3" destOrd="0" parTransId="{E7DDCCC9-FB03-49A8-B025-DC411C300518}" sibTransId="{B51C5E70-B896-42E4-9B38-B96DCC45C855}"/>
    <dgm:cxn modelId="{1837F5F4-B0C5-4F1C-9EC2-878C1BA0E8FE}" type="presOf" srcId="{FB8E47F7-B14F-45AC-AFFA-9855AC968821}" destId="{311EAAA2-9D0A-455B-9039-813E6A6DEC7F}" srcOrd="0" destOrd="0" presId="urn:microsoft.com/office/officeart/2005/8/layout/balance1"/>
    <dgm:cxn modelId="{0512B4C5-33C6-4533-92E1-15E458D53167}" type="presOf" srcId="{54129BFF-D1F9-4542-8DC0-C7B5379D67AC}" destId="{1E675D13-3E91-4013-8127-E94C7651624D}" srcOrd="0" destOrd="0" presId="urn:microsoft.com/office/officeart/2005/8/layout/balance1"/>
    <dgm:cxn modelId="{C2ACC891-03E2-46F3-AA7F-F525F4CC65F3}" srcId="{3BEE4BF1-EFCC-4724-870A-D18661E77506}" destId="{852EEF15-D809-4EE5-AEB9-975713F4BAC9}" srcOrd="1" destOrd="0" parTransId="{878C5781-050D-439A-9EA5-A229327E121E}" sibTransId="{5986BCDC-75A8-4DCD-940D-DBFAE411F2AB}"/>
    <dgm:cxn modelId="{0095A919-4E7D-4E88-AAB5-593910CD7422}" type="presParOf" srcId="{14DB06C3-B38C-4616-BEA2-648A88D90010}" destId="{006B2D74-795A-401B-BCBD-295968A57B9D}" srcOrd="0" destOrd="0" presId="urn:microsoft.com/office/officeart/2005/8/layout/balance1"/>
    <dgm:cxn modelId="{5A40BB2F-981D-4C70-ACBC-71D190615162}" type="presParOf" srcId="{14DB06C3-B38C-4616-BEA2-648A88D90010}" destId="{A86B5316-B2EB-4E90-B48F-BADC513DB4AA}" srcOrd="1" destOrd="0" presId="urn:microsoft.com/office/officeart/2005/8/layout/balance1"/>
    <dgm:cxn modelId="{E5AD1751-7B1D-4675-9137-F5A5FC06E9B7}" type="presParOf" srcId="{A86B5316-B2EB-4E90-B48F-BADC513DB4AA}" destId="{9D041335-843F-4FE6-81A1-40D83B31C91D}" srcOrd="0" destOrd="0" presId="urn:microsoft.com/office/officeart/2005/8/layout/balance1"/>
    <dgm:cxn modelId="{E8BA6D4D-4739-4E8B-88D6-AEA6F14AF257}" type="presParOf" srcId="{A86B5316-B2EB-4E90-B48F-BADC513DB4AA}" destId="{3CBA48F5-6954-409C-AAE2-8F62240EB801}" srcOrd="1" destOrd="0" presId="urn:microsoft.com/office/officeart/2005/8/layout/balance1"/>
    <dgm:cxn modelId="{C39DD507-EACE-43E9-99C5-F6456AC34FAB}" type="presParOf" srcId="{14DB06C3-B38C-4616-BEA2-648A88D90010}" destId="{1471E361-8B00-4FED-9B59-BD4262EF8B29}" srcOrd="2" destOrd="0" presId="urn:microsoft.com/office/officeart/2005/8/layout/balance1"/>
    <dgm:cxn modelId="{59F0E008-65D8-499F-B17E-9D9A2F2257E5}" type="presParOf" srcId="{1471E361-8B00-4FED-9B59-BD4262EF8B29}" destId="{F62383AD-E0DD-4F9D-BF9D-6554741302B2}" srcOrd="0" destOrd="0" presId="urn:microsoft.com/office/officeart/2005/8/layout/balance1"/>
    <dgm:cxn modelId="{00366B13-8767-41C9-BD7E-2D338CDC0F5A}" type="presParOf" srcId="{1471E361-8B00-4FED-9B59-BD4262EF8B29}" destId="{0FF68E4D-9953-41CB-993B-1AA105C4D2CA}" srcOrd="1" destOrd="0" presId="urn:microsoft.com/office/officeart/2005/8/layout/balance1"/>
    <dgm:cxn modelId="{33AEA55C-0953-44A1-8DE5-799958DEAC37}" type="presParOf" srcId="{1471E361-8B00-4FED-9B59-BD4262EF8B29}" destId="{3D57B271-AE55-4ABC-9492-22BE52901C61}" srcOrd="2" destOrd="0" presId="urn:microsoft.com/office/officeart/2005/8/layout/balance1"/>
    <dgm:cxn modelId="{CE6280BA-655F-45BD-91E6-A46AE923DF2E}" type="presParOf" srcId="{1471E361-8B00-4FED-9B59-BD4262EF8B29}" destId="{95F897B8-A017-4BBA-92C2-69E1BE786A73}" srcOrd="3" destOrd="0" presId="urn:microsoft.com/office/officeart/2005/8/layout/balance1"/>
    <dgm:cxn modelId="{1F6013BC-6FCF-4F5B-84CA-536AF5759793}" type="presParOf" srcId="{1471E361-8B00-4FED-9B59-BD4262EF8B29}" destId="{DA88FC54-A159-43E3-8B9E-DCFA1232B8CD}" srcOrd="4" destOrd="0" presId="urn:microsoft.com/office/officeart/2005/8/layout/balance1"/>
    <dgm:cxn modelId="{146BFA2C-BE98-4735-BD03-2A36428EB5B5}" type="presParOf" srcId="{1471E361-8B00-4FED-9B59-BD4262EF8B29}" destId="{D72CFAE9-7B1E-49F9-A111-BE30A7BF9F36}" srcOrd="5" destOrd="0" presId="urn:microsoft.com/office/officeart/2005/8/layout/balance1"/>
    <dgm:cxn modelId="{1ABA3D8E-9D36-44F9-971C-170B087AD957}" type="presParOf" srcId="{1471E361-8B00-4FED-9B59-BD4262EF8B29}" destId="{3DA93F9E-3D3B-4ED5-AED4-77CD366B03F0}" srcOrd="6" destOrd="0" presId="urn:microsoft.com/office/officeart/2005/8/layout/balance1"/>
    <dgm:cxn modelId="{982F0F17-BAF1-4FD1-9EBD-A39FD329311D}" type="presParOf" srcId="{1471E361-8B00-4FED-9B59-BD4262EF8B29}" destId="{7F564487-1DE7-4D17-9C8E-B573C633E5D1}" srcOrd="7" destOrd="0" presId="urn:microsoft.com/office/officeart/2005/8/layout/balance1"/>
    <dgm:cxn modelId="{AD6FB5D8-084C-4F90-AB02-29254B525A41}" type="presParOf" srcId="{1471E361-8B00-4FED-9B59-BD4262EF8B29}" destId="{311EAAA2-9D0A-455B-9039-813E6A6DEC7F}" srcOrd="8" destOrd="0" presId="urn:microsoft.com/office/officeart/2005/8/layout/balance1"/>
    <dgm:cxn modelId="{99DA7217-8B0B-4A30-B1B1-99600569A1CB}" type="presParOf" srcId="{1471E361-8B00-4FED-9B59-BD4262EF8B29}" destId="{1E675D13-3E91-4013-8127-E94C7651624D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CB639-EAA3-448B-85BB-6E64EAB339B2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4C2A98-00F1-4789-99BB-4C65551153AD}">
      <dgm:prSet phldrT="[文本]"/>
      <dgm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软件配置管</a:t>
          </a:r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BE877E40-4C9E-4055-96F8-1EE8F427DB16}" type="par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E91B2AB6-7D11-4BB6-929B-A8EDC930BB47}" type="sibTrans" cxnId="{2B454FA7-49A7-4799-B05F-0A64C0F0F55E}">
      <dgm:prSet/>
      <dgm:spPr/>
      <dgm:t>
        <a:bodyPr/>
        <a:lstStyle/>
        <a:p>
          <a:endParaRPr lang="zh-CN" altLang="en-US"/>
        </a:p>
      </dgm:t>
    </dgm:pt>
    <dgm:pt modelId="{8047A87E-EF81-4875-AB6B-136D3F0C3EA1}">
      <dgm:prSet phldrT="[文本]"/>
      <dgm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379C86D-6247-4CDE-9D7C-7E27B42F8AD8}" type="parTrans" cxnId="{94833F52-6E66-4CE6-9632-5CBE8B97CAB6}">
      <dgm:prSet/>
      <dgm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C484806-0B30-4333-AA81-40BD6E5DC77C}" type="sibTrans" cxnId="{94833F52-6E66-4CE6-9632-5CBE8B97CAB6}">
      <dgm:prSet/>
      <dgm:spPr/>
      <dgm:t>
        <a:bodyPr/>
        <a:lstStyle/>
        <a:p>
          <a:endParaRPr lang="zh-CN" altLang="en-US"/>
        </a:p>
      </dgm:t>
    </dgm:pt>
    <dgm:pt modelId="{8378A76F-C75F-47D3-858A-161E1BAD3751}">
      <dgm:prSet phldrT="[文本]"/>
      <dgm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F9C503B-AF56-4185-9832-D0996DDD68EC}" type="parTrans" cxnId="{EA24825B-7C88-488A-B163-8C6D47A1BC93}">
      <dgm:prSet/>
      <dgm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1E086F2C-F873-49EC-B5C2-0FEF264A6CC7}" type="sibTrans" cxnId="{EA24825B-7C88-488A-B163-8C6D47A1BC93}">
      <dgm:prSet/>
      <dgm:spPr/>
      <dgm:t>
        <a:bodyPr/>
        <a:lstStyle/>
        <a:p>
          <a:endParaRPr lang="zh-CN" altLang="en-US"/>
        </a:p>
      </dgm:t>
    </dgm:pt>
    <dgm:pt modelId="{C3C9BB81-B25C-42A3-BB6E-A3DB1DCE315F}">
      <dgm:prSet phldrT="[文本]"/>
      <dgm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2BD0E39-877A-48BB-B640-C08BB5306BC4}" type="parTrans" cxnId="{ABF4EB2C-8ADD-423C-B0A1-237D8B68492C}">
      <dgm:prSet/>
      <dgm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51C09A1-8C02-4877-A52D-7D437E1CDA06}" type="sibTrans" cxnId="{ABF4EB2C-8ADD-423C-B0A1-237D8B68492C}">
      <dgm:prSet/>
      <dgm:spPr/>
      <dgm:t>
        <a:bodyPr/>
        <a:lstStyle/>
        <a:p>
          <a:endParaRPr lang="zh-CN" altLang="en-US"/>
        </a:p>
      </dgm:t>
    </dgm:pt>
    <dgm:pt modelId="{6EDADC9A-DACB-4D11-B5F4-8949956C9B96}">
      <dgm:prSet phldrT="[文本]"/>
      <dgm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01743C2B-4726-4F2A-8875-F3BF559B44E7}" type="parTrans" cxnId="{6B3D4E1C-135A-4466-B9F8-BC6D1B2532B5}">
      <dgm:prSet/>
      <dgm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A6D97B54-9E3B-41EE-AA1F-ABA6FDF7FDEC}" type="sibTrans" cxnId="{6B3D4E1C-135A-4466-B9F8-BC6D1B2532B5}">
      <dgm:prSet/>
      <dgm:spPr/>
      <dgm:t>
        <a:bodyPr/>
        <a:lstStyle/>
        <a:p>
          <a:endParaRPr lang="zh-CN" altLang="en-US"/>
        </a:p>
      </dgm:t>
    </dgm:pt>
    <dgm:pt modelId="{CC44D240-E5C8-43EA-9C55-A5EF08FFB92A}">
      <dgm:prSet phldrT="[文本]"/>
      <dgm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D4633F75-59F6-4684-916F-4A79E025036B}" type="parTrans" cxnId="{138DE257-2CF2-403B-9DE8-DCD1FDE003DE}">
      <dgm:prSet/>
      <dgm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45BD0688-4095-4605-8339-1521BF87A420}" type="sibTrans" cxnId="{138DE257-2CF2-403B-9DE8-DCD1FDE003DE}">
      <dgm:prSet/>
      <dgm:spPr/>
      <dgm:t>
        <a:bodyPr/>
        <a:lstStyle/>
        <a:p>
          <a:endParaRPr lang="zh-CN" altLang="en-US"/>
        </a:p>
      </dgm:t>
    </dgm:pt>
    <dgm:pt modelId="{73363428-18E3-4398-843E-721B487266DB}">
      <dgm:prSet phldrT="[文本]"/>
      <dgm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EA00C034-1042-41ED-893E-5ECFD78E93E6}" type="parTrans" cxnId="{DC77711C-E01C-4088-AFBF-074712BF92C7}">
      <dgm:prSet/>
      <dgm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61D0DD09-02DD-4897-9DFD-93F4AFD84CC2}" type="sibTrans" cxnId="{DC77711C-E01C-4088-AFBF-074712BF92C7}">
      <dgm:prSet/>
      <dgm:spPr/>
      <dgm:t>
        <a:bodyPr/>
        <a:lstStyle/>
        <a:p>
          <a:endParaRPr lang="zh-CN" altLang="en-US"/>
        </a:p>
      </dgm:t>
    </dgm:pt>
    <dgm:pt modelId="{6CD1D1C7-4227-41DD-B96E-1658F3ADD72A}" type="pres">
      <dgm:prSet presAssocID="{800CB639-EAA3-448B-85BB-6E64EAB339B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3D62C-D3D8-49AA-BB0C-7EA2D3A151C5}" type="pres">
      <dgm:prSet presAssocID="{134C2A98-00F1-4789-99BB-4C65551153A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2D88CF-FACE-413E-9DE5-CB3069CC5EE5}" type="pres">
      <dgm:prSet presAssocID="{A379C86D-6247-4CDE-9D7C-7E27B42F8AD8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B48FF4F-1ED5-4222-A715-F1AADF64EAF9}" type="pres">
      <dgm:prSet presAssocID="{A379C86D-6247-4CDE-9D7C-7E27B42F8AD8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0B53E68-D322-42F6-AD72-2EEF1EE05010}" type="pres">
      <dgm:prSet presAssocID="{8047A87E-EF81-4875-AB6B-136D3F0C3E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F625-B164-489D-AD6E-4D193FA66A20}" type="pres">
      <dgm:prSet presAssocID="{8F9C503B-AF56-4185-9832-D0996DDD68E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090E9D02-71DF-43F5-87A0-95CBFC54162E}" type="pres">
      <dgm:prSet presAssocID="{8F9C503B-AF56-4185-9832-D0996DDD68E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5EDDED1-9605-4EC6-B6E3-37872450638A}" type="pres">
      <dgm:prSet presAssocID="{8378A76F-C75F-47D3-858A-161E1BAD37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D31E-94AD-4B45-BC1C-7C4C86D69493}" type="pres">
      <dgm:prSet presAssocID="{E2BD0E39-877A-48BB-B640-C08BB5306BC4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95FE3F0-883A-4B78-B95A-27F18B95A211}" type="pres">
      <dgm:prSet presAssocID="{E2BD0E39-877A-48BB-B640-C08BB5306BC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10DC72B-81D3-4C43-8F38-E1A7B2D7416C}" type="pres">
      <dgm:prSet presAssocID="{C3C9BB81-B25C-42A3-BB6E-A3DB1DCE31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9944-5805-48E1-AD76-CF224B3ABB8D}" type="pres">
      <dgm:prSet presAssocID="{01743C2B-4726-4F2A-8875-F3BF559B44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E0170599-7CFC-4444-B366-32E18DC92F19}" type="pres">
      <dgm:prSet presAssocID="{01743C2B-4726-4F2A-8875-F3BF559B44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611C56ED-377D-453B-BEB3-9699D25CAFB7}" type="pres">
      <dgm:prSet presAssocID="{6EDADC9A-DACB-4D11-B5F4-8949956C9B9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4230F-D6C0-4E24-ACD4-B186D50E7AD1}" type="pres">
      <dgm:prSet presAssocID="{D4633F75-59F6-4684-916F-4A79E025036B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69FF7AB-8525-4233-A7D5-A4E952D408D8}" type="pres">
      <dgm:prSet presAssocID="{D4633F75-59F6-4684-916F-4A79E02503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BF07E91F-23E7-4DDA-B5C1-1E31867496FE}" type="pres">
      <dgm:prSet presAssocID="{CC44D240-E5C8-43EA-9C55-A5EF08FFB92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63272-AFAC-4AC2-9997-63289A493A78}" type="pres">
      <dgm:prSet presAssocID="{EA00C034-1042-41ED-893E-5ECFD78E93E6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DEF916-9811-4CFD-8AAE-2F1F19CD6C90}" type="pres">
      <dgm:prSet presAssocID="{EA00C034-1042-41ED-893E-5ECFD78E93E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DB5803A9-C5E9-4446-972A-E23E99BB94CB}" type="pres">
      <dgm:prSet presAssocID="{73363428-18E3-4398-843E-721B487266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2A0FF2-41FE-4751-B88E-C54E5FA9E763}" type="presOf" srcId="{A379C86D-6247-4CDE-9D7C-7E27B42F8AD8}" destId="{FB48FF4F-1ED5-4222-A715-F1AADF64EAF9}" srcOrd="1" destOrd="0" presId="urn:microsoft.com/office/officeart/2005/8/layout/radial5"/>
    <dgm:cxn modelId="{B785ED1F-5404-440F-8B34-77AC27450073}" type="presOf" srcId="{D4633F75-59F6-4684-916F-4A79E025036B}" destId="{F69FF7AB-8525-4233-A7D5-A4E952D408D8}" srcOrd="1" destOrd="0" presId="urn:microsoft.com/office/officeart/2005/8/layout/radial5"/>
    <dgm:cxn modelId="{2737BD67-7B84-4D84-B4D4-67FBF04E69D5}" type="presOf" srcId="{8F9C503B-AF56-4185-9832-D0996DDD68EC}" destId="{090E9D02-71DF-43F5-87A0-95CBFC54162E}" srcOrd="1" destOrd="0" presId="urn:microsoft.com/office/officeart/2005/8/layout/radial5"/>
    <dgm:cxn modelId="{8D18FE95-57EA-40BA-B84B-EAD8F58B3F80}" type="presOf" srcId="{73363428-18E3-4398-843E-721B487266DB}" destId="{DB5803A9-C5E9-4446-972A-E23E99BB94CB}" srcOrd="0" destOrd="0" presId="urn:microsoft.com/office/officeart/2005/8/layout/radial5"/>
    <dgm:cxn modelId="{DE9B5CFA-B6BB-4B25-87F8-67EDE2D2BA0A}" type="presOf" srcId="{CC44D240-E5C8-43EA-9C55-A5EF08FFB92A}" destId="{BF07E91F-23E7-4DDA-B5C1-1E31867496FE}" srcOrd="0" destOrd="0" presId="urn:microsoft.com/office/officeart/2005/8/layout/radial5"/>
    <dgm:cxn modelId="{2B454FA7-49A7-4799-B05F-0A64C0F0F55E}" srcId="{800CB639-EAA3-448B-85BB-6E64EAB339B2}" destId="{134C2A98-00F1-4789-99BB-4C65551153AD}" srcOrd="0" destOrd="0" parTransId="{BE877E40-4C9E-4055-96F8-1EE8F427DB16}" sibTransId="{E91B2AB6-7D11-4BB6-929B-A8EDC930BB47}"/>
    <dgm:cxn modelId="{99C3C57C-AAEC-4B5D-BA7E-0CAE7C5DE95B}" type="presOf" srcId="{C3C9BB81-B25C-42A3-BB6E-A3DB1DCE315F}" destId="{A10DC72B-81D3-4C43-8F38-E1A7B2D7416C}" srcOrd="0" destOrd="0" presId="urn:microsoft.com/office/officeart/2005/8/layout/radial5"/>
    <dgm:cxn modelId="{9FD31F7E-08F4-4985-AA3B-1D48F79EC0DD}" type="presOf" srcId="{EA00C034-1042-41ED-893E-5ECFD78E93E6}" destId="{B5463272-AFAC-4AC2-9997-63289A493A78}" srcOrd="0" destOrd="0" presId="urn:microsoft.com/office/officeart/2005/8/layout/radial5"/>
    <dgm:cxn modelId="{B310EDD4-9EA4-4955-8AF3-157FFFA7FABA}" type="presOf" srcId="{EA00C034-1042-41ED-893E-5ECFD78E93E6}" destId="{6FDEF916-9811-4CFD-8AAE-2F1F19CD6C90}" srcOrd="1" destOrd="0" presId="urn:microsoft.com/office/officeart/2005/8/layout/radial5"/>
    <dgm:cxn modelId="{E399F81B-8D00-4A6F-ACFF-7BA9F95DE0E7}" type="presOf" srcId="{134C2A98-00F1-4789-99BB-4C65551153AD}" destId="{D3D3D62C-D3D8-49AA-BB0C-7EA2D3A151C5}" srcOrd="0" destOrd="0" presId="urn:microsoft.com/office/officeart/2005/8/layout/radial5"/>
    <dgm:cxn modelId="{2881FB61-84BA-4198-92E8-7C398AA8AE7C}" type="presOf" srcId="{E2BD0E39-877A-48BB-B640-C08BB5306BC4}" destId="{B4EBD31E-94AD-4B45-BC1C-7C4C86D69493}" srcOrd="0" destOrd="0" presId="urn:microsoft.com/office/officeart/2005/8/layout/radial5"/>
    <dgm:cxn modelId="{138DE257-2CF2-403B-9DE8-DCD1FDE003DE}" srcId="{134C2A98-00F1-4789-99BB-4C65551153AD}" destId="{CC44D240-E5C8-43EA-9C55-A5EF08FFB92A}" srcOrd="4" destOrd="0" parTransId="{D4633F75-59F6-4684-916F-4A79E025036B}" sibTransId="{45BD0688-4095-4605-8339-1521BF87A420}"/>
    <dgm:cxn modelId="{DC77711C-E01C-4088-AFBF-074712BF92C7}" srcId="{134C2A98-00F1-4789-99BB-4C65551153AD}" destId="{73363428-18E3-4398-843E-721B487266DB}" srcOrd="5" destOrd="0" parTransId="{EA00C034-1042-41ED-893E-5ECFD78E93E6}" sibTransId="{61D0DD09-02DD-4897-9DFD-93F4AFD84CC2}"/>
    <dgm:cxn modelId="{12F0C682-5606-436C-B02C-7C9A22D73EF7}" type="presOf" srcId="{8F9C503B-AF56-4185-9832-D0996DDD68EC}" destId="{3B1CF625-B164-489D-AD6E-4D193FA66A20}" srcOrd="0" destOrd="0" presId="urn:microsoft.com/office/officeart/2005/8/layout/radial5"/>
    <dgm:cxn modelId="{B9EAC2DC-260F-42EA-83AE-AC8B903AA069}" type="presOf" srcId="{A379C86D-6247-4CDE-9D7C-7E27B42F8AD8}" destId="{FF2D88CF-FACE-413E-9DE5-CB3069CC5EE5}" srcOrd="0" destOrd="0" presId="urn:microsoft.com/office/officeart/2005/8/layout/radial5"/>
    <dgm:cxn modelId="{1527357A-C19F-4127-9BCF-E0FA2FE967C2}" type="presOf" srcId="{01743C2B-4726-4F2A-8875-F3BF559B44E7}" destId="{E0170599-7CFC-4444-B366-32E18DC92F19}" srcOrd="1" destOrd="0" presId="urn:microsoft.com/office/officeart/2005/8/layout/radial5"/>
    <dgm:cxn modelId="{6B3D4E1C-135A-4466-B9F8-BC6D1B2532B5}" srcId="{134C2A98-00F1-4789-99BB-4C65551153AD}" destId="{6EDADC9A-DACB-4D11-B5F4-8949956C9B96}" srcOrd="3" destOrd="0" parTransId="{01743C2B-4726-4F2A-8875-F3BF559B44E7}" sibTransId="{A6D97B54-9E3B-41EE-AA1F-ABA6FDF7FDEC}"/>
    <dgm:cxn modelId="{EA24825B-7C88-488A-B163-8C6D47A1BC93}" srcId="{134C2A98-00F1-4789-99BB-4C65551153AD}" destId="{8378A76F-C75F-47D3-858A-161E1BAD3751}" srcOrd="1" destOrd="0" parTransId="{8F9C503B-AF56-4185-9832-D0996DDD68EC}" sibTransId="{1E086F2C-F873-49EC-B5C2-0FEF264A6CC7}"/>
    <dgm:cxn modelId="{225F4550-357D-46FA-BF59-030C6A13C82F}" type="presOf" srcId="{E2BD0E39-877A-48BB-B640-C08BB5306BC4}" destId="{A95FE3F0-883A-4B78-B95A-27F18B95A211}" srcOrd="1" destOrd="0" presId="urn:microsoft.com/office/officeart/2005/8/layout/radial5"/>
    <dgm:cxn modelId="{042F6486-CFD3-424D-8DA9-4EDA072F0F71}" type="presOf" srcId="{800CB639-EAA3-448B-85BB-6E64EAB339B2}" destId="{6CD1D1C7-4227-41DD-B96E-1658F3ADD72A}" srcOrd="0" destOrd="0" presId="urn:microsoft.com/office/officeart/2005/8/layout/radial5"/>
    <dgm:cxn modelId="{294781DC-4A12-4FA1-86A7-B6DE74FF825B}" type="presOf" srcId="{6EDADC9A-DACB-4D11-B5F4-8949956C9B96}" destId="{611C56ED-377D-453B-BEB3-9699D25CAFB7}" srcOrd="0" destOrd="0" presId="urn:microsoft.com/office/officeart/2005/8/layout/radial5"/>
    <dgm:cxn modelId="{94833F52-6E66-4CE6-9632-5CBE8B97CAB6}" srcId="{134C2A98-00F1-4789-99BB-4C65551153AD}" destId="{8047A87E-EF81-4875-AB6B-136D3F0C3EA1}" srcOrd="0" destOrd="0" parTransId="{A379C86D-6247-4CDE-9D7C-7E27B42F8AD8}" sibTransId="{6C484806-0B30-4333-AA81-40BD6E5DC77C}"/>
    <dgm:cxn modelId="{5AB8C66E-8679-4EC3-98E9-95268D2D24C4}" type="presOf" srcId="{01743C2B-4726-4F2A-8875-F3BF559B44E7}" destId="{A9AF9944-5805-48E1-AD76-CF224B3ABB8D}" srcOrd="0" destOrd="0" presId="urn:microsoft.com/office/officeart/2005/8/layout/radial5"/>
    <dgm:cxn modelId="{B486BDBB-2BC9-4587-8C28-AD895555255C}" type="presOf" srcId="{8378A76F-C75F-47D3-858A-161E1BAD3751}" destId="{D5EDDED1-9605-4EC6-B6E3-37872450638A}" srcOrd="0" destOrd="0" presId="urn:microsoft.com/office/officeart/2005/8/layout/radial5"/>
    <dgm:cxn modelId="{E5521A71-2D4F-4384-A6A4-7EB865CFFB3E}" type="presOf" srcId="{D4633F75-59F6-4684-916F-4A79E025036B}" destId="{CA34230F-D6C0-4E24-ACD4-B186D50E7AD1}" srcOrd="0" destOrd="0" presId="urn:microsoft.com/office/officeart/2005/8/layout/radial5"/>
    <dgm:cxn modelId="{1509819E-0A3A-4E71-9BF3-EE472030EFD4}" type="presOf" srcId="{8047A87E-EF81-4875-AB6B-136D3F0C3EA1}" destId="{D0B53E68-D322-42F6-AD72-2EEF1EE05010}" srcOrd="0" destOrd="0" presId="urn:microsoft.com/office/officeart/2005/8/layout/radial5"/>
    <dgm:cxn modelId="{ABF4EB2C-8ADD-423C-B0A1-237D8B68492C}" srcId="{134C2A98-00F1-4789-99BB-4C65551153AD}" destId="{C3C9BB81-B25C-42A3-BB6E-A3DB1DCE315F}" srcOrd="2" destOrd="0" parTransId="{E2BD0E39-877A-48BB-B640-C08BB5306BC4}" sibTransId="{851C09A1-8C02-4877-A52D-7D437E1CDA06}"/>
    <dgm:cxn modelId="{8FEC4619-0FDA-4419-8C18-CD80B3478E4E}" type="presParOf" srcId="{6CD1D1C7-4227-41DD-B96E-1658F3ADD72A}" destId="{D3D3D62C-D3D8-49AA-BB0C-7EA2D3A151C5}" srcOrd="0" destOrd="0" presId="urn:microsoft.com/office/officeart/2005/8/layout/radial5"/>
    <dgm:cxn modelId="{770925F4-DDDD-4773-B875-2B67AD82DAC5}" type="presParOf" srcId="{6CD1D1C7-4227-41DD-B96E-1658F3ADD72A}" destId="{FF2D88CF-FACE-413E-9DE5-CB3069CC5EE5}" srcOrd="1" destOrd="0" presId="urn:microsoft.com/office/officeart/2005/8/layout/radial5"/>
    <dgm:cxn modelId="{4F33F75D-20F5-4433-BA56-1C3997B981F6}" type="presParOf" srcId="{FF2D88CF-FACE-413E-9DE5-CB3069CC5EE5}" destId="{FB48FF4F-1ED5-4222-A715-F1AADF64EAF9}" srcOrd="0" destOrd="0" presId="urn:microsoft.com/office/officeart/2005/8/layout/radial5"/>
    <dgm:cxn modelId="{16F63D8A-1A22-495F-A617-5935C53D85D1}" type="presParOf" srcId="{6CD1D1C7-4227-41DD-B96E-1658F3ADD72A}" destId="{D0B53E68-D322-42F6-AD72-2EEF1EE05010}" srcOrd="2" destOrd="0" presId="urn:microsoft.com/office/officeart/2005/8/layout/radial5"/>
    <dgm:cxn modelId="{E9C0AB9D-A4CD-40A7-92F5-681C16D4A4A2}" type="presParOf" srcId="{6CD1D1C7-4227-41DD-B96E-1658F3ADD72A}" destId="{3B1CF625-B164-489D-AD6E-4D193FA66A20}" srcOrd="3" destOrd="0" presId="urn:microsoft.com/office/officeart/2005/8/layout/radial5"/>
    <dgm:cxn modelId="{7C286179-9A67-4330-A4F4-FBD31D064571}" type="presParOf" srcId="{3B1CF625-B164-489D-AD6E-4D193FA66A20}" destId="{090E9D02-71DF-43F5-87A0-95CBFC54162E}" srcOrd="0" destOrd="0" presId="urn:microsoft.com/office/officeart/2005/8/layout/radial5"/>
    <dgm:cxn modelId="{5B3D15B7-374E-45B6-B055-BC049C789CFA}" type="presParOf" srcId="{6CD1D1C7-4227-41DD-B96E-1658F3ADD72A}" destId="{D5EDDED1-9605-4EC6-B6E3-37872450638A}" srcOrd="4" destOrd="0" presId="urn:microsoft.com/office/officeart/2005/8/layout/radial5"/>
    <dgm:cxn modelId="{7583BBB1-D277-4C3A-9C51-9A8AF45AD30B}" type="presParOf" srcId="{6CD1D1C7-4227-41DD-B96E-1658F3ADD72A}" destId="{B4EBD31E-94AD-4B45-BC1C-7C4C86D69493}" srcOrd="5" destOrd="0" presId="urn:microsoft.com/office/officeart/2005/8/layout/radial5"/>
    <dgm:cxn modelId="{A601E3D5-9140-475F-B29F-131045B672D8}" type="presParOf" srcId="{B4EBD31E-94AD-4B45-BC1C-7C4C86D69493}" destId="{A95FE3F0-883A-4B78-B95A-27F18B95A211}" srcOrd="0" destOrd="0" presId="urn:microsoft.com/office/officeart/2005/8/layout/radial5"/>
    <dgm:cxn modelId="{2F4C9341-0D14-457D-80C7-B4AB03BF4C5F}" type="presParOf" srcId="{6CD1D1C7-4227-41DD-B96E-1658F3ADD72A}" destId="{A10DC72B-81D3-4C43-8F38-E1A7B2D7416C}" srcOrd="6" destOrd="0" presId="urn:microsoft.com/office/officeart/2005/8/layout/radial5"/>
    <dgm:cxn modelId="{9746BF4E-14E7-4F06-9105-C6F4C434DF98}" type="presParOf" srcId="{6CD1D1C7-4227-41DD-B96E-1658F3ADD72A}" destId="{A9AF9944-5805-48E1-AD76-CF224B3ABB8D}" srcOrd="7" destOrd="0" presId="urn:microsoft.com/office/officeart/2005/8/layout/radial5"/>
    <dgm:cxn modelId="{D79DE922-3636-491B-A3CA-EDE98B0CB048}" type="presParOf" srcId="{A9AF9944-5805-48E1-AD76-CF224B3ABB8D}" destId="{E0170599-7CFC-4444-B366-32E18DC92F19}" srcOrd="0" destOrd="0" presId="urn:microsoft.com/office/officeart/2005/8/layout/radial5"/>
    <dgm:cxn modelId="{69B1D9F9-9568-4A24-A7D8-5D3B77AEF0CE}" type="presParOf" srcId="{6CD1D1C7-4227-41DD-B96E-1658F3ADD72A}" destId="{611C56ED-377D-453B-BEB3-9699D25CAFB7}" srcOrd="8" destOrd="0" presId="urn:microsoft.com/office/officeart/2005/8/layout/radial5"/>
    <dgm:cxn modelId="{42E535E3-E8DD-4F55-A343-1C43A2BDE4C3}" type="presParOf" srcId="{6CD1D1C7-4227-41DD-B96E-1658F3ADD72A}" destId="{CA34230F-D6C0-4E24-ACD4-B186D50E7AD1}" srcOrd="9" destOrd="0" presId="urn:microsoft.com/office/officeart/2005/8/layout/radial5"/>
    <dgm:cxn modelId="{E1B5BB19-EB1A-45F5-A979-C60039E9075B}" type="presParOf" srcId="{CA34230F-D6C0-4E24-ACD4-B186D50E7AD1}" destId="{F69FF7AB-8525-4233-A7D5-A4E952D408D8}" srcOrd="0" destOrd="0" presId="urn:microsoft.com/office/officeart/2005/8/layout/radial5"/>
    <dgm:cxn modelId="{2067E530-5C3A-4B2E-975B-A27B4245E3A1}" type="presParOf" srcId="{6CD1D1C7-4227-41DD-B96E-1658F3ADD72A}" destId="{BF07E91F-23E7-4DDA-B5C1-1E31867496FE}" srcOrd="10" destOrd="0" presId="urn:microsoft.com/office/officeart/2005/8/layout/radial5"/>
    <dgm:cxn modelId="{0A92CDD8-6B59-4D30-9ABA-8EC8D10D15C4}" type="presParOf" srcId="{6CD1D1C7-4227-41DD-B96E-1658F3ADD72A}" destId="{B5463272-AFAC-4AC2-9997-63289A493A78}" srcOrd="11" destOrd="0" presId="urn:microsoft.com/office/officeart/2005/8/layout/radial5"/>
    <dgm:cxn modelId="{DD192357-7FB5-434F-BAE7-ACA1ABD4039C}" type="presParOf" srcId="{B5463272-AFAC-4AC2-9997-63289A493A78}" destId="{6FDEF916-9811-4CFD-8AAE-2F1F19CD6C90}" srcOrd="0" destOrd="0" presId="urn:microsoft.com/office/officeart/2005/8/layout/radial5"/>
    <dgm:cxn modelId="{2FE55596-F000-46C8-B9D5-86A29D47B9AE}" type="presParOf" srcId="{6CD1D1C7-4227-41DD-B96E-1658F3ADD72A}" destId="{DB5803A9-C5E9-4446-972A-E23E99BB94C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F26CF-7FF6-479E-9A03-D0E561AC7F10}">
      <dsp:nvSpPr>
        <dsp:cNvPr id="0" name=""/>
        <dsp:cNvSpPr/>
      </dsp:nvSpPr>
      <dsp:spPr>
        <a:xfrm>
          <a:off x="1098" y="504054"/>
          <a:ext cx="2341970" cy="66385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简单</a:t>
          </a:r>
          <a:endParaRPr lang="zh-CN" altLang="en-US" sz="2700" kern="1200" dirty="0"/>
        </a:p>
      </dsp:txBody>
      <dsp:txXfrm>
        <a:off x="20542" y="523498"/>
        <a:ext cx="2303082" cy="624962"/>
      </dsp:txXfrm>
    </dsp:sp>
    <dsp:sp modelId="{19B5CC2B-ADDF-4CF2-898E-63B8052ED6C5}">
      <dsp:nvSpPr>
        <dsp:cNvPr id="0" name=""/>
        <dsp:cNvSpPr/>
      </dsp:nvSpPr>
      <dsp:spPr>
        <a:xfrm>
          <a:off x="2577265" y="648073"/>
          <a:ext cx="496497" cy="375812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577265" y="723235"/>
        <a:ext cx="383753" cy="225488"/>
      </dsp:txXfrm>
    </dsp:sp>
    <dsp:sp modelId="{8922D011-EF51-49A5-9AFA-035721FDDB05}">
      <dsp:nvSpPr>
        <dsp:cNvPr id="0" name=""/>
        <dsp:cNvSpPr/>
      </dsp:nvSpPr>
      <dsp:spPr>
        <a:xfrm>
          <a:off x="3279856" y="504054"/>
          <a:ext cx="2341970" cy="66385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复杂</a:t>
          </a:r>
          <a:endParaRPr lang="zh-CN" altLang="en-US" sz="2700" kern="1200" dirty="0"/>
        </a:p>
      </dsp:txBody>
      <dsp:txXfrm>
        <a:off x="3299300" y="523498"/>
        <a:ext cx="2303082" cy="624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246A-CFE1-4D55-8CD9-6AF455589F4C}">
      <dsp:nvSpPr>
        <dsp:cNvPr id="0" name=""/>
        <dsp:cNvSpPr/>
      </dsp:nvSpPr>
      <dsp:spPr>
        <a:xfrm>
          <a:off x="3032999" y="3038279"/>
          <a:ext cx="1998897" cy="199889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软件质量？</a:t>
          </a:r>
          <a:endParaRPr lang="zh-CN" altLang="en-US" sz="35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25731" y="3331011"/>
        <a:ext cx="1413433" cy="1413433"/>
      </dsp:txXfrm>
    </dsp:sp>
    <dsp:sp modelId="{B409BFED-D431-45F8-81AF-22DE8B357BBD}">
      <dsp:nvSpPr>
        <dsp:cNvPr id="0" name=""/>
        <dsp:cNvSpPr/>
      </dsp:nvSpPr>
      <dsp:spPr>
        <a:xfrm rot="10800000">
          <a:off x="701810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96B-AC5E-4BBA-AF22-B9D3B8776114}">
      <dsp:nvSpPr>
        <dsp:cNvPr id="0" name=""/>
        <dsp:cNvSpPr/>
      </dsp:nvSpPr>
      <dsp:spPr>
        <a:xfrm>
          <a:off x="2196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代码不知道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被谁覆盖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4982" y="3510822"/>
        <a:ext cx="1333655" cy="1053810"/>
      </dsp:txXfrm>
    </dsp:sp>
    <dsp:sp modelId="{F9C75A39-11B2-4061-A23F-149DFD81B80B}">
      <dsp:nvSpPr>
        <dsp:cNvPr id="0" name=""/>
        <dsp:cNvSpPr/>
      </dsp:nvSpPr>
      <dsp:spPr>
        <a:xfrm rot="12600000">
          <a:off x="1000460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ECBE4-CDDC-494E-B061-ECAD052B3D2B}">
      <dsp:nvSpPr>
        <dsp:cNvPr id="0" name=""/>
        <dsp:cNvSpPr/>
      </dsp:nvSpPr>
      <dsp:spPr>
        <a:xfrm>
          <a:off x="448417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875044"/>
            <a:satOff val="-2813"/>
            <a:lumOff val="-45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开发人员使用错误的程序版本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481203" y="1845504"/>
        <a:ext cx="1333655" cy="1053810"/>
      </dsp:txXfrm>
    </dsp:sp>
    <dsp:sp modelId="{4B6D5652-1823-4A80-8948-9806D66E9249}">
      <dsp:nvSpPr>
        <dsp:cNvPr id="0" name=""/>
        <dsp:cNvSpPr/>
      </dsp:nvSpPr>
      <dsp:spPr>
        <a:xfrm rot="14400000">
          <a:off x="181638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1E75-B32A-4DAE-ACEB-E2B05ECA2719}">
      <dsp:nvSpPr>
        <dsp:cNvPr id="0" name=""/>
        <dsp:cNvSpPr/>
      </dsp:nvSpPr>
      <dsp:spPr>
        <a:xfrm>
          <a:off x="1667515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3750088"/>
            <a:satOff val="-5627"/>
            <a:lumOff val="-9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在代码整合期间引入深层</a:t>
          </a:r>
          <a:r>
            <a:rPr lang="en-US" altLang="zh-CN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BUG</a:t>
          </a: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而无法回溯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700301" y="626406"/>
        <a:ext cx="1333655" cy="1053810"/>
      </dsp:txXfrm>
    </dsp:sp>
    <dsp:sp modelId="{5A2B080A-4671-40D0-95E4-9D5144BB4E97}">
      <dsp:nvSpPr>
        <dsp:cNvPr id="0" name=""/>
        <dsp:cNvSpPr/>
      </dsp:nvSpPr>
      <dsp:spPr>
        <a:xfrm rot="16200000">
          <a:off x="2930961" y="152373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4577-FEB6-4034-AFBD-EF9026DDAD09}">
      <dsp:nvSpPr>
        <dsp:cNvPr id="0" name=""/>
        <dsp:cNvSpPr/>
      </dsp:nvSpPr>
      <dsp:spPr>
        <a:xfrm>
          <a:off x="3332834" y="147399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5625132"/>
            <a:satOff val="-8440"/>
            <a:lumOff val="-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开发人员未经授权修改代码或文档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365620" y="180185"/>
        <a:ext cx="1333655" cy="1053810"/>
      </dsp:txXfrm>
    </dsp:sp>
    <dsp:sp modelId="{E2EBE7C6-10BF-4593-A367-98CED450134A}">
      <dsp:nvSpPr>
        <dsp:cNvPr id="0" name=""/>
        <dsp:cNvSpPr/>
      </dsp:nvSpPr>
      <dsp:spPr>
        <a:xfrm rot="18000000">
          <a:off x="4045536" y="1822384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F1FD-4C55-422F-BF1C-D73B144687B0}">
      <dsp:nvSpPr>
        <dsp:cNvPr id="0" name=""/>
        <dsp:cNvSpPr/>
      </dsp:nvSpPr>
      <dsp:spPr>
        <a:xfrm>
          <a:off x="4998152" y="593620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7500176"/>
            <a:satOff val="-11253"/>
            <a:lumOff val="-18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找不到某个文件的历史版本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5030938" y="626406"/>
        <a:ext cx="1333655" cy="1053810"/>
      </dsp:txXfrm>
    </dsp:sp>
    <dsp:sp modelId="{CAB4F239-C1F5-4437-8A6D-FDEFCF3CFB8B}">
      <dsp:nvSpPr>
        <dsp:cNvPr id="0" name=""/>
        <dsp:cNvSpPr/>
      </dsp:nvSpPr>
      <dsp:spPr>
        <a:xfrm rot="19800000">
          <a:off x="4861462" y="2638309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4475-D7B1-4801-ADDF-FD569CE24161}">
      <dsp:nvSpPr>
        <dsp:cNvPr id="0" name=""/>
        <dsp:cNvSpPr/>
      </dsp:nvSpPr>
      <dsp:spPr>
        <a:xfrm>
          <a:off x="6217250" y="1812718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9375220"/>
            <a:satOff val="-14067"/>
            <a:lumOff val="-22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历史版本出现严重问题，但无法获取当时的代码进行修改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250036" y="1845504"/>
        <a:ext cx="1333655" cy="1053810"/>
      </dsp:txXfrm>
    </dsp:sp>
    <dsp:sp modelId="{83F75F6E-8C37-4522-8DF9-0AB051CF177B}">
      <dsp:nvSpPr>
        <dsp:cNvPr id="0" name=""/>
        <dsp:cNvSpPr/>
      </dsp:nvSpPr>
      <dsp:spPr>
        <a:xfrm>
          <a:off x="5160111" y="3752885"/>
          <a:ext cx="2202973" cy="569685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37F1-0383-4600-83D5-22F8ADB6BAC5}">
      <dsp:nvSpPr>
        <dsp:cNvPr id="0" name=""/>
        <dsp:cNvSpPr/>
      </dsp:nvSpPr>
      <dsp:spPr>
        <a:xfrm>
          <a:off x="6663471" y="3478036"/>
          <a:ext cx="1399227" cy="1119382"/>
        </a:xfrm>
        <a:prstGeom prst="roundRect">
          <a:avLst>
            <a:gd name="adj" fmla="val 1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人员流动带来严重的信息丢失</a:t>
          </a:r>
          <a:endParaRPr lang="zh-CN" altLang="en-US" sz="14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6696257" y="3510822"/>
        <a:ext cx="1333655" cy="105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1335-843F-4FE6-81A1-40D83B31C91D}">
      <dsp:nvSpPr>
        <dsp:cNvPr id="0" name=""/>
        <dsp:cNvSpPr/>
      </dsp:nvSpPr>
      <dsp:spPr>
        <a:xfrm>
          <a:off x="1700815" y="0"/>
          <a:ext cx="1884807" cy="10471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国外</a:t>
          </a:r>
          <a:endParaRPr lang="zh-CN" altLang="en-US" sz="4300" kern="1200" dirty="0"/>
        </a:p>
      </dsp:txBody>
      <dsp:txXfrm>
        <a:off x="1731484" y="30669"/>
        <a:ext cx="1823469" cy="985777"/>
      </dsp:txXfrm>
    </dsp:sp>
    <dsp:sp modelId="{3CBA48F5-6954-409C-AAE2-8F62240EB801}">
      <dsp:nvSpPr>
        <dsp:cNvPr id="0" name=""/>
        <dsp:cNvSpPr/>
      </dsp:nvSpPr>
      <dsp:spPr>
        <a:xfrm>
          <a:off x="4423314" y="0"/>
          <a:ext cx="1884807" cy="1047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国内</a:t>
          </a:r>
          <a:endParaRPr lang="zh-CN" altLang="en-US" sz="4300" kern="1200" dirty="0"/>
        </a:p>
      </dsp:txBody>
      <dsp:txXfrm>
        <a:off x="4453983" y="30669"/>
        <a:ext cx="1823469" cy="985777"/>
      </dsp:txXfrm>
    </dsp:sp>
    <dsp:sp modelId="{0FF68E4D-9953-41CB-993B-1AA105C4D2CA}">
      <dsp:nvSpPr>
        <dsp:cNvPr id="0" name=""/>
        <dsp:cNvSpPr/>
      </dsp:nvSpPr>
      <dsp:spPr>
        <a:xfrm>
          <a:off x="3611800" y="4450238"/>
          <a:ext cx="785336" cy="78533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271-AE55-4ABC-9492-22BE52901C61}">
      <dsp:nvSpPr>
        <dsp:cNvPr id="0" name=""/>
        <dsp:cNvSpPr/>
      </dsp:nvSpPr>
      <dsp:spPr>
        <a:xfrm rot="21360000">
          <a:off x="1647740" y="4113713"/>
          <a:ext cx="4713456" cy="3295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97B8-A017-4BBA-92C2-69E1BE786A73}">
      <dsp:nvSpPr>
        <dsp:cNvPr id="0" name=""/>
        <dsp:cNvSpPr/>
      </dsp:nvSpPr>
      <dsp:spPr>
        <a:xfrm rot="21360000">
          <a:off x="1655622" y="3519931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1687155" y="3551464"/>
        <a:ext cx="1807415" cy="582894"/>
      </dsp:txXfrm>
    </dsp:sp>
    <dsp:sp modelId="{DA88FC54-A159-43E3-8B9E-DCFA1232B8CD}">
      <dsp:nvSpPr>
        <dsp:cNvPr id="0" name=""/>
        <dsp:cNvSpPr/>
      </dsp:nvSpPr>
      <dsp:spPr>
        <a:xfrm rot="21360000">
          <a:off x="1603266" y="2828835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1634799" y="2860368"/>
        <a:ext cx="1807415" cy="582894"/>
      </dsp:txXfrm>
    </dsp:sp>
    <dsp:sp modelId="{D72CFAE9-7B1E-49F9-A111-BE30A7BF9F36}">
      <dsp:nvSpPr>
        <dsp:cNvPr id="0" name=""/>
        <dsp:cNvSpPr/>
      </dsp:nvSpPr>
      <dsp:spPr>
        <a:xfrm rot="21360000">
          <a:off x="1550911" y="2137740"/>
          <a:ext cx="1870481" cy="645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1582444" y="2169273"/>
        <a:ext cx="1807415" cy="582894"/>
      </dsp:txXfrm>
    </dsp:sp>
    <dsp:sp modelId="{3DA93F9E-3D3B-4ED5-AED4-77CD366B03F0}">
      <dsp:nvSpPr>
        <dsp:cNvPr id="0" name=""/>
        <dsp:cNvSpPr/>
      </dsp:nvSpPr>
      <dsp:spPr>
        <a:xfrm rot="21360000">
          <a:off x="1498555" y="1446644"/>
          <a:ext cx="1870481" cy="645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规范管理</a:t>
          </a:r>
          <a:endParaRPr lang="zh-CN" altLang="en-US" sz="2500" b="1" kern="1200" dirty="0"/>
        </a:p>
      </dsp:txBody>
      <dsp:txXfrm>
        <a:off x="1530088" y="1478177"/>
        <a:ext cx="1807415" cy="582894"/>
      </dsp:txXfrm>
    </dsp:sp>
    <dsp:sp modelId="{7F564487-1DE7-4D17-9C8E-B573C633E5D1}">
      <dsp:nvSpPr>
        <dsp:cNvPr id="0" name=""/>
        <dsp:cNvSpPr/>
      </dsp:nvSpPr>
      <dsp:spPr>
        <a:xfrm rot="21360000">
          <a:off x="4378121" y="3331451"/>
          <a:ext cx="1870481" cy="645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操作系统</a:t>
          </a:r>
          <a:endParaRPr lang="zh-CN" altLang="en-US" sz="2500" kern="1200" dirty="0"/>
        </a:p>
      </dsp:txBody>
      <dsp:txXfrm>
        <a:off x="4409654" y="3362984"/>
        <a:ext cx="1807415" cy="582894"/>
      </dsp:txXfrm>
    </dsp:sp>
    <dsp:sp modelId="{311EAAA2-9D0A-455B-9039-813E6A6DEC7F}">
      <dsp:nvSpPr>
        <dsp:cNvPr id="0" name=""/>
        <dsp:cNvSpPr/>
      </dsp:nvSpPr>
      <dsp:spPr>
        <a:xfrm rot="21360000">
          <a:off x="4325765" y="2640355"/>
          <a:ext cx="1870481" cy="645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开发工具</a:t>
          </a:r>
          <a:endParaRPr lang="zh-CN" altLang="en-US" sz="2500" kern="1200" dirty="0"/>
        </a:p>
      </dsp:txBody>
      <dsp:txXfrm>
        <a:off x="4357298" y="2671888"/>
        <a:ext cx="1807415" cy="582894"/>
      </dsp:txXfrm>
    </dsp:sp>
    <dsp:sp modelId="{1E675D13-3E91-4013-8127-E94C7651624D}">
      <dsp:nvSpPr>
        <dsp:cNvPr id="0" name=""/>
        <dsp:cNvSpPr/>
      </dsp:nvSpPr>
      <dsp:spPr>
        <a:xfrm rot="21360000">
          <a:off x="4273410" y="1949259"/>
          <a:ext cx="1870481" cy="645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技术水平</a:t>
          </a:r>
          <a:endParaRPr lang="zh-CN" altLang="en-US" sz="2500" kern="1200" dirty="0"/>
        </a:p>
      </dsp:txBody>
      <dsp:txXfrm>
        <a:off x="4304943" y="1980792"/>
        <a:ext cx="1807415" cy="582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3D62C-D3D8-49AA-BB0C-7EA2D3A151C5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软件配置管</a:t>
          </a:r>
          <a:r>
            <a:rPr lang="zh-CN" altLang="en-US" sz="1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理</a:t>
          </a:r>
          <a:endParaRPr lang="zh-CN" altLang="en-US" sz="1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654198"/>
        <a:ext cx="755603" cy="755603"/>
      </dsp:txXfrm>
    </dsp:sp>
    <dsp:sp modelId="{FF2D88CF-FACE-413E-9DE5-CB3069CC5EE5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1215612"/>
        <a:ext cx="158372" cy="217991"/>
      </dsp:txXfrm>
    </dsp:sp>
    <dsp:sp modelId="{D0B53E68-D322-42F6-AD72-2EEF1EE05010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过程管理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158734"/>
        <a:ext cx="755603" cy="755603"/>
      </dsp:txXfrm>
    </dsp:sp>
    <dsp:sp modelId="{3B1CF625-B164-489D-AD6E-4D193FA66A20}">
      <dsp:nvSpPr>
        <dsp:cNvPr id="0" name=""/>
        <dsp:cNvSpPr/>
      </dsp:nvSpPr>
      <dsp:spPr>
        <a:xfrm rot="19800000">
          <a:off x="3576886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5FB65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1569307"/>
        <a:ext cx="158372" cy="217991"/>
      </dsp:txXfrm>
    </dsp:sp>
    <dsp:sp modelId="{D5EDDED1-9605-4EC6-B6E3-37872450638A}">
      <dsp:nvSpPr>
        <dsp:cNvPr id="0" name=""/>
        <dsp:cNvSpPr/>
      </dsp:nvSpPr>
      <dsp:spPr>
        <a:xfrm>
          <a:off x="3808816" y="749975"/>
          <a:ext cx="1068585" cy="1068585"/>
        </a:xfrm>
        <a:prstGeom prst="ellipse">
          <a:avLst/>
        </a:prstGeom>
        <a:solidFill>
          <a:srgbClr val="9BBB59">
            <a:hueOff val="2250053"/>
            <a:satOff val="-3376"/>
            <a:lumOff val="-5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配置项管理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906466"/>
        <a:ext cx="755603" cy="755603"/>
      </dsp:txXfrm>
    </dsp:sp>
    <dsp:sp modelId="{B4EBD31E-94AD-4B45-BC1C-7C4C86D69493}">
      <dsp:nvSpPr>
        <dsp:cNvPr id="0" name=""/>
        <dsp:cNvSpPr/>
      </dsp:nvSpPr>
      <dsp:spPr>
        <a:xfrm rot="1800000">
          <a:off x="3576886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581433" y="2276700"/>
        <a:ext cx="158372" cy="217991"/>
      </dsp:txXfrm>
    </dsp:sp>
    <dsp:sp modelId="{A10DC72B-81D3-4C43-8F38-E1A7B2D7416C}">
      <dsp:nvSpPr>
        <dsp:cNvPr id="0" name=""/>
        <dsp:cNvSpPr/>
      </dsp:nvSpPr>
      <dsp:spPr>
        <a:xfrm>
          <a:off x="3808816" y="2245439"/>
          <a:ext cx="1068585" cy="1068585"/>
        </a:xfrm>
        <a:prstGeom prst="ellipse">
          <a:avLst/>
        </a:prstGeom>
        <a:solidFill>
          <a:srgbClr val="9BBB59">
            <a:hueOff val="4500106"/>
            <a:satOff val="-6752"/>
            <a:lumOff val="-10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变更控制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3965307" y="2401930"/>
        <a:ext cx="755603" cy="755603"/>
      </dsp:txXfrm>
    </dsp:sp>
    <dsp:sp modelId="{A9AF9944-5805-48E1-AD76-CF224B3ABB8D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968814" y="2630397"/>
        <a:ext cx="158372" cy="217991"/>
      </dsp:txXfrm>
    </dsp:sp>
    <dsp:sp modelId="{611C56ED-377D-453B-BEB3-9699D25CAFB7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rgbClr val="9BBB59">
            <a:hueOff val="6750158"/>
            <a:satOff val="-10128"/>
            <a:lumOff val="-164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状态报告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670198" y="3149661"/>
        <a:ext cx="755603" cy="755603"/>
      </dsp:txXfrm>
    </dsp:sp>
    <dsp:sp modelId="{CA34230F-D6C0-4E24-ACD4-B186D50E7AD1}">
      <dsp:nvSpPr>
        <dsp:cNvPr id="0" name=""/>
        <dsp:cNvSpPr/>
      </dsp:nvSpPr>
      <dsp:spPr>
        <a:xfrm rot="9000000">
          <a:off x="2292867" y="2221004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2276700"/>
        <a:ext cx="158372" cy="217991"/>
      </dsp:txXfrm>
    </dsp:sp>
    <dsp:sp modelId="{BF07E91F-23E7-4DDA-B5C1-1E31867496FE}">
      <dsp:nvSpPr>
        <dsp:cNvPr id="0" name=""/>
        <dsp:cNvSpPr/>
      </dsp:nvSpPr>
      <dsp:spPr>
        <a:xfrm>
          <a:off x="1218597" y="2245439"/>
          <a:ext cx="1068585" cy="1068585"/>
        </a:xfrm>
        <a:prstGeom prst="ellipse">
          <a:avLst/>
        </a:prstGeom>
        <a:solidFill>
          <a:srgbClr val="9BBB59">
            <a:hueOff val="9000211"/>
            <a:satOff val="-13504"/>
            <a:lumOff val="-219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配置审计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2401930"/>
        <a:ext cx="755603" cy="755603"/>
      </dsp:txXfrm>
    </dsp:sp>
    <dsp:sp modelId="{B5463272-AFAC-4AC2-9997-63289A493A78}">
      <dsp:nvSpPr>
        <dsp:cNvPr id="0" name=""/>
        <dsp:cNvSpPr/>
      </dsp:nvSpPr>
      <dsp:spPr>
        <a:xfrm rot="12600000">
          <a:off x="2292867" y="1479675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 rot="10800000">
        <a:off x="2356193" y="1569307"/>
        <a:ext cx="158372" cy="217991"/>
      </dsp:txXfrm>
    </dsp:sp>
    <dsp:sp modelId="{DB5803A9-C5E9-4446-972A-E23E99BB94CB}">
      <dsp:nvSpPr>
        <dsp:cNvPr id="0" name=""/>
        <dsp:cNvSpPr/>
      </dsp:nvSpPr>
      <dsp:spPr>
        <a:xfrm>
          <a:off x="1218597" y="749975"/>
          <a:ext cx="1068585" cy="1068585"/>
        </a:xfrm>
        <a:prstGeom prst="ellipse">
          <a:avLst/>
        </a:prstGeom>
        <a:solidFill>
          <a:srgbClr val="9BBB59">
            <a:hueOff val="11250264"/>
            <a:satOff val="-16880"/>
            <a:lumOff val="-2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构建和发布管理</a:t>
          </a:r>
          <a:endParaRPr lang="zh-CN" altLang="en-US" sz="16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75088" y="906466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AFA1-E331-476B-8734-38F4D89FD9F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3CF93-66E8-4FC9-9628-D138C0F4C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3CF93-66E8-4FC9-9628-D138C0F4C2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880036"/>
            <a:ext cx="6348415" cy="984095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4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53373"/>
            <a:ext cx="6348415" cy="4233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3708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9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5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2"/>
            <a:ext cx="78867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69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43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2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59" y="1121434"/>
            <a:ext cx="8010253" cy="52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59" y="368207"/>
            <a:ext cx="8010253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271463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 2" panose="05020102010507070707" pitchFamily="18" charset="2"/>
        <a:buChar char="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" Target="slide5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slide" Target="slide5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" Target="slide5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slide" Target="slide27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slide" Target="slide29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2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diagramData" Target="../diagrams/data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17" Type="http://schemas.microsoft.com/office/2007/relationships/diagramDrawing" Target="../diagrams/drawing1.xml"/><Relationship Id="rId2" Type="http://schemas.openxmlformats.org/officeDocument/2006/relationships/tags" Target="../tags/tag25.xml"/><Relationship Id="rId16" Type="http://schemas.openxmlformats.org/officeDocument/2006/relationships/diagramColors" Target="../diagrams/colors1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</a:t>
            </a:r>
            <a:r>
              <a:rPr lang="zh-CN" altLang="en-US" dirty="0" smtClean="0"/>
              <a:t>解软件配置管理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信息技术部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与国外相比</a:t>
            </a:r>
            <a:endParaRPr lang="zh-CN" altLang="en-US" dirty="0"/>
          </a:p>
        </p:txBody>
      </p:sp>
      <p:graphicFrame>
        <p:nvGraphicFramePr>
          <p:cNvPr id="6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93342"/>
              </p:ext>
            </p:extLst>
          </p:nvPr>
        </p:nvGraphicFramePr>
        <p:xfrm>
          <a:off x="539552" y="1145753"/>
          <a:ext cx="8008937" cy="523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7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1382424" y="1248788"/>
            <a:ext cx="1840670" cy="56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386692" y="1818463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 smtClean="0">
                <a:solidFill>
                  <a:srgbClr val="B8B8B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6707" y="199843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为什么需要软件配置管理</a:t>
            </a:r>
            <a:endParaRPr lang="zh-CN" altLang="en-US" dirty="0"/>
          </a:p>
        </p:txBody>
      </p:sp>
      <p:sp>
        <p:nvSpPr>
          <p:cNvPr id="63" name="MH_Number_1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 rot="19752126">
            <a:off x="3191563" y="1968318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6707" y="280552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软件配置管理的发展</a:t>
            </a:r>
            <a:endParaRPr lang="zh-CN" altLang="en-US" dirty="0"/>
          </a:p>
        </p:txBody>
      </p:sp>
      <p:sp>
        <p:nvSpPr>
          <p:cNvPr id="65" name="MH_Number_2"/>
          <p:cNvSpPr/>
          <p:nvPr>
            <p:custDataLst>
              <p:tags r:id="rId7"/>
            </p:custDataLst>
          </p:nvPr>
        </p:nvSpPr>
        <p:spPr>
          <a:xfrm rot="19752126">
            <a:off x="3191563" y="2775402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6707" y="361260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常用配置管理工具</a:t>
            </a:r>
            <a:endParaRPr lang="zh-CN" altLang="en-US" dirty="0"/>
          </a:p>
        </p:txBody>
      </p:sp>
      <p:sp>
        <p:nvSpPr>
          <p:cNvPr id="67" name="MH_Number_3"/>
          <p:cNvSpPr/>
          <p:nvPr>
            <p:custDataLst>
              <p:tags r:id="rId9"/>
            </p:custDataLst>
          </p:nvPr>
        </p:nvSpPr>
        <p:spPr>
          <a:xfrm rot="19752126">
            <a:off x="3191563" y="3582486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Entry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46707" y="441968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69" name="MH_Number_4"/>
          <p:cNvSpPr/>
          <p:nvPr>
            <p:custDataLst>
              <p:tags r:id="rId11"/>
            </p:custDataLst>
          </p:nvPr>
        </p:nvSpPr>
        <p:spPr>
          <a:xfrm rot="19752126">
            <a:off x="3191563" y="438957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3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MH_Text_1"/>
          <p:cNvSpPr/>
          <p:nvPr>
            <p:custDataLst>
              <p:tags r:id="rId1"/>
            </p:custDataLst>
          </p:nvPr>
        </p:nvSpPr>
        <p:spPr>
          <a:xfrm>
            <a:off x="1547664" y="2343150"/>
            <a:ext cx="6477149" cy="633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权限控制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8174038" y="2151063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MH_Text_2"/>
          <p:cNvSpPr/>
          <p:nvPr>
            <p:custDataLst>
              <p:tags r:id="rId3"/>
            </p:custDataLst>
          </p:nvPr>
        </p:nvSpPr>
        <p:spPr>
          <a:xfrm>
            <a:off x="1547664" y="3567113"/>
            <a:ext cx="6477149" cy="633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版本控制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8174038" y="3375025"/>
            <a:ext cx="168275" cy="166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Text_3"/>
          <p:cNvSpPr/>
          <p:nvPr>
            <p:custDataLst>
              <p:tags r:id="rId5"/>
            </p:custDataLst>
          </p:nvPr>
        </p:nvSpPr>
        <p:spPr>
          <a:xfrm>
            <a:off x="1547664" y="4791075"/>
            <a:ext cx="6477149" cy="63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</a:rPr>
              <a:t>使用了管理工具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=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有效的配置管理？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8174038" y="4598988"/>
            <a:ext cx="168275" cy="166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785812" y="24987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785813" y="37226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785812" y="49466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1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配置管理的发展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 flipV="1">
            <a:off x="741165" y="4182269"/>
            <a:ext cx="1698625" cy="1589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flipV="1">
            <a:off x="2674740" y="3602831"/>
            <a:ext cx="1698625" cy="2168525"/>
          </a:xfrm>
          <a:prstGeom prst="can">
            <a:avLst>
              <a:gd name="adj" fmla="val 23795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flipV="1">
            <a:off x="4619427" y="2832894"/>
            <a:ext cx="1687513" cy="2938462"/>
          </a:xfrm>
          <a:prstGeom prst="can">
            <a:avLst>
              <a:gd name="adj" fmla="val 23314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flipV="1">
            <a:off x="6700912" y="2082006"/>
            <a:ext cx="1687512" cy="3689350"/>
          </a:xfrm>
          <a:prstGeom prst="can">
            <a:avLst>
              <a:gd name="adj" fmla="val 22946"/>
            </a:avLst>
          </a:prstGeom>
          <a:gradFill rotWithShape="1">
            <a:gsLst>
              <a:gs pos="0">
                <a:srgbClr val="959595">
                  <a:alpha val="20000"/>
                </a:srgbClr>
              </a:gs>
              <a:gs pos="50000">
                <a:srgbClr val="EAEAEA">
                  <a:alpha val="20000"/>
                </a:srgbClr>
              </a:gs>
              <a:gs pos="100000">
                <a:srgbClr val="95959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19427" y="2809081"/>
            <a:ext cx="1687513" cy="520700"/>
            <a:chOff x="1003" y="2400"/>
            <a:chExt cx="1089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925800"/>
                </a:gs>
                <a:gs pos="50000">
                  <a:srgbClr val="FF9900"/>
                </a:gs>
                <a:gs pos="100000">
                  <a:srgbClr val="925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FFE2B6"/>
                </a:gs>
                <a:gs pos="100000">
                  <a:srgbClr val="FF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553002" y="2064544"/>
            <a:ext cx="1687513" cy="520700"/>
            <a:chOff x="1003" y="2400"/>
            <a:chExt cx="1089" cy="33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3A5800"/>
                </a:gs>
                <a:gs pos="50000">
                  <a:srgbClr val="669900"/>
                </a:gs>
                <a:gs pos="100000">
                  <a:srgbClr val="3A5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rgbClr val="D3E2B6"/>
                </a:gs>
                <a:gs pos="100000">
                  <a:srgbClr val="66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47515" y="4147344"/>
            <a:ext cx="1687512" cy="520700"/>
            <a:chOff x="1003" y="2400"/>
            <a:chExt cx="1089" cy="336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725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1765"/>
                    <a:invGamma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685852" y="3552031"/>
            <a:ext cx="1687513" cy="520700"/>
            <a:chOff x="1003" y="2400"/>
            <a:chExt cx="1089" cy="336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1006" y="2427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725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1003" y="2400"/>
              <a:ext cx="1086" cy="30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176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30052" y="4804569"/>
            <a:ext cx="1635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/>
              <a:t>由美国空军制定发布</a:t>
            </a:r>
            <a:r>
              <a:rPr lang="en-US" altLang="zh-CN" sz="1600" dirty="0"/>
              <a:t>—</a:t>
            </a:r>
            <a:r>
              <a:rPr lang="zh-CN" altLang="en-US" sz="1600" dirty="0"/>
              <a:t>配置管理</a:t>
            </a:r>
            <a:endParaRPr lang="en-US" altLang="zh-CN" sz="1600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677915" y="4437112"/>
            <a:ext cx="1636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/>
              <a:t>Leon Presser</a:t>
            </a:r>
            <a:r>
              <a:rPr lang="zh-CN" altLang="en-US" sz="1600" dirty="0" smtClean="0"/>
              <a:t>提出软件配置管理的概念</a:t>
            </a:r>
            <a:endParaRPr lang="en-US" altLang="zh-CN" sz="1600" b="1" dirty="0">
              <a:solidFill>
                <a:srgbClr val="010000"/>
              </a:solidFill>
              <a:cs typeface="Arial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36890" y="4182179"/>
            <a:ext cx="1735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/>
              <a:t>Change and Configuration Control</a:t>
            </a:r>
            <a:r>
              <a:rPr lang="zh-CN" altLang="en-US" sz="1600" dirty="0"/>
              <a:t>（</a:t>
            </a:r>
            <a:r>
              <a:rPr lang="en-US" altLang="zh-CN" sz="1600" dirty="0"/>
              <a:t>CCC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--</a:t>
            </a:r>
            <a:r>
              <a:rPr lang="en-US" altLang="zh-CN" sz="1600" dirty="0" err="1"/>
              <a:t>SoftTool</a:t>
            </a:r>
            <a:endParaRPr lang="en-US" altLang="zh-CN" sz="1600" dirty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681291" y="3882534"/>
            <a:ext cx="1635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/>
              <a:t>国内发展</a:t>
            </a:r>
            <a:endParaRPr lang="en-US" altLang="zh-CN" sz="1600" dirty="0"/>
          </a:p>
        </p:txBody>
      </p:sp>
      <p:pic>
        <p:nvPicPr>
          <p:cNvPr id="26" name="Picture 24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53027" y="2201069"/>
            <a:ext cx="11906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732390" y="1124744"/>
            <a:ext cx="1258887" cy="1217612"/>
            <a:chOff x="887" y="2040"/>
            <a:chExt cx="433" cy="422"/>
          </a:xfrm>
        </p:grpSpPr>
        <p:pic>
          <p:nvPicPr>
            <p:cNvPr id="28" name="Picture 26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alpha val="55000"/>
                  </a:srgbClr>
                </a:gs>
                <a:gs pos="50000">
                  <a:srgbClr val="99CC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99CC00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0" name="Picture 28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ctangle 29"/>
          <p:cNvSpPr>
            <a:spLocks noChangeArrowheads="1"/>
          </p:cNvSpPr>
          <p:nvPr/>
        </p:nvSpPr>
        <p:spPr bwMode="gray">
          <a:xfrm>
            <a:off x="6809781" y="1556792"/>
            <a:ext cx="1218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000" b="1" dirty="0" smtClean="0">
                <a:solidFill>
                  <a:srgbClr val="FEFFFF"/>
                </a:solidFill>
                <a:cs typeface="Arial" charset="0"/>
              </a:rPr>
              <a:t>21</a:t>
            </a:r>
            <a:r>
              <a:rPr lang="zh-CN" altLang="en-US" sz="2000" b="1" dirty="0" smtClean="0">
                <a:solidFill>
                  <a:srgbClr val="FEFFFF"/>
                </a:solidFill>
                <a:cs typeface="Arial" charset="0"/>
              </a:rPr>
              <a:t>世纪初</a:t>
            </a:r>
            <a:endParaRPr lang="en-US" altLang="zh-CN" sz="2000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32" name="Picture 30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46440" y="2915444"/>
            <a:ext cx="11890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4825802" y="1839119"/>
            <a:ext cx="1257300" cy="1217612"/>
            <a:chOff x="887" y="2040"/>
            <a:chExt cx="433" cy="422"/>
          </a:xfrm>
        </p:grpSpPr>
        <p:pic>
          <p:nvPicPr>
            <p:cNvPr id="34" name="Picture 32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55000"/>
                  </a:srgbClr>
                </a:gs>
                <a:gs pos="50000">
                  <a:srgbClr val="FF9900">
                    <a:gamma/>
                    <a:shade val="46275"/>
                    <a:invGamma/>
                    <a:alpha val="89999"/>
                  </a:srgbClr>
                </a:gs>
                <a:gs pos="100000">
                  <a:srgbClr val="FF9900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6" name="Picture 3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5"/>
          <p:cNvSpPr>
            <a:spLocks noChangeArrowheads="1"/>
          </p:cNvSpPr>
          <p:nvPr/>
        </p:nvSpPr>
        <p:spPr bwMode="gray">
          <a:xfrm>
            <a:off x="5009952" y="2201069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800" b="1" dirty="0" smtClean="0">
                <a:solidFill>
                  <a:srgbClr val="FEFFFF"/>
                </a:solidFill>
                <a:cs typeface="Arial" charset="0"/>
              </a:rPr>
              <a:t>1975</a:t>
            </a:r>
            <a:endParaRPr lang="en-US" altLang="zh-CN" sz="2800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38" name="Picture 36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27152" y="3683794"/>
            <a:ext cx="11906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2908102" y="2607469"/>
            <a:ext cx="1257300" cy="1217612"/>
            <a:chOff x="887" y="2040"/>
            <a:chExt cx="433" cy="422"/>
          </a:xfrm>
        </p:grpSpPr>
        <p:pic>
          <p:nvPicPr>
            <p:cNvPr id="40" name="Picture 38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Oval 39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55000"/>
                  </a:schemeClr>
                </a:gs>
                <a:gs pos="50000">
                  <a:schemeClr val="accent2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2" name="Picture 40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Rectangle 41"/>
          <p:cNvSpPr>
            <a:spLocks noChangeArrowheads="1"/>
          </p:cNvSpPr>
          <p:nvPr/>
        </p:nvSpPr>
        <p:spPr bwMode="gray">
          <a:xfrm>
            <a:off x="2987824" y="2926685"/>
            <a:ext cx="1116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 dirty="0" smtClean="0">
                <a:solidFill>
                  <a:srgbClr val="FEFFFF"/>
                </a:solidFill>
                <a:cs typeface="Arial" charset="0"/>
              </a:rPr>
              <a:t>60</a:t>
            </a:r>
            <a:r>
              <a:rPr lang="zh-CN" altLang="en-US" b="1" dirty="0" smtClean="0">
                <a:solidFill>
                  <a:srgbClr val="FEFFFF"/>
                </a:solidFill>
                <a:cs typeface="Arial" charset="0"/>
              </a:rPr>
              <a:t>年代末</a:t>
            </a:r>
            <a:endParaRPr lang="en-US" altLang="zh-CN" b="1" dirty="0" smtClean="0">
              <a:solidFill>
                <a:srgbClr val="FEFFFF"/>
              </a:solidFill>
              <a:cs typeface="Arial" charset="0"/>
            </a:endParaRPr>
          </a:p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 dirty="0" smtClean="0">
                <a:solidFill>
                  <a:srgbClr val="FEFFFF"/>
                </a:solidFill>
                <a:cs typeface="Arial" charset="0"/>
              </a:rPr>
              <a:t>70</a:t>
            </a:r>
            <a:r>
              <a:rPr lang="zh-CN" altLang="en-US" b="1" dirty="0" smtClean="0">
                <a:solidFill>
                  <a:srgbClr val="FEFFFF"/>
                </a:solidFill>
                <a:cs typeface="Arial" charset="0"/>
              </a:rPr>
              <a:t>年代初</a:t>
            </a:r>
            <a:endParaRPr lang="en-US" altLang="zh-CN" b="1" dirty="0">
              <a:solidFill>
                <a:srgbClr val="FEFFFF"/>
              </a:solidFill>
              <a:cs typeface="Arial" charset="0"/>
            </a:endParaRPr>
          </a:p>
        </p:txBody>
      </p:sp>
      <p:pic>
        <p:nvPicPr>
          <p:cNvPr id="44" name="Picture 42" descr="shadow_1_m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68177" y="4267994"/>
            <a:ext cx="11890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947540" y="3191669"/>
            <a:ext cx="1258887" cy="1217612"/>
            <a:chOff x="887" y="2040"/>
            <a:chExt cx="433" cy="422"/>
          </a:xfrm>
        </p:grpSpPr>
        <p:pic>
          <p:nvPicPr>
            <p:cNvPr id="46" name="Picture 44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Oval 45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5000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48" name="Picture 46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Rectangle 47"/>
          <p:cNvSpPr>
            <a:spLocks noChangeArrowheads="1"/>
          </p:cNvSpPr>
          <p:nvPr/>
        </p:nvSpPr>
        <p:spPr bwMode="gray">
          <a:xfrm>
            <a:off x="1131690" y="3553619"/>
            <a:ext cx="915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sz="2800" b="1" dirty="0" smtClean="0">
                <a:solidFill>
                  <a:srgbClr val="FEFFFF"/>
                </a:solidFill>
                <a:cs typeface="Arial" charset="0"/>
              </a:rPr>
              <a:t>1962</a:t>
            </a:r>
            <a:endParaRPr lang="en-US" altLang="zh-CN" sz="2800" b="1" dirty="0">
              <a:solidFill>
                <a:srgbClr val="FE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altLang="zh-CN" dirty="0" smtClean="0"/>
          </a:p>
          <a:p>
            <a:pPr marL="0" indent="-342900"/>
            <a:r>
              <a:rPr lang="zh-CN" altLang="en-US" sz="2400" dirty="0">
                <a:solidFill>
                  <a:schemeClr val="tx1"/>
                </a:solidFill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</a:rPr>
              <a:t>协调软件开发使得混乱减到最小的技术叫做软件配置管理，它是一种标识、组织和控制修改的技术，目的是使错误达到最小并最有效的提高生产效率</a:t>
            </a:r>
            <a:r>
              <a:rPr lang="zh-CN" altLang="en-US" sz="2400" dirty="0">
                <a:solidFill>
                  <a:schemeClr val="tx1"/>
                </a:solidFill>
              </a:rPr>
              <a:t>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----Wayne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Babich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《SCM </a:t>
            </a:r>
            <a:r>
              <a:rPr lang="en-US" altLang="zh-CN" sz="2400" dirty="0">
                <a:solidFill>
                  <a:schemeClr val="tx1"/>
                </a:solidFill>
              </a:rPr>
              <a:t>Coordination for Team Productivity》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“当很多人在一起编写软件的时候，需要一些专门的管理和技术，让他们能够合作顺畅。软件配置管理就是其中的一种</a:t>
            </a:r>
            <a:r>
              <a:rPr lang="zh-CN" altLang="en-US" sz="2400" dirty="0" smtClean="0">
                <a:solidFill>
                  <a:schemeClr val="tx1"/>
                </a:solidFill>
              </a:rPr>
              <a:t>。”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/>
            <a:r>
              <a:rPr lang="zh-CN" altLang="en-US" sz="2400" dirty="0">
                <a:solidFill>
                  <a:schemeClr val="tx1"/>
                </a:solidFill>
              </a:rPr>
              <a:t>软件配置管理是围绕软件资产的管理。需求文档、设计文档、测试文档、源代码、可运行程序等等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软件配置管理的特点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829326" y="2027664"/>
            <a:ext cx="5190946" cy="1625447"/>
          </a:xfrm>
          <a:custGeom>
            <a:avLst/>
            <a:gdLst/>
            <a:ahLst/>
            <a:cxnLst>
              <a:cxn ang="0">
                <a:pos x="337" y="48"/>
              </a:cxn>
              <a:cxn ang="0">
                <a:pos x="624" y="256"/>
              </a:cxn>
              <a:cxn ang="0">
                <a:pos x="674" y="256"/>
              </a:cxn>
              <a:cxn ang="0">
                <a:pos x="337" y="0"/>
              </a:cxn>
              <a:cxn ang="0">
                <a:pos x="0" y="256"/>
              </a:cxn>
              <a:cxn ang="0">
                <a:pos x="50" y="256"/>
              </a:cxn>
              <a:cxn ang="0">
                <a:pos x="337" y="48"/>
              </a:cxn>
            </a:cxnLst>
            <a:rect l="0" t="0" r="r" b="b"/>
            <a:pathLst>
              <a:path w="674" h="256">
                <a:moveTo>
                  <a:pt x="337" y="48"/>
                </a:moveTo>
                <a:cubicBezTo>
                  <a:pt x="471" y="48"/>
                  <a:pt x="584" y="135"/>
                  <a:pt x="624" y="256"/>
                </a:cubicBezTo>
                <a:cubicBezTo>
                  <a:pt x="674" y="256"/>
                  <a:pt x="674" y="256"/>
                  <a:pt x="674" y="256"/>
                </a:cubicBezTo>
                <a:cubicBezTo>
                  <a:pt x="633" y="108"/>
                  <a:pt x="497" y="0"/>
                  <a:pt x="337" y="0"/>
                </a:cubicBezTo>
                <a:cubicBezTo>
                  <a:pt x="176" y="0"/>
                  <a:pt x="41" y="108"/>
                  <a:pt x="0" y="256"/>
                </a:cubicBezTo>
                <a:cubicBezTo>
                  <a:pt x="50" y="256"/>
                  <a:pt x="50" y="256"/>
                  <a:pt x="50" y="256"/>
                </a:cubicBezTo>
                <a:cubicBezTo>
                  <a:pt x="90" y="135"/>
                  <a:pt x="203" y="48"/>
                  <a:pt x="337" y="4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Chevron 13"/>
          <p:cNvSpPr/>
          <p:nvPr/>
        </p:nvSpPr>
        <p:spPr>
          <a:xfrm>
            <a:off x="4098032" y="1875264"/>
            <a:ext cx="762000" cy="6096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31"/>
          <p:cNvSpPr/>
          <p:nvPr/>
        </p:nvSpPr>
        <p:spPr>
          <a:xfrm>
            <a:off x="1119004" y="3704064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2"/>
          <p:cNvSpPr/>
          <p:nvPr/>
        </p:nvSpPr>
        <p:spPr>
          <a:xfrm>
            <a:off x="3827349" y="3712454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rgbClr val="4D4D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3"/>
          <p:cNvSpPr/>
          <p:nvPr/>
        </p:nvSpPr>
        <p:spPr>
          <a:xfrm>
            <a:off x="6588224" y="3702018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4"/>
          <p:cNvSpPr/>
          <p:nvPr/>
        </p:nvSpPr>
        <p:spPr>
          <a:xfrm>
            <a:off x="2479992" y="3712454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A6600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5"/>
          <p:cNvSpPr/>
          <p:nvPr/>
        </p:nvSpPr>
        <p:spPr>
          <a:xfrm>
            <a:off x="5255094" y="3700083"/>
            <a:ext cx="1112520" cy="1021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7"/>
          <p:cNvSpPr/>
          <p:nvPr/>
        </p:nvSpPr>
        <p:spPr>
          <a:xfrm>
            <a:off x="1115616" y="4060363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项目启动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2458988" y="4060363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项目计划</a:t>
            </a: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Rectangle 39"/>
          <p:cNvSpPr/>
          <p:nvPr/>
        </p:nvSpPr>
        <p:spPr>
          <a:xfrm>
            <a:off x="3842380" y="4060363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项目执行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40"/>
          <p:cNvSpPr/>
          <p:nvPr/>
        </p:nvSpPr>
        <p:spPr>
          <a:xfrm>
            <a:off x="5266524" y="4053717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项目测试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41"/>
          <p:cNvSpPr/>
          <p:nvPr/>
        </p:nvSpPr>
        <p:spPr>
          <a:xfrm>
            <a:off x="6564399" y="4060363"/>
            <a:ext cx="1089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Arial" pitchFamily="34" charset="0"/>
              </a:rPr>
              <a:t>项目收尾</a:t>
            </a: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46"/>
          <p:cNvSpPr/>
          <p:nvPr/>
        </p:nvSpPr>
        <p:spPr>
          <a:xfrm>
            <a:off x="2962265" y="3170664"/>
            <a:ext cx="297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软件开发生命周期</a:t>
            </a:r>
            <a:endParaRPr lang="en-US" sz="2400" dirty="0"/>
          </a:p>
        </p:txBody>
      </p:sp>
      <p:sp>
        <p:nvSpPr>
          <p:cNvPr id="34" name="WordArt 2"/>
          <p:cNvSpPr>
            <a:spLocks noChangeArrowheads="1" noChangeShapeType="1" noTextEdit="1"/>
          </p:cNvSpPr>
          <p:nvPr/>
        </p:nvSpPr>
        <p:spPr bwMode="auto">
          <a:xfrm rot="19806393">
            <a:off x="2127244" y="2249647"/>
            <a:ext cx="1670042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466956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5" name="WordArt 2"/>
          <p:cNvSpPr>
            <a:spLocks noChangeArrowheads="1" noChangeShapeType="1" noTextEdit="1"/>
          </p:cNvSpPr>
          <p:nvPr/>
        </p:nvSpPr>
        <p:spPr bwMode="auto">
          <a:xfrm rot="1848749">
            <a:off x="4940946" y="2241215"/>
            <a:ext cx="1740816" cy="795636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466956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rgbClr val="FF0000"/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109635982"/>
              </p:ext>
            </p:extLst>
          </p:nvPr>
        </p:nvGraphicFramePr>
        <p:xfrm>
          <a:off x="1739651" y="15933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线形标注 2(带强调线) 13"/>
          <p:cNvSpPr/>
          <p:nvPr/>
        </p:nvSpPr>
        <p:spPr>
          <a:xfrm>
            <a:off x="5939779" y="1412776"/>
            <a:ext cx="1368525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90"/>
              <a:gd name="adj6" fmla="val -51643"/>
            </a:avLst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配置管理计划</a:t>
            </a:r>
          </a:p>
        </p:txBody>
      </p:sp>
      <p:sp>
        <p:nvSpPr>
          <p:cNvPr id="15" name="线形标注 2(带强调线) 14"/>
          <p:cNvSpPr/>
          <p:nvPr/>
        </p:nvSpPr>
        <p:spPr>
          <a:xfrm>
            <a:off x="7092280" y="2401229"/>
            <a:ext cx="1368525" cy="720080"/>
          </a:xfrm>
          <a:prstGeom prst="accentCallout2">
            <a:avLst>
              <a:gd name="adj1" fmla="val 34847"/>
              <a:gd name="adj2" fmla="val -8333"/>
              <a:gd name="adj3" fmla="val 36636"/>
              <a:gd name="adj4" fmla="val -14785"/>
              <a:gd name="adj5" fmla="val 45411"/>
              <a:gd name="adj6" fmla="val -35294"/>
            </a:avLst>
          </a:prstGeom>
          <a:solidFill>
            <a:srgbClr val="5FB65B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、配置项识别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、配置项标识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、配置项管理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线形标注 2(带强调线) 15"/>
          <p:cNvSpPr/>
          <p:nvPr/>
        </p:nvSpPr>
        <p:spPr>
          <a:xfrm>
            <a:off x="7092280" y="4345445"/>
            <a:ext cx="1368525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71"/>
              <a:gd name="adj6" fmla="val -35147"/>
            </a:avLst>
          </a:prstGeom>
          <a:solidFill>
            <a:srgbClr val="5DB18E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、存取控制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、同步控制</a:t>
            </a:r>
          </a:p>
        </p:txBody>
      </p:sp>
      <p:sp>
        <p:nvSpPr>
          <p:cNvPr id="17" name="线形标注 2(带强调线) 16"/>
          <p:cNvSpPr/>
          <p:nvPr/>
        </p:nvSpPr>
        <p:spPr>
          <a:xfrm>
            <a:off x="580704" y="4849501"/>
            <a:ext cx="2479128" cy="1459819"/>
          </a:xfrm>
          <a:prstGeom prst="accentCallout2">
            <a:avLst>
              <a:gd name="adj1" fmla="val 58098"/>
              <a:gd name="adj2" fmla="val 107419"/>
              <a:gd name="adj3" fmla="val 28352"/>
              <a:gd name="adj4" fmla="val 125121"/>
              <a:gd name="adj5" fmla="val 15067"/>
              <a:gd name="adj6" fmla="val 146042"/>
            </a:avLst>
          </a:prstGeom>
          <a:solidFill>
            <a:srgbClr val="5F9DA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、发生了什么？（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what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、为什么发生？（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why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3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、谁做的？（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who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4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、什么时候发生的？（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、会有什么影响？（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where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</a:p>
        </p:txBody>
      </p:sp>
      <p:sp>
        <p:nvSpPr>
          <p:cNvPr id="18" name="线形标注 2(带强调线) 17"/>
          <p:cNvSpPr/>
          <p:nvPr/>
        </p:nvSpPr>
        <p:spPr>
          <a:xfrm>
            <a:off x="683194" y="3101246"/>
            <a:ext cx="1656184" cy="108012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81706"/>
              <a:gd name="adj6" fmla="val 144346"/>
            </a:avLst>
          </a:prstGeom>
          <a:solidFill>
            <a:srgbClr val="626EA7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、确保输出与软件功能一致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、确保配置项与发布产品一致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线形标注 2(带强调线) 18"/>
          <p:cNvSpPr/>
          <p:nvPr/>
        </p:nvSpPr>
        <p:spPr>
          <a:xfrm>
            <a:off x="683194" y="1778315"/>
            <a:ext cx="1656184" cy="540060"/>
          </a:xfrm>
          <a:prstGeom prst="accentCallout2">
            <a:avLst>
              <a:gd name="adj1" fmla="val 58098"/>
              <a:gd name="adj2" fmla="val 107419"/>
              <a:gd name="adj3" fmla="val 72092"/>
              <a:gd name="adj4" fmla="val 129906"/>
              <a:gd name="adj5" fmla="val 119735"/>
              <a:gd name="adj6" fmla="val 144743"/>
            </a:avLst>
          </a:prstGeom>
          <a:solidFill>
            <a:srgbClr val="8064A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、自动构建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、发布管理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ircular Arrow 48"/>
          <p:cNvSpPr/>
          <p:nvPr/>
        </p:nvSpPr>
        <p:spPr>
          <a:xfrm rot="14862589">
            <a:off x="1929283" y="1196588"/>
            <a:ext cx="5311912" cy="5311913"/>
          </a:xfrm>
          <a:prstGeom prst="circularArrow">
            <a:avLst>
              <a:gd name="adj1" fmla="val 8790"/>
              <a:gd name="adj2" fmla="val 506087"/>
              <a:gd name="adj3" fmla="val 20747285"/>
              <a:gd name="adj4" fmla="val 1352405"/>
              <a:gd name="adj5" fmla="val 10427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9"/>
          <p:cNvSpPr/>
          <p:nvPr/>
        </p:nvSpPr>
        <p:spPr>
          <a:xfrm>
            <a:off x="3791626" y="936884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0"/>
          <p:cNvSpPr/>
          <p:nvPr/>
        </p:nvSpPr>
        <p:spPr>
          <a:xfrm>
            <a:off x="3733800" y="4950127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51"/>
          <p:cNvSpPr/>
          <p:nvPr/>
        </p:nvSpPr>
        <p:spPr>
          <a:xfrm>
            <a:off x="1590674" y="3984355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52"/>
          <p:cNvSpPr/>
          <p:nvPr/>
        </p:nvSpPr>
        <p:spPr>
          <a:xfrm>
            <a:off x="1590674" y="2122012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3"/>
          <p:cNvSpPr/>
          <p:nvPr/>
        </p:nvSpPr>
        <p:spPr>
          <a:xfrm>
            <a:off x="5992578" y="3984355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4"/>
          <p:cNvSpPr/>
          <p:nvPr/>
        </p:nvSpPr>
        <p:spPr>
          <a:xfrm>
            <a:off x="5950252" y="2122012"/>
            <a:ext cx="1608388" cy="160838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alpha val="62000"/>
                </a:schemeClr>
              </a:gs>
              <a:gs pos="100000">
                <a:schemeClr val="bg1">
                  <a:shade val="100000"/>
                  <a:satMod val="115000"/>
                  <a:alpha val="9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5"/>
          <p:cNvSpPr/>
          <p:nvPr/>
        </p:nvSpPr>
        <p:spPr>
          <a:xfrm>
            <a:off x="3419474" y="3550979"/>
            <a:ext cx="2370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配置管理计划</a:t>
            </a:r>
            <a:endParaRPr lang="en-US" sz="280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56"/>
          <p:cNvSpPr/>
          <p:nvPr/>
        </p:nvSpPr>
        <p:spPr>
          <a:xfrm>
            <a:off x="3810000" y="1292527"/>
            <a:ext cx="152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简介（目的，范围，术语）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13" name="Rectangle 57"/>
          <p:cNvSpPr/>
          <p:nvPr/>
        </p:nvSpPr>
        <p:spPr>
          <a:xfrm>
            <a:off x="5992578" y="2488954"/>
            <a:ext cx="1663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软件配置管理（组织、职责、权限、适用政策、指令和程序）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14" name="Rectangle 58"/>
          <p:cNvSpPr/>
          <p:nvPr/>
        </p:nvSpPr>
        <p:spPr>
          <a:xfrm>
            <a:off x="5907926" y="4576919"/>
            <a:ext cx="17882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软件配置管理活动（配置项标识、配置控制等）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15" name="Rectangle 59"/>
          <p:cNvSpPr/>
          <p:nvPr/>
        </p:nvSpPr>
        <p:spPr>
          <a:xfrm>
            <a:off x="3855116" y="5407327"/>
            <a:ext cx="1544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软件配置管理时间表（协调其他项目活动的时间）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16" name="Rectangle 60"/>
          <p:cNvSpPr/>
          <p:nvPr/>
        </p:nvSpPr>
        <p:spPr>
          <a:xfrm>
            <a:off x="1611838" y="4322963"/>
            <a:ext cx="15448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软件配置管理资源（配置管理工具、配置管理物理资源、配置管理人力资源等）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17" name="Rectangle 61"/>
          <p:cNvSpPr/>
          <p:nvPr/>
        </p:nvSpPr>
        <p:spPr>
          <a:xfrm>
            <a:off x="1611838" y="2460620"/>
            <a:ext cx="1544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4D4D4D"/>
                </a:solidFill>
                <a:cs typeface="Arial" pitchFamily="34" charset="0"/>
              </a:rPr>
              <a:t>软件配置管理过程监控</a:t>
            </a:r>
            <a:endParaRPr lang="en-US" sz="1400" b="1" dirty="0">
              <a:solidFill>
                <a:srgbClr val="4D4D4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配置项识别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1223727" y="2919725"/>
            <a:ext cx="655272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不一定要把所有的工作产品都作为配置项。有些工作产品，比如状态报告，相当稳定，不容易变化，同时对最终产品发布没有直接影响，就可以考虑不作为配置项进行管理。</a:t>
            </a:r>
            <a:endParaRPr lang="zh-CN" altLang="en-US" sz="2400" dirty="0"/>
          </a:p>
        </p:txBody>
      </p:sp>
      <p:grpSp>
        <p:nvGrpSpPr>
          <p:cNvPr id="5" name="Group 24"/>
          <p:cNvGrpSpPr/>
          <p:nvPr/>
        </p:nvGrpSpPr>
        <p:grpSpPr>
          <a:xfrm>
            <a:off x="1907704" y="1544984"/>
            <a:ext cx="5346700" cy="4332288"/>
            <a:chOff x="1830388" y="1600200"/>
            <a:chExt cx="5346700" cy="4332288"/>
          </a:xfrm>
        </p:grpSpPr>
        <p:grpSp>
          <p:nvGrpSpPr>
            <p:cNvPr id="6" name="Group 23"/>
            <p:cNvGrpSpPr/>
            <p:nvPr/>
          </p:nvGrpSpPr>
          <p:grpSpPr>
            <a:xfrm>
              <a:off x="3779838" y="3051175"/>
              <a:ext cx="1466850" cy="1466850"/>
              <a:chOff x="3779838" y="3051175"/>
              <a:chExt cx="1466850" cy="1466850"/>
            </a:xfrm>
          </p:grpSpPr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3779838" y="3051175"/>
                <a:ext cx="1466850" cy="1466850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/>
                  </a:gs>
                  <a:gs pos="53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auto">
              <a:xfrm>
                <a:off x="3969522" y="3086100"/>
                <a:ext cx="1109706" cy="7767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chemeClr val="bg1">
                      <a:alpha val="34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1830388" y="1609725"/>
              <a:ext cx="2592387" cy="2078038"/>
              <a:chOff x="1830388" y="1609725"/>
              <a:chExt cx="2592387" cy="2078038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905000" y="1677988"/>
                <a:ext cx="2517775" cy="2009775"/>
              </a:xfrm>
              <a:custGeom>
                <a:avLst/>
                <a:gdLst/>
                <a:ahLst/>
                <a:cxnLst>
                  <a:cxn ang="0">
                    <a:pos x="1028" y="522"/>
                  </a:cxn>
                  <a:cxn ang="0">
                    <a:pos x="1028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728" y="820"/>
                  </a:cxn>
                  <a:cxn ang="0">
                    <a:pos x="1028" y="522"/>
                  </a:cxn>
                </a:cxnLst>
                <a:rect l="0" t="0" r="r" b="b"/>
                <a:pathLst>
                  <a:path w="1028" h="820">
                    <a:moveTo>
                      <a:pt x="1028" y="522"/>
                    </a:moveTo>
                    <a:cubicBezTo>
                      <a:pt x="1028" y="0"/>
                      <a:pt x="1028" y="0"/>
                      <a:pt x="10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728" y="820"/>
                      <a:pt x="728" y="820"/>
                      <a:pt x="728" y="820"/>
                    </a:cubicBezTo>
                    <a:cubicBezTo>
                      <a:pt x="746" y="663"/>
                      <a:pt x="871" y="539"/>
                      <a:pt x="1028" y="5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1830388" y="1609725"/>
                <a:ext cx="2533650" cy="2009775"/>
              </a:xfrm>
              <a:custGeom>
                <a:avLst/>
                <a:gdLst/>
                <a:ahLst/>
                <a:cxnLst>
                  <a:cxn ang="0">
                    <a:pos x="1034" y="500"/>
                  </a:cxn>
                  <a:cxn ang="0">
                    <a:pos x="1034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709" y="820"/>
                  </a:cxn>
                  <a:cxn ang="0">
                    <a:pos x="1034" y="500"/>
                  </a:cxn>
                </a:cxnLst>
                <a:rect l="0" t="0" r="r" b="b"/>
                <a:pathLst>
                  <a:path w="1034" h="820">
                    <a:moveTo>
                      <a:pt x="1034" y="500"/>
                    </a:moveTo>
                    <a:cubicBezTo>
                      <a:pt x="1034" y="0"/>
                      <a:pt x="1034" y="0"/>
                      <a:pt x="10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709" y="820"/>
                      <a:pt x="709" y="820"/>
                      <a:pt x="709" y="820"/>
                    </a:cubicBezTo>
                    <a:cubicBezTo>
                      <a:pt x="736" y="655"/>
                      <a:pt x="867" y="525"/>
                      <a:pt x="1034" y="5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9"/>
            <p:cNvGrpSpPr/>
            <p:nvPr/>
          </p:nvGrpSpPr>
          <p:grpSpPr>
            <a:xfrm>
              <a:off x="4619625" y="1600200"/>
              <a:ext cx="2557463" cy="2087563"/>
              <a:chOff x="4619625" y="1600200"/>
              <a:chExt cx="2557463" cy="2087563"/>
            </a:xfrm>
          </p:grpSpPr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4619625" y="1677988"/>
                <a:ext cx="2484438" cy="2009775"/>
              </a:xfrm>
              <a:custGeom>
                <a:avLst/>
                <a:gdLst/>
                <a:ahLst/>
                <a:cxnLst>
                  <a:cxn ang="0">
                    <a:pos x="1014" y="0"/>
                  </a:cxn>
                  <a:cxn ang="0">
                    <a:pos x="0" y="0"/>
                  </a:cxn>
                  <a:cxn ang="0">
                    <a:pos x="0" y="523"/>
                  </a:cxn>
                  <a:cxn ang="0">
                    <a:pos x="294" y="820"/>
                  </a:cxn>
                  <a:cxn ang="0">
                    <a:pos x="1014" y="820"/>
                  </a:cxn>
                  <a:cxn ang="0">
                    <a:pos x="1014" y="0"/>
                  </a:cxn>
                </a:cxnLst>
                <a:rect l="0" t="0" r="r" b="b"/>
                <a:pathLst>
                  <a:path w="1014" h="820">
                    <a:moveTo>
                      <a:pt x="10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154" y="542"/>
                      <a:pt x="276" y="665"/>
                      <a:pt x="294" y="820"/>
                    </a:cubicBezTo>
                    <a:cubicBezTo>
                      <a:pt x="1014" y="820"/>
                      <a:pt x="1014" y="820"/>
                      <a:pt x="1014" y="820"/>
                    </a:cubicBezTo>
                    <a:lnTo>
                      <a:pt x="10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4678363" y="1600200"/>
                <a:ext cx="2498725" cy="2009775"/>
              </a:xfrm>
              <a:custGeom>
                <a:avLst/>
                <a:gdLst/>
                <a:ahLst/>
                <a:cxnLst>
                  <a:cxn ang="0">
                    <a:pos x="1020" y="0"/>
                  </a:cxn>
                  <a:cxn ang="0">
                    <a:pos x="0" y="0"/>
                  </a:cxn>
                  <a:cxn ang="0">
                    <a:pos x="0" y="507"/>
                  </a:cxn>
                  <a:cxn ang="0">
                    <a:pos x="310" y="820"/>
                  </a:cxn>
                  <a:cxn ang="0">
                    <a:pos x="1020" y="820"/>
                  </a:cxn>
                  <a:cxn ang="0">
                    <a:pos x="1020" y="0"/>
                  </a:cxn>
                </a:cxnLst>
                <a:rect l="0" t="0" r="r" b="b"/>
                <a:pathLst>
                  <a:path w="1020" h="820">
                    <a:moveTo>
                      <a:pt x="102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158" y="536"/>
                      <a:pt x="282" y="661"/>
                      <a:pt x="310" y="820"/>
                    </a:cubicBezTo>
                    <a:cubicBezTo>
                      <a:pt x="1020" y="820"/>
                      <a:pt x="1020" y="820"/>
                      <a:pt x="1020" y="820"/>
                    </a:cubicBezTo>
                    <a:lnTo>
                      <a:pt x="102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1847850" y="3873500"/>
              <a:ext cx="2574925" cy="2047876"/>
              <a:chOff x="1847850" y="3873500"/>
              <a:chExt cx="2574925" cy="2047876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1905000" y="3873500"/>
                <a:ext cx="2517775" cy="2009775"/>
              </a:xfrm>
              <a:custGeom>
                <a:avLst/>
                <a:gdLst/>
                <a:ahLst/>
                <a:cxnLst>
                  <a:cxn ang="0">
                    <a:pos x="727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1028" y="820"/>
                  </a:cxn>
                  <a:cxn ang="0">
                    <a:pos x="1028" y="301"/>
                  </a:cxn>
                  <a:cxn ang="0">
                    <a:pos x="727" y="0"/>
                  </a:cxn>
                </a:cxnLst>
                <a:rect l="0" t="0" r="r" b="b"/>
                <a:pathLst>
                  <a:path w="1028" h="820">
                    <a:moveTo>
                      <a:pt x="7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1028" y="820"/>
                      <a:pt x="1028" y="820"/>
                      <a:pt x="1028" y="820"/>
                    </a:cubicBezTo>
                    <a:cubicBezTo>
                      <a:pt x="1028" y="301"/>
                      <a:pt x="1028" y="301"/>
                      <a:pt x="1028" y="301"/>
                    </a:cubicBezTo>
                    <a:cubicBezTo>
                      <a:pt x="870" y="283"/>
                      <a:pt x="745" y="158"/>
                      <a:pt x="72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847850" y="3913188"/>
                <a:ext cx="2506663" cy="2008188"/>
              </a:xfrm>
              <a:custGeom>
                <a:avLst/>
                <a:gdLst/>
                <a:ahLst/>
                <a:cxnLst>
                  <a:cxn ang="0">
                    <a:pos x="701" y="0"/>
                  </a:cxn>
                  <a:cxn ang="0">
                    <a:pos x="0" y="0"/>
                  </a:cxn>
                  <a:cxn ang="0">
                    <a:pos x="0" y="820"/>
                  </a:cxn>
                  <a:cxn ang="0">
                    <a:pos x="1023" y="820"/>
                  </a:cxn>
                  <a:cxn ang="0">
                    <a:pos x="1023" y="326"/>
                  </a:cxn>
                  <a:cxn ang="0">
                    <a:pos x="701" y="0"/>
                  </a:cxn>
                </a:cxnLst>
                <a:rect l="0" t="0" r="r" b="b"/>
                <a:pathLst>
                  <a:path w="1023" h="820">
                    <a:moveTo>
                      <a:pt x="70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20"/>
                      <a:pt x="0" y="820"/>
                      <a:pt x="0" y="820"/>
                    </a:cubicBezTo>
                    <a:cubicBezTo>
                      <a:pt x="1023" y="820"/>
                      <a:pt x="1023" y="820"/>
                      <a:pt x="1023" y="820"/>
                    </a:cubicBezTo>
                    <a:cubicBezTo>
                      <a:pt x="1023" y="326"/>
                      <a:pt x="1023" y="326"/>
                      <a:pt x="1023" y="326"/>
                    </a:cubicBezTo>
                    <a:cubicBezTo>
                      <a:pt x="856" y="299"/>
                      <a:pt x="725" y="167"/>
                      <a:pt x="7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20"/>
            <p:cNvGrpSpPr/>
            <p:nvPr/>
          </p:nvGrpSpPr>
          <p:grpSpPr>
            <a:xfrm>
              <a:off x="4619625" y="3873500"/>
              <a:ext cx="2547938" cy="2058988"/>
              <a:chOff x="4619625" y="3873500"/>
              <a:chExt cx="2547938" cy="2058988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619625" y="3873500"/>
                <a:ext cx="2471738" cy="2009775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0" y="820"/>
                  </a:cxn>
                  <a:cxn ang="0">
                    <a:pos x="1009" y="820"/>
                  </a:cxn>
                  <a:cxn ang="0">
                    <a:pos x="1009" y="0"/>
                  </a:cxn>
                  <a:cxn ang="0">
                    <a:pos x="294" y="0"/>
                  </a:cxn>
                  <a:cxn ang="0">
                    <a:pos x="0" y="300"/>
                  </a:cxn>
                </a:cxnLst>
                <a:rect l="0" t="0" r="r" b="b"/>
                <a:pathLst>
                  <a:path w="1009" h="820">
                    <a:moveTo>
                      <a:pt x="0" y="300"/>
                    </a:moveTo>
                    <a:cubicBezTo>
                      <a:pt x="0" y="820"/>
                      <a:pt x="0" y="820"/>
                      <a:pt x="0" y="820"/>
                    </a:cubicBezTo>
                    <a:cubicBezTo>
                      <a:pt x="1009" y="820"/>
                      <a:pt x="1009" y="820"/>
                      <a:pt x="1009" y="820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77" y="156"/>
                      <a:pt x="155" y="280"/>
                      <a:pt x="0" y="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4D4D">
                      <a:shade val="30000"/>
                      <a:satMod val="115000"/>
                    </a:srgbClr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4668838" y="3922713"/>
                <a:ext cx="2498725" cy="2009775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0" y="820"/>
                  </a:cxn>
                  <a:cxn ang="0">
                    <a:pos x="1020" y="820"/>
                  </a:cxn>
                  <a:cxn ang="0">
                    <a:pos x="1020" y="0"/>
                  </a:cxn>
                  <a:cxn ang="0">
                    <a:pos x="315" y="0"/>
                  </a:cxn>
                  <a:cxn ang="0">
                    <a:pos x="0" y="321"/>
                  </a:cxn>
                </a:cxnLst>
                <a:rect l="0" t="0" r="r" b="b"/>
                <a:pathLst>
                  <a:path w="1020" h="820">
                    <a:moveTo>
                      <a:pt x="0" y="321"/>
                    </a:moveTo>
                    <a:cubicBezTo>
                      <a:pt x="0" y="820"/>
                      <a:pt x="0" y="820"/>
                      <a:pt x="0" y="820"/>
                    </a:cubicBezTo>
                    <a:cubicBezTo>
                      <a:pt x="1020" y="820"/>
                      <a:pt x="1020" y="820"/>
                      <a:pt x="1020" y="820"/>
                    </a:cubicBezTo>
                    <a:cubicBezTo>
                      <a:pt x="1020" y="0"/>
                      <a:pt x="1020" y="0"/>
                      <a:pt x="1020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89" y="163"/>
                      <a:pt x="162" y="292"/>
                      <a:pt x="0" y="3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" name="Rectangle 12"/>
          <p:cNvSpPr/>
          <p:nvPr/>
        </p:nvSpPr>
        <p:spPr>
          <a:xfrm>
            <a:off x="2077017" y="1928831"/>
            <a:ext cx="2062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被两个或两个以上的项目成员共同使用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2077016" y="4497312"/>
            <a:ext cx="206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变化之后，其他的就会受到影响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4"/>
          <p:cNvSpPr/>
          <p:nvPr/>
        </p:nvSpPr>
        <p:spPr>
          <a:xfrm>
            <a:off x="5411688" y="4377103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对项目而言是重要的工作产品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5411688" y="2049040"/>
            <a:ext cx="1769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随项目的开展发生变化</a:t>
            </a:r>
            <a:endParaRPr lang="en-US" sz="24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3909726" y="340848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配置项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6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配置项标识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1552724"/>
            <a:ext cx="3505200" cy="847725"/>
            <a:chOff x="1008" y="912"/>
            <a:chExt cx="3888" cy="94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11" name="Freeform 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838200" y="2653804"/>
            <a:ext cx="3505200" cy="847725"/>
            <a:chOff x="1008" y="912"/>
            <a:chExt cx="3888" cy="940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876800" y="1552724"/>
            <a:ext cx="3505200" cy="847725"/>
            <a:chOff x="1008" y="912"/>
            <a:chExt cx="3888" cy="940"/>
          </a:xfrm>
        </p:grpSpPr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0" name="Freeform 3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4876800" y="2653804"/>
            <a:ext cx="3505200" cy="847725"/>
            <a:chOff x="1008" y="912"/>
            <a:chExt cx="3888" cy="94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1008" y="912"/>
              <a:ext cx="3888" cy="940"/>
              <a:chOff x="1008" y="912"/>
              <a:chExt cx="3888" cy="940"/>
            </a:xfrm>
          </p:grpSpPr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1008" y="912"/>
                <a:ext cx="3888" cy="94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448" y="0"/>
                  </a:cxn>
                  <a:cxn ang="0">
                    <a:pos x="1646" y="199"/>
                  </a:cxn>
                  <a:cxn ang="0">
                    <a:pos x="1448" y="398"/>
                  </a:cxn>
                  <a:cxn ang="0">
                    <a:pos x="199" y="398"/>
                  </a:cxn>
                  <a:cxn ang="0">
                    <a:pos x="0" y="199"/>
                  </a:cxn>
                  <a:cxn ang="0">
                    <a:pos x="199" y="0"/>
                  </a:cxn>
                </a:cxnLst>
                <a:rect l="0" t="0" r="r" b="b"/>
                <a:pathLst>
                  <a:path w="1646" h="398">
                    <a:moveTo>
                      <a:pt x="199" y="0"/>
                    </a:moveTo>
                    <a:cubicBezTo>
                      <a:pt x="1448" y="0"/>
                      <a:pt x="1448" y="0"/>
                      <a:pt x="1448" y="0"/>
                    </a:cubicBezTo>
                    <a:cubicBezTo>
                      <a:pt x="1557" y="0"/>
                      <a:pt x="1646" y="89"/>
                      <a:pt x="1646" y="199"/>
                    </a:cubicBezTo>
                    <a:cubicBezTo>
                      <a:pt x="1646" y="308"/>
                      <a:pt x="1557" y="398"/>
                      <a:pt x="1448" y="398"/>
                    </a:cubicBezTo>
                    <a:cubicBezTo>
                      <a:pt x="199" y="398"/>
                      <a:pt x="199" y="398"/>
                      <a:pt x="199" y="398"/>
                    </a:cubicBezTo>
                    <a:cubicBezTo>
                      <a:pt x="89" y="398"/>
                      <a:pt x="0" y="308"/>
                      <a:pt x="0" y="199"/>
                    </a:cubicBezTo>
                    <a:cubicBezTo>
                      <a:pt x="0" y="89"/>
                      <a:pt x="89" y="0"/>
                      <a:pt x="19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34902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42" name="Freeform 35"/>
              <p:cNvSpPr>
                <a:spLocks/>
              </p:cNvSpPr>
              <p:nvPr/>
            </p:nvSpPr>
            <p:spPr bwMode="auto">
              <a:xfrm>
                <a:off x="1033" y="937"/>
                <a:ext cx="3842" cy="892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89" y="0"/>
                  </a:cxn>
                  <a:cxn ang="0">
                    <a:pos x="1438" y="0"/>
                  </a:cxn>
                  <a:cxn ang="0">
                    <a:pos x="1627" y="189"/>
                  </a:cxn>
                  <a:cxn ang="0">
                    <a:pos x="1627" y="189"/>
                  </a:cxn>
                  <a:cxn ang="0">
                    <a:pos x="1438" y="378"/>
                  </a:cxn>
                  <a:cxn ang="0">
                    <a:pos x="189" y="378"/>
                  </a:cxn>
                  <a:cxn ang="0">
                    <a:pos x="0" y="189"/>
                  </a:cxn>
                </a:cxnLst>
                <a:rect l="0" t="0" r="r" b="b"/>
                <a:pathLst>
                  <a:path w="1627" h="378">
                    <a:moveTo>
                      <a:pt x="0" y="189"/>
                    </a:moveTo>
                    <a:cubicBezTo>
                      <a:pt x="0" y="84"/>
                      <a:pt x="84" y="0"/>
                      <a:pt x="189" y="0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1542" y="0"/>
                      <a:pt x="1627" y="84"/>
                      <a:pt x="1627" y="189"/>
                    </a:cubicBezTo>
                    <a:cubicBezTo>
                      <a:pt x="1627" y="189"/>
                      <a:pt x="1627" y="189"/>
                      <a:pt x="1627" y="189"/>
                    </a:cubicBezTo>
                    <a:cubicBezTo>
                      <a:pt x="1627" y="293"/>
                      <a:pt x="1542" y="378"/>
                      <a:pt x="1438" y="378"/>
                    </a:cubicBezTo>
                    <a:cubicBezTo>
                      <a:pt x="189" y="378"/>
                      <a:pt x="189" y="378"/>
                      <a:pt x="189" y="378"/>
                    </a:cubicBezTo>
                    <a:cubicBezTo>
                      <a:pt x="84" y="378"/>
                      <a:pt x="0" y="293"/>
                      <a:pt x="0" y="18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43" name="Freeform 36"/>
              <p:cNvSpPr>
                <a:spLocks/>
              </p:cNvSpPr>
              <p:nvPr/>
            </p:nvSpPr>
            <p:spPr bwMode="auto">
              <a:xfrm>
                <a:off x="1033" y="937"/>
                <a:ext cx="3842" cy="430"/>
              </a:xfrm>
              <a:custGeom>
                <a:avLst/>
                <a:gdLst/>
                <a:ahLst/>
                <a:cxnLst>
                  <a:cxn ang="0">
                    <a:pos x="1627" y="182"/>
                  </a:cxn>
                  <a:cxn ang="0">
                    <a:pos x="1438" y="0"/>
                  </a:cxn>
                  <a:cxn ang="0">
                    <a:pos x="189" y="0"/>
                  </a:cxn>
                  <a:cxn ang="0">
                    <a:pos x="0" y="182"/>
                  </a:cxn>
                  <a:cxn ang="0">
                    <a:pos x="1627" y="182"/>
                  </a:cxn>
                </a:cxnLst>
                <a:rect l="0" t="0" r="r" b="b"/>
                <a:pathLst>
                  <a:path w="1627" h="182">
                    <a:moveTo>
                      <a:pt x="1627" y="182"/>
                    </a:moveTo>
                    <a:cubicBezTo>
                      <a:pt x="1623" y="81"/>
                      <a:pt x="1540" y="0"/>
                      <a:pt x="143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86" y="0"/>
                      <a:pt x="3" y="81"/>
                      <a:pt x="0" y="182"/>
                    </a:cubicBezTo>
                    <a:lnTo>
                      <a:pt x="1627" y="18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82353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1154" y="1008"/>
              <a:ext cx="729" cy="727"/>
              <a:chOff x="1160" y="1020"/>
              <a:chExt cx="729" cy="727"/>
            </a:xfrm>
          </p:grpSpPr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1160" y="1023"/>
                <a:ext cx="729" cy="727"/>
              </a:xfrm>
              <a:custGeom>
                <a:avLst/>
                <a:gdLst/>
                <a:ahLst/>
                <a:cxnLst>
                  <a:cxn ang="0">
                    <a:pos x="303" y="165"/>
                  </a:cxn>
                  <a:cxn ang="0">
                    <a:pos x="143" y="302"/>
                  </a:cxn>
                  <a:cxn ang="0">
                    <a:pos x="7" y="143"/>
                  </a:cxn>
                  <a:cxn ang="0">
                    <a:pos x="166" y="6"/>
                  </a:cxn>
                  <a:cxn ang="0">
                    <a:pos x="303" y="165"/>
                  </a:cxn>
                </a:cxnLst>
                <a:rect l="0" t="0" r="r" b="b"/>
                <a:pathLst>
                  <a:path w="309" h="308">
                    <a:moveTo>
                      <a:pt x="303" y="165"/>
                    </a:moveTo>
                    <a:cubicBezTo>
                      <a:pt x="296" y="247"/>
                      <a:pt x="225" y="308"/>
                      <a:pt x="143" y="302"/>
                    </a:cubicBezTo>
                    <a:cubicBezTo>
                      <a:pt x="61" y="296"/>
                      <a:pt x="0" y="225"/>
                      <a:pt x="7" y="143"/>
                    </a:cubicBezTo>
                    <a:cubicBezTo>
                      <a:pt x="13" y="61"/>
                      <a:pt x="84" y="0"/>
                      <a:pt x="166" y="6"/>
                    </a:cubicBezTo>
                    <a:cubicBezTo>
                      <a:pt x="248" y="12"/>
                      <a:pt x="309" y="84"/>
                      <a:pt x="303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1164" y="1024"/>
                <a:ext cx="722" cy="722"/>
              </a:xfrm>
              <a:custGeom>
                <a:avLst/>
                <a:gdLst/>
                <a:ahLst/>
                <a:cxnLst>
                  <a:cxn ang="0">
                    <a:pos x="6" y="142"/>
                  </a:cxn>
                  <a:cxn ang="0">
                    <a:pos x="164" y="6"/>
                  </a:cxn>
                  <a:cxn ang="0">
                    <a:pos x="299" y="164"/>
                  </a:cxn>
                  <a:cxn ang="0">
                    <a:pos x="141" y="300"/>
                  </a:cxn>
                  <a:cxn ang="0">
                    <a:pos x="6" y="142"/>
                  </a:cxn>
                </a:cxnLst>
                <a:rect l="0" t="0" r="r" b="b"/>
                <a:pathLst>
                  <a:path w="305" h="306">
                    <a:moveTo>
                      <a:pt x="6" y="142"/>
                    </a:moveTo>
                    <a:cubicBezTo>
                      <a:pt x="12" y="61"/>
                      <a:pt x="83" y="0"/>
                      <a:pt x="164" y="6"/>
                    </a:cubicBezTo>
                    <a:cubicBezTo>
                      <a:pt x="245" y="13"/>
                      <a:pt x="305" y="83"/>
                      <a:pt x="299" y="164"/>
                    </a:cubicBezTo>
                    <a:cubicBezTo>
                      <a:pt x="293" y="245"/>
                      <a:pt x="222" y="306"/>
                      <a:pt x="141" y="300"/>
                    </a:cubicBezTo>
                    <a:cubicBezTo>
                      <a:pt x="60" y="294"/>
                      <a:pt x="0" y="223"/>
                      <a:pt x="6" y="14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1195" y="1054"/>
                <a:ext cx="659" cy="660"/>
              </a:xfrm>
              <a:custGeom>
                <a:avLst/>
                <a:gdLst/>
                <a:ahLst/>
                <a:cxnLst>
                  <a:cxn ang="0">
                    <a:pos x="274" y="150"/>
                  </a:cxn>
                  <a:cxn ang="0">
                    <a:pos x="129" y="274"/>
                  </a:cxn>
                  <a:cxn ang="0">
                    <a:pos x="5" y="130"/>
                  </a:cxn>
                  <a:cxn ang="0">
                    <a:pos x="150" y="6"/>
                  </a:cxn>
                  <a:cxn ang="0">
                    <a:pos x="274" y="150"/>
                  </a:cxn>
                </a:cxnLst>
                <a:rect l="0" t="0" r="r" b="b"/>
                <a:pathLst>
                  <a:path w="279" h="280">
                    <a:moveTo>
                      <a:pt x="274" y="150"/>
                    </a:moveTo>
                    <a:cubicBezTo>
                      <a:pt x="268" y="225"/>
                      <a:pt x="203" y="280"/>
                      <a:pt x="129" y="274"/>
                    </a:cubicBezTo>
                    <a:cubicBezTo>
                      <a:pt x="55" y="269"/>
                      <a:pt x="0" y="204"/>
                      <a:pt x="5" y="130"/>
                    </a:cubicBezTo>
                    <a:cubicBezTo>
                      <a:pt x="11" y="56"/>
                      <a:pt x="76" y="0"/>
                      <a:pt x="150" y="6"/>
                    </a:cubicBezTo>
                    <a:cubicBezTo>
                      <a:pt x="224" y="12"/>
                      <a:pt x="279" y="76"/>
                      <a:pt x="274" y="1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1236" y="1093"/>
                <a:ext cx="581" cy="584"/>
              </a:xfrm>
              <a:custGeom>
                <a:avLst/>
                <a:gdLst/>
                <a:ahLst/>
                <a:cxnLst>
                  <a:cxn ang="0">
                    <a:pos x="241" y="132"/>
                  </a:cxn>
                  <a:cxn ang="0">
                    <a:pos x="114" y="241"/>
                  </a:cxn>
                  <a:cxn ang="0">
                    <a:pos x="5" y="114"/>
                  </a:cxn>
                  <a:cxn ang="0">
                    <a:pos x="132" y="5"/>
                  </a:cxn>
                  <a:cxn ang="0">
                    <a:pos x="241" y="132"/>
                  </a:cxn>
                </a:cxnLst>
                <a:rect l="0" t="0" r="r" b="b"/>
                <a:pathLst>
                  <a:path w="246" h="246">
                    <a:moveTo>
                      <a:pt x="241" y="132"/>
                    </a:moveTo>
                    <a:cubicBezTo>
                      <a:pt x="236" y="197"/>
                      <a:pt x="179" y="246"/>
                      <a:pt x="114" y="241"/>
                    </a:cubicBezTo>
                    <a:cubicBezTo>
                      <a:pt x="48" y="236"/>
                      <a:pt x="0" y="179"/>
                      <a:pt x="5" y="114"/>
                    </a:cubicBezTo>
                    <a:cubicBezTo>
                      <a:pt x="10" y="49"/>
                      <a:pt x="66" y="0"/>
                      <a:pt x="132" y="5"/>
                    </a:cubicBezTo>
                    <a:cubicBezTo>
                      <a:pt x="197" y="10"/>
                      <a:pt x="246" y="67"/>
                      <a:pt x="241" y="13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749894" y="1755607"/>
            <a:ext cx="21740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标识唯一</a:t>
            </a:r>
            <a:endParaRPr lang="en-US" altLang="ko-KR" sz="2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5774736" y="1696740"/>
            <a:ext cx="2174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与同类配置项不同的信息，应纳入标识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760858" y="2806214"/>
            <a:ext cx="2174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同类配置项的标识方法统一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773252" y="2831444"/>
            <a:ext cx="21740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 b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容易记忆</a:t>
            </a:r>
            <a:endParaRPr lang="en-US" altLang="ko-KR" sz="2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文本框 2"/>
          <p:cNvSpPr txBox="1"/>
          <p:nvPr/>
        </p:nvSpPr>
        <p:spPr>
          <a:xfrm>
            <a:off x="1038342" y="3856980"/>
            <a:ext cx="7134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可以用配置项的一些属性组合起来作为标识规则：名称</a:t>
            </a:r>
            <a:r>
              <a:rPr lang="zh-CN" altLang="en-US" sz="2400" dirty="0"/>
              <a:t>、编号、文件状态、版本</a:t>
            </a:r>
            <a:r>
              <a:rPr lang="zh-CN" altLang="en-US" sz="2400" dirty="0" smtClean="0"/>
              <a:t>、作者</a:t>
            </a:r>
            <a:r>
              <a:rPr lang="zh-CN" altLang="en-US" sz="2400" dirty="0"/>
              <a:t>、日期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例如：主要</a:t>
            </a:r>
            <a:r>
              <a:rPr lang="zh-CN" altLang="en-US" sz="2400" dirty="0"/>
              <a:t>区别在于时间的</a:t>
            </a:r>
          </a:p>
          <a:p>
            <a:r>
              <a:rPr lang="zh-CN" altLang="en-US" sz="2400" dirty="0"/>
              <a:t>命名方式：</a:t>
            </a:r>
            <a:r>
              <a:rPr lang="en-US" altLang="zh-CN" sz="2400" dirty="0"/>
              <a:t>[</a:t>
            </a:r>
            <a:r>
              <a:rPr lang="zh-CN" altLang="en-US" sz="2400" dirty="0"/>
              <a:t>文档名＋撰写时间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如：周例会会议纪要</a:t>
            </a:r>
            <a:r>
              <a:rPr lang="en-US" altLang="zh-CN" sz="2400" dirty="0" smtClean="0"/>
              <a:t>20140523</a:t>
            </a:r>
          </a:p>
        </p:txBody>
      </p:sp>
    </p:spTree>
    <p:extLst>
      <p:ext uri="{BB962C8B-B14F-4D97-AF65-F5344CB8AC3E}">
        <p14:creationId xmlns:p14="http://schemas.microsoft.com/office/powerpoint/2010/main" val="25617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案例背景：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客户有个小特性需求需要紧急开发发布，小张接到任务以后迅速响应，仅用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小时即完成了开发，本地测试后，从本地打包交给系统发布人员进行线上发布。</a:t>
            </a:r>
            <a:endParaRPr lang="zh-CN" alt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821750" y="37890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上述做法有没有问题？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如果有问题，有哪些问题？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6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 bwMode="auto">
          <a:xfrm>
            <a:off x="1067990" y="3528984"/>
            <a:ext cx="1548000" cy="0"/>
          </a:xfrm>
          <a:prstGeom prst="line">
            <a:avLst/>
          </a:prstGeom>
          <a:solidFill>
            <a:srgbClr val="49ACC1"/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18925946">
            <a:off x="1364058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A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067990" y="2251900"/>
            <a:ext cx="1548000" cy="1173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分支管理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7" name="MH_Other_3"/>
          <p:cNvCxnSpPr/>
          <p:nvPr>
            <p:custDataLst>
              <p:tags r:id="rId4"/>
            </p:custDataLst>
          </p:nvPr>
        </p:nvCxnSpPr>
        <p:spPr bwMode="auto">
          <a:xfrm>
            <a:off x="3798001" y="3528984"/>
            <a:ext cx="1548000" cy="0"/>
          </a:xfrm>
          <a:prstGeom prst="line">
            <a:avLst/>
          </a:prstGeom>
          <a:solidFill>
            <a:srgbClr val="BAD328"/>
          </a:solidFill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8925946">
            <a:off x="409406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B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6"/>
            </p:custDataLst>
          </p:nvPr>
        </p:nvSpPr>
        <p:spPr>
          <a:xfrm>
            <a:off x="3798001" y="2251900"/>
            <a:ext cx="1548000" cy="1173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版本控制</a:t>
            </a:r>
            <a:endParaRPr lang="zh-CN" altLang="en-US" dirty="0">
              <a:solidFill>
                <a:srgbClr val="FEFFFF"/>
              </a:solidFill>
            </a:endParaRPr>
          </a:p>
        </p:txBody>
      </p:sp>
      <p:cxnSp>
        <p:nvCxnSpPr>
          <p:cNvPr id="10" name="MH_Other_5"/>
          <p:cNvCxnSpPr/>
          <p:nvPr>
            <p:custDataLst>
              <p:tags r:id="rId7"/>
            </p:custDataLst>
          </p:nvPr>
        </p:nvCxnSpPr>
        <p:spPr bwMode="auto">
          <a:xfrm>
            <a:off x="6528011" y="3528984"/>
            <a:ext cx="1548000" cy="0"/>
          </a:xfrm>
          <a:prstGeom prst="line">
            <a:avLst/>
          </a:prstGeom>
          <a:solidFill>
            <a:srgbClr val="40C2A2"/>
          </a:solidFill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18925946">
            <a:off x="6824079" y="3623914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</a:rPr>
              <a:t>C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6528011" y="2251900"/>
            <a:ext cx="1548000" cy="1173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dirty="0" smtClean="0">
                <a:solidFill>
                  <a:srgbClr val="FEFFFF"/>
                </a:solidFill>
              </a:rPr>
              <a:t>基线管理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13" name="MH_Desc_1"/>
          <p:cNvSpPr/>
          <p:nvPr>
            <p:custDataLst>
              <p:tags r:id="rId10"/>
            </p:custDataLst>
          </p:nvPr>
        </p:nvSpPr>
        <p:spPr>
          <a:xfrm>
            <a:off x="1067990" y="4664558"/>
            <a:ext cx="7008021" cy="13760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LOREM IPSUM DOLOR SIT AMET, CONSECTETUR ADIPISICING ELIT, SED DO EIUSMOD TEMPOR INCIDIDUNT UT LABORE ET DOLORE MAGNA ALIQUA.</a:t>
            </a:r>
            <a:r>
              <a:rPr lang="nb-NO" altLang="zh-CN" sz="1600" dirty="0"/>
              <a:t> UT ENIM AD MINIM VENIAM.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40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不是为</a:t>
            </a:r>
            <a:r>
              <a:rPr lang="zh-CN" altLang="en-US" dirty="0" smtClean="0"/>
              <a:t>了控制变更的发生，而是为了对变更进行管理，确保变更有序进行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6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zh-CN" altLang="en-US" dirty="0"/>
              <a:t>目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zh-CN" altLang="en-US" dirty="0" smtClean="0"/>
              <a:t>及</a:t>
            </a:r>
            <a:r>
              <a:rPr lang="zh-CN" altLang="en-US" dirty="0"/>
              <a:t>时、准确的给出软件配置项的当前状况，供相关人员了</a:t>
            </a:r>
            <a:r>
              <a:rPr lang="zh-CN" altLang="en-US" dirty="0" smtClean="0"/>
              <a:t>解  状态</a:t>
            </a:r>
            <a:endParaRPr lang="en-US" altLang="zh-CN" dirty="0" smtClean="0"/>
          </a:p>
          <a:p>
            <a:pPr marL="85725" indent="0">
              <a:buNone/>
            </a:pPr>
            <a:r>
              <a:rPr lang="zh-CN" altLang="en-US" dirty="0" smtClean="0"/>
              <a:t>报</a:t>
            </a:r>
            <a:r>
              <a:rPr lang="zh-CN" altLang="en-US" dirty="0"/>
              <a:t>告的来源：</a:t>
            </a:r>
            <a:endParaRPr lang="en-US" altLang="zh-CN" dirty="0"/>
          </a:p>
          <a:p>
            <a:r>
              <a:rPr lang="zh-CN" altLang="en-US" dirty="0"/>
              <a:t>变更请求</a:t>
            </a:r>
            <a:endParaRPr lang="en-US" altLang="zh-CN" dirty="0"/>
          </a:p>
          <a:p>
            <a:r>
              <a:rPr lang="zh-CN" altLang="en-US" dirty="0"/>
              <a:t>软件版本</a:t>
            </a:r>
            <a:endParaRPr lang="en-US" altLang="zh-CN" dirty="0"/>
          </a:p>
          <a:p>
            <a:r>
              <a:rPr lang="zh-CN" altLang="en-US" dirty="0"/>
              <a:t>版本发布说明</a:t>
            </a:r>
            <a:endParaRPr lang="en-US" altLang="zh-CN" dirty="0"/>
          </a:p>
          <a:p>
            <a:r>
              <a:rPr lang="zh-CN" altLang="en-US" dirty="0"/>
              <a:t>配置审计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67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配置状态报告内容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>
            <a:off x="753974" y="3295254"/>
            <a:ext cx="770645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rot="2871886">
            <a:off x="124520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01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952974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1"/>
          <p:cNvSpPr txBox="1"/>
          <p:nvPr>
            <p:custDataLst>
              <p:tags r:id="rId4"/>
            </p:custDataLst>
          </p:nvPr>
        </p:nvSpPr>
        <p:spPr>
          <a:xfrm>
            <a:off x="100951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2871886">
            <a:off x="279485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02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2502619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SubTitle_2"/>
          <p:cNvSpPr txBox="1"/>
          <p:nvPr>
            <p:custDataLst>
              <p:tags r:id="rId7"/>
            </p:custDataLst>
          </p:nvPr>
        </p:nvSpPr>
        <p:spPr>
          <a:xfrm>
            <a:off x="255915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 rot="2871886">
            <a:off x="434449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03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4052264" y="3356800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SubTitle_3"/>
          <p:cNvSpPr txBox="1"/>
          <p:nvPr>
            <p:custDataLst>
              <p:tags r:id="rId10"/>
            </p:custDataLst>
          </p:nvPr>
        </p:nvSpPr>
        <p:spPr>
          <a:xfrm>
            <a:off x="410880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 rot="2871886">
            <a:off x="5894140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</a:rPr>
              <a:t>04</a:t>
            </a:r>
            <a:endParaRPr lang="zh-CN" altLang="en-US" sz="2400" dirty="0">
              <a:solidFill>
                <a:srgbClr val="FEFFFF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5601909" y="33568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4"/>
          <p:cNvSpPr txBox="1"/>
          <p:nvPr>
            <p:custDataLst>
              <p:tags r:id="rId13"/>
            </p:custDataLst>
          </p:nvPr>
        </p:nvSpPr>
        <p:spPr>
          <a:xfrm>
            <a:off x="5658448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  <p:sp>
        <p:nvSpPr>
          <p:cNvPr id="17" name="MH_Other_10"/>
          <p:cNvSpPr/>
          <p:nvPr>
            <p:custDataLst>
              <p:tags r:id="rId14"/>
            </p:custDataLst>
          </p:nvPr>
        </p:nvSpPr>
        <p:spPr>
          <a:xfrm rot="2871886">
            <a:off x="7443785" y="26016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en-US" sz="1400" dirty="0"/>
              <a:t>变更请</a:t>
            </a:r>
            <a:r>
              <a:rPr lang="zh-CN" altLang="en-US" sz="1400" dirty="0" smtClean="0"/>
              <a:t>求</a:t>
            </a:r>
            <a:endParaRPr lang="zh-CN" altLang="en-US" sz="1400" dirty="0"/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7151554" y="33568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SubTitle_5"/>
          <p:cNvSpPr txBox="1"/>
          <p:nvPr>
            <p:custDataLst>
              <p:tags r:id="rId16"/>
            </p:custDataLst>
          </p:nvPr>
        </p:nvSpPr>
        <p:spPr>
          <a:xfrm>
            <a:off x="7208093" y="33568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7244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主要包括两种：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600" dirty="0"/>
              <a:t>功能审计（</a:t>
            </a:r>
            <a:r>
              <a:rPr lang="en-US" altLang="zh-CN" sz="2600" dirty="0"/>
              <a:t>Function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配置项的功能特性与需求的一致性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600" dirty="0"/>
              <a:t>物理审计（</a:t>
            </a:r>
            <a:r>
              <a:rPr lang="en-US" altLang="zh-CN" sz="2600" dirty="0"/>
              <a:t>Physics Configuration Audit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200" dirty="0"/>
              <a:t>确保配置项与发布的软件产品一致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2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构建和发布管理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动构建</a:t>
            </a:r>
            <a:endParaRPr lang="en-US" altLang="zh-CN" dirty="0"/>
          </a:p>
          <a:p>
            <a:r>
              <a:rPr lang="zh-CN" altLang="en-US" dirty="0"/>
              <a:t>自动回溯机制</a:t>
            </a:r>
            <a:endParaRPr lang="en-US" altLang="zh-CN" dirty="0"/>
          </a:p>
          <a:p>
            <a:r>
              <a:rPr lang="zh-CN" altLang="en-US" dirty="0"/>
              <a:t>保证程序建立的一致性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软件配置管理给我们带来了什么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1"/>
          <p:cNvGraphicFramePr>
            <a:graphicFrameLocks/>
          </p:cNvGraphicFramePr>
          <p:nvPr>
            <p:extLst/>
          </p:nvPr>
        </p:nvGraphicFramePr>
        <p:xfrm>
          <a:off x="1043608" y="1600200"/>
          <a:ext cx="705678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提高软件开发生产率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为配置管理设置专门的职能人员，并且要有一些软硬件环境支持，增加了开发成本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降低软件维护费用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确保构建正确的系统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更好的质量保证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减少缺陷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对于简单系统的开发没有实际意义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减少人员流动所带来的影响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84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1382424" y="1248788"/>
            <a:ext cx="1840670" cy="56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386692" y="1818463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 smtClean="0">
                <a:solidFill>
                  <a:srgbClr val="B8B8B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6707" y="199843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为什么需要软件配置管理</a:t>
            </a:r>
            <a:endParaRPr lang="zh-CN" altLang="en-US" dirty="0"/>
          </a:p>
        </p:txBody>
      </p:sp>
      <p:sp>
        <p:nvSpPr>
          <p:cNvPr id="63" name="MH_Number_1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 rot="19752126">
            <a:off x="3191563" y="1968318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MH_Entry_2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6707" y="280552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软件配置管理的发展</a:t>
            </a:r>
            <a:endParaRPr lang="zh-CN" altLang="en-US" dirty="0"/>
          </a:p>
        </p:txBody>
      </p:sp>
      <p:sp>
        <p:nvSpPr>
          <p:cNvPr id="65" name="MH_Number_2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>
          <a:xfrm rot="19752126">
            <a:off x="3191563" y="2775402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6707" y="361260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常用配置管理工具</a:t>
            </a:r>
            <a:endParaRPr lang="zh-CN" altLang="en-US" dirty="0"/>
          </a:p>
        </p:txBody>
      </p:sp>
      <p:sp>
        <p:nvSpPr>
          <p:cNvPr id="67" name="MH_Number_3"/>
          <p:cNvSpPr/>
          <p:nvPr>
            <p:custDataLst>
              <p:tags r:id="rId9"/>
            </p:custDataLst>
          </p:nvPr>
        </p:nvSpPr>
        <p:spPr>
          <a:xfrm rot="19752126">
            <a:off x="3191563" y="3582486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Entry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46707" y="441968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69" name="MH_Number_4"/>
          <p:cNvSpPr/>
          <p:nvPr>
            <p:custDataLst>
              <p:tags r:id="rId11"/>
            </p:custDataLst>
          </p:nvPr>
        </p:nvSpPr>
        <p:spPr>
          <a:xfrm rot="19752126">
            <a:off x="3191563" y="438957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</a:t>
            </a:r>
            <a:r>
              <a:rPr lang="zh-CN" altLang="en-US" dirty="0" smtClean="0"/>
              <a:t>理工具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源</a:t>
            </a:r>
            <a:r>
              <a:rPr lang="zh-CN" altLang="en-US" dirty="0" smtClean="0">
                <a:solidFill>
                  <a:srgbClr val="00B0F0"/>
                </a:solidFill>
              </a:rPr>
              <a:t>码管理与版本管理（</a:t>
            </a:r>
            <a:r>
              <a:rPr lang="en-US" altLang="zh-CN" dirty="0" smtClean="0">
                <a:solidFill>
                  <a:srgbClr val="00B0F0"/>
                </a:solidFill>
              </a:rPr>
              <a:t>SVN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GIT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变更管</a:t>
            </a:r>
            <a:r>
              <a:rPr lang="zh-CN" altLang="en-US" dirty="0" smtClean="0">
                <a:solidFill>
                  <a:srgbClr val="00B0F0"/>
                </a:solidFill>
              </a:rPr>
              <a:t>理（ </a:t>
            </a:r>
            <a:r>
              <a:rPr lang="en-US" altLang="zh-CN" dirty="0" smtClean="0">
                <a:solidFill>
                  <a:srgbClr val="00B0F0"/>
                </a:solidFill>
              </a:rPr>
              <a:t>JIRA</a:t>
            </a:r>
            <a:r>
              <a:rPr lang="zh-CN" altLang="en-US" dirty="0" smtClean="0">
                <a:solidFill>
                  <a:srgbClr val="00B0F0"/>
                </a:solidFill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</a:rPr>
              <a:t>Confluence 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构建管</a:t>
            </a:r>
            <a:r>
              <a:rPr lang="zh-CN" altLang="en-US" dirty="0" smtClean="0"/>
              <a:t>理（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码静态扫描（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持续集</a:t>
            </a:r>
            <a:r>
              <a:rPr lang="zh-CN" altLang="en-US" dirty="0" smtClean="0"/>
              <a:t>成（ </a:t>
            </a:r>
            <a:r>
              <a:rPr lang="en-US" altLang="zh-CN" dirty="0" smtClean="0"/>
              <a:t>GIT &amp; Jenkins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自动部</a:t>
            </a:r>
            <a:r>
              <a:rPr lang="zh-CN" altLang="en-US" dirty="0" smtClean="0"/>
              <a:t>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Saltstack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DevOps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1382424" y="1248788"/>
            <a:ext cx="1840670" cy="56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386692" y="1818463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 smtClean="0">
                <a:solidFill>
                  <a:srgbClr val="B8B8B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6707" y="199843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为什么需要软件配置管理</a:t>
            </a:r>
            <a:endParaRPr lang="zh-CN" altLang="en-US" dirty="0"/>
          </a:p>
        </p:txBody>
      </p:sp>
      <p:sp>
        <p:nvSpPr>
          <p:cNvPr id="63" name="MH_Number_1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 rot="19752126">
            <a:off x="3191563" y="1968318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MH_Entry_2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6707" y="280552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软件配置管理的发展</a:t>
            </a:r>
            <a:endParaRPr lang="zh-CN" altLang="en-US" dirty="0"/>
          </a:p>
        </p:txBody>
      </p:sp>
      <p:sp>
        <p:nvSpPr>
          <p:cNvPr id="65" name="MH_Number_2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>
          <a:xfrm rot="19752126">
            <a:off x="3191563" y="2775402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MH_Entry_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6707" y="361260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常用配置管理工具</a:t>
            </a:r>
            <a:endParaRPr lang="zh-CN" altLang="en-US" dirty="0"/>
          </a:p>
        </p:txBody>
      </p:sp>
      <p:sp>
        <p:nvSpPr>
          <p:cNvPr id="67" name="MH_Number_3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>
          <a:xfrm rot="19752126">
            <a:off x="3191563" y="3582486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Entry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46707" y="441968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69" name="MH_Number_4"/>
          <p:cNvSpPr/>
          <p:nvPr>
            <p:custDataLst>
              <p:tags r:id="rId11"/>
            </p:custDataLst>
          </p:nvPr>
        </p:nvSpPr>
        <p:spPr>
          <a:xfrm rot="19752126">
            <a:off x="3191563" y="438957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5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27584" y="119675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案例影响：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上线后不久，客户反馈系统有问题，影响正常使用，系统需要回滚。经维护人员检查发现，出问题的代码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库中并不存在，几经周折，终于发现出问题的地方是由于小张在新特性开发过程中引发。</a:t>
            </a:r>
            <a:endParaRPr lang="zh-CN" altLang="en-US" sz="2400" dirty="0"/>
          </a:p>
        </p:txBody>
      </p:sp>
      <p:sp>
        <p:nvSpPr>
          <p:cNvPr id="3" name="文本框 4"/>
          <p:cNvSpPr txBox="1"/>
          <p:nvPr/>
        </p:nvSpPr>
        <p:spPr>
          <a:xfrm>
            <a:off x="821750" y="37890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我们为此付出了：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客户系统无法正常使用的损失。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维护人员定位问题额外产生的时间。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系统发布人员一次无效的发布工作。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MH_Other_1"/>
          <p:cNvSpPr/>
          <p:nvPr>
            <p:custDataLst>
              <p:tags r:id="rId1"/>
            </p:custDataLst>
          </p:nvPr>
        </p:nvSpPr>
        <p:spPr>
          <a:xfrm>
            <a:off x="1154545" y="23451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1752704" y="2345191"/>
            <a:ext cx="4619495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配置管理是一个过程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1154545" y="32274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SubTitle_2"/>
          <p:cNvSpPr/>
          <p:nvPr>
            <p:custDataLst>
              <p:tags r:id="rId4"/>
            </p:custDataLst>
          </p:nvPr>
        </p:nvSpPr>
        <p:spPr>
          <a:xfrm>
            <a:off x="1752705" y="32274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配置管理是一个支持性保障性工作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1154545" y="4109792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SubTitle_3"/>
          <p:cNvSpPr/>
          <p:nvPr>
            <p:custDataLst>
              <p:tags r:id="rId6"/>
            </p:custDataLst>
          </p:nvPr>
        </p:nvSpPr>
        <p:spPr>
          <a:xfrm>
            <a:off x="1752705" y="4109792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配置管理需要尽可能的自动化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Other_4"/>
          <p:cNvSpPr/>
          <p:nvPr>
            <p:custDataLst>
              <p:tags r:id="rId7"/>
            </p:custDataLst>
          </p:nvPr>
        </p:nvSpPr>
        <p:spPr>
          <a:xfrm>
            <a:off x="1154545" y="4992091"/>
            <a:ext cx="598161" cy="411551"/>
          </a:xfrm>
          <a:custGeom>
            <a:avLst/>
            <a:gdLst>
              <a:gd name="connsiteX0" fmla="*/ 0 w 624254"/>
              <a:gd name="connsiteY0" fmla="*/ 0 h 504000"/>
              <a:gd name="connsiteX1" fmla="*/ 96717 w 624254"/>
              <a:gd name="connsiteY1" fmla="*/ 0 h 504000"/>
              <a:gd name="connsiteX2" fmla="*/ 96717 w 624254"/>
              <a:gd name="connsiteY2" fmla="*/ 202222 h 504000"/>
              <a:gd name="connsiteX3" fmla="*/ 316524 w 624254"/>
              <a:gd name="connsiteY3" fmla="*/ 422029 h 504000"/>
              <a:gd name="connsiteX4" fmla="*/ 536331 w 624254"/>
              <a:gd name="connsiteY4" fmla="*/ 202222 h 504000"/>
              <a:gd name="connsiteX5" fmla="*/ 536331 w 624254"/>
              <a:gd name="connsiteY5" fmla="*/ 0 h 504000"/>
              <a:gd name="connsiteX6" fmla="*/ 624254 w 624254"/>
              <a:gd name="connsiteY6" fmla="*/ 0 h 504000"/>
              <a:gd name="connsiteX7" fmla="*/ 624254 w 624254"/>
              <a:gd name="connsiteY7" fmla="*/ 504000 h 504000"/>
              <a:gd name="connsiteX8" fmla="*/ 0 w 624254"/>
              <a:gd name="connsiteY8" fmla="*/ 50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54" h="504000">
                <a:moveTo>
                  <a:pt x="0" y="0"/>
                </a:moveTo>
                <a:lnTo>
                  <a:pt x="96717" y="0"/>
                </a:lnTo>
                <a:lnTo>
                  <a:pt x="96717" y="202222"/>
                </a:lnTo>
                <a:cubicBezTo>
                  <a:pt x="96717" y="323618"/>
                  <a:pt x="195128" y="422029"/>
                  <a:pt x="316524" y="422029"/>
                </a:cubicBezTo>
                <a:cubicBezTo>
                  <a:pt x="437920" y="422029"/>
                  <a:pt x="536331" y="323618"/>
                  <a:pt x="536331" y="202222"/>
                </a:cubicBezTo>
                <a:lnTo>
                  <a:pt x="536331" y="0"/>
                </a:lnTo>
                <a:lnTo>
                  <a:pt x="624254" y="0"/>
                </a:lnTo>
                <a:lnTo>
                  <a:pt x="624254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SubTitle_4"/>
          <p:cNvSpPr/>
          <p:nvPr>
            <p:custDataLst>
              <p:tags r:id="rId8"/>
            </p:custDataLst>
          </p:nvPr>
        </p:nvSpPr>
        <p:spPr>
          <a:xfrm>
            <a:off x="1752705" y="4992091"/>
            <a:ext cx="4619494" cy="411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</a:rPr>
              <a:t>策略和标准应该更易用更安全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后续计划</a:t>
            </a:r>
            <a:endParaRPr lang="zh-CN" altLang="en-US" dirty="0" smtClean="0"/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6108700" y="3033713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4"/>
            </p:custDataLst>
          </p:nvPr>
        </p:nvSpPr>
        <p:spPr>
          <a:xfrm>
            <a:off x="4440238" y="3927475"/>
            <a:ext cx="1927225" cy="223838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MH_Other_3"/>
          <p:cNvSpPr/>
          <p:nvPr>
            <p:custDataLst>
              <p:tags r:id="rId5"/>
            </p:custDataLst>
          </p:nvPr>
        </p:nvSpPr>
        <p:spPr>
          <a:xfrm>
            <a:off x="1108075" y="5715000"/>
            <a:ext cx="1906588" cy="220663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2076450 w 2401677"/>
              <a:gd name="connsiteY3" fmla="*/ 273127 h 275422"/>
              <a:gd name="connsiteX4" fmla="*/ 0 w 2401677"/>
              <a:gd name="connsiteY4" fmla="*/ 275422 h 275422"/>
              <a:gd name="connsiteX5" fmla="*/ 0 w 2401677"/>
              <a:gd name="connsiteY5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076450 w 2401677"/>
              <a:gd name="connsiteY2" fmla="*/ 273127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376277"/>
              <a:gd name="connsiteY0" fmla="*/ 0 h 275422"/>
              <a:gd name="connsiteX1" fmla="*/ 2376277 w 2376277"/>
              <a:gd name="connsiteY1" fmla="*/ 0 h 275422"/>
              <a:gd name="connsiteX2" fmla="*/ 2076450 w 2376277"/>
              <a:gd name="connsiteY2" fmla="*/ 273127 h 275422"/>
              <a:gd name="connsiteX3" fmla="*/ 0 w 2376277"/>
              <a:gd name="connsiteY3" fmla="*/ 275422 h 275422"/>
              <a:gd name="connsiteX4" fmla="*/ 0 w 2376277"/>
              <a:gd name="connsiteY4" fmla="*/ 0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MH_Other_4"/>
          <p:cNvSpPr/>
          <p:nvPr>
            <p:custDataLst>
              <p:tags r:id="rId6"/>
            </p:custDataLst>
          </p:nvPr>
        </p:nvSpPr>
        <p:spPr>
          <a:xfrm>
            <a:off x="2770188" y="4821238"/>
            <a:ext cx="1927225" cy="223837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MH_Other_5"/>
          <p:cNvSpPr/>
          <p:nvPr>
            <p:custDataLst>
              <p:tags r:id="rId7"/>
            </p:custDataLst>
          </p:nvPr>
        </p:nvSpPr>
        <p:spPr>
          <a:xfrm rot="16200000" flipV="1">
            <a:off x="2335213" y="524668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MH_Other_6"/>
          <p:cNvSpPr/>
          <p:nvPr>
            <p:custDataLst>
              <p:tags r:id="rId8"/>
            </p:custDataLst>
          </p:nvPr>
        </p:nvSpPr>
        <p:spPr>
          <a:xfrm rot="16200000" flipV="1">
            <a:off x="4007644" y="4352131"/>
            <a:ext cx="1117600" cy="261938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MH_Other_7"/>
          <p:cNvSpPr/>
          <p:nvPr>
            <p:custDataLst>
              <p:tags r:id="rId9"/>
            </p:custDataLst>
          </p:nvPr>
        </p:nvSpPr>
        <p:spPr>
          <a:xfrm rot="16200000" flipV="1">
            <a:off x="5680075" y="3462338"/>
            <a:ext cx="1117600" cy="260350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43025" y="42132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01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MH_Other_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1663" y="3328988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02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MH_Other_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11713" y="2443163"/>
            <a:ext cx="11842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MH_Other_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4475" y="1558925"/>
            <a:ext cx="1184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04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62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41425" y="4681538"/>
            <a:ext cx="13874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源码管理</a:t>
            </a:r>
            <a:endParaRPr lang="en-US" altLang="zh-CN" dirty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版本管</a:t>
            </a:r>
            <a:r>
              <a:rPr lang="zh-CN" altLang="en-US" dirty="0" smtClean="0">
                <a:latin typeface="+mn-lt"/>
                <a:ea typeface="+mn-ea"/>
              </a:rPr>
              <a:t>理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2063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0063" y="3787775"/>
            <a:ext cx="1387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自动构建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每日构</a:t>
            </a:r>
            <a:r>
              <a:rPr lang="zh-CN" altLang="en-US" dirty="0" smtClean="0">
                <a:latin typeface="+mn-lt"/>
                <a:ea typeface="+mn-ea"/>
              </a:rPr>
              <a:t>建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4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0113" y="2894013"/>
            <a:ext cx="13874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持续集成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自动部</a:t>
            </a:r>
            <a:r>
              <a:rPr lang="zh-CN" altLang="en-US" dirty="0" smtClean="0">
                <a:latin typeface="+mn-lt"/>
                <a:ea typeface="+mn-ea"/>
              </a:rPr>
              <a:t>署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065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92875" y="2000250"/>
            <a:ext cx="13874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latin typeface="+mn-lt"/>
                <a:ea typeface="+mn-ea"/>
              </a:rPr>
              <a:t>Pipline</a:t>
            </a:r>
            <a:endParaRPr lang="en-US" altLang="zh-CN" dirty="0" smtClean="0">
              <a:latin typeface="+mn-lt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latin typeface="+mn-lt"/>
                <a:ea typeface="+mn-ea"/>
              </a:rPr>
              <a:t>DevOps</a:t>
            </a:r>
          </a:p>
          <a:p>
            <a:pPr algn="ctr" eaLnBrk="1" hangingPunct="1">
              <a:lnSpc>
                <a:spcPct val="110000"/>
              </a:lnSpc>
              <a:defRPr/>
            </a:pP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1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176469"/>
            <a:ext cx="3231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Thank </a:t>
            </a:r>
            <a:r>
              <a:rPr lang="en-US" altLang="zh-CN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you</a:t>
            </a:r>
            <a:r>
              <a:rPr lang="zh-CN" altLang="en-US" sz="5400" b="1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en-US" altLang="zh-CN" sz="5400" b="1" dirty="0" smtClean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5400" b="1" cap="none" spc="0" dirty="0">
              <a:ln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1382424" y="1248788"/>
            <a:ext cx="1840670" cy="56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386692" y="1818463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 smtClean="0">
                <a:solidFill>
                  <a:srgbClr val="B8B8B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>
            <a:hlinkClick r:id="rId1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6707" y="199843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latin typeface="+mn-lt"/>
                <a:ea typeface="+mn-ea"/>
              </a:rPr>
              <a:t>为什么需要软件配置管理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3" name="MH_Number_1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 rot="19752126">
            <a:off x="3191563" y="1968318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MH_Entry_2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6707" y="280552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软件配置管理的发展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MH_Number_2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>
          <a:xfrm rot="19752126">
            <a:off x="3191563" y="2775402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MH_Entry_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6707" y="361260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常用配置管理工具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MH_Number_3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>
          <a:xfrm rot="19752126">
            <a:off x="3191563" y="3582486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Entry_4">
            <a:hlinkClick r:id="rId16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46707" y="441968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关于配置管理的思考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MH_Number_4">
            <a:hlinkClick r:id="rId16" action="ppaction://hlinksldjump"/>
          </p:cNvPr>
          <p:cNvSpPr/>
          <p:nvPr>
            <p:custDataLst>
              <p:tags r:id="rId11"/>
            </p:custDataLst>
          </p:nvPr>
        </p:nvSpPr>
        <p:spPr>
          <a:xfrm rot="19752126">
            <a:off x="3191563" y="438957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9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1382424" y="1248788"/>
            <a:ext cx="1840670" cy="561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zh-CN" altLang="en-US" sz="40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Others_2"/>
          <p:cNvSpPr txBox="1"/>
          <p:nvPr>
            <p:custDataLst>
              <p:tags r:id="rId3"/>
            </p:custDataLst>
          </p:nvPr>
        </p:nvSpPr>
        <p:spPr>
          <a:xfrm>
            <a:off x="1386692" y="1818463"/>
            <a:ext cx="1836402" cy="49040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zh-CN" sz="2400" spc="100" dirty="0" smtClean="0">
                <a:solidFill>
                  <a:srgbClr val="B8B8B8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spc="100" dirty="0">
              <a:solidFill>
                <a:srgbClr val="B8B8B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6707" y="199843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为什么需要软件配置管理</a:t>
            </a:r>
            <a:endParaRPr lang="zh-CN" altLang="en-US" dirty="0"/>
          </a:p>
        </p:txBody>
      </p:sp>
      <p:sp>
        <p:nvSpPr>
          <p:cNvPr id="63" name="MH_Number_1"/>
          <p:cNvSpPr/>
          <p:nvPr>
            <p:custDataLst>
              <p:tags r:id="rId5"/>
            </p:custDataLst>
          </p:nvPr>
        </p:nvSpPr>
        <p:spPr>
          <a:xfrm rot="19752126">
            <a:off x="3191563" y="1968318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6707" y="280552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软件配置管理的发展</a:t>
            </a:r>
            <a:endParaRPr lang="zh-CN" altLang="en-US" dirty="0"/>
          </a:p>
        </p:txBody>
      </p:sp>
      <p:sp>
        <p:nvSpPr>
          <p:cNvPr id="65" name="MH_Number_2"/>
          <p:cNvSpPr/>
          <p:nvPr>
            <p:custDataLst>
              <p:tags r:id="rId7"/>
            </p:custDataLst>
          </p:nvPr>
        </p:nvSpPr>
        <p:spPr>
          <a:xfrm rot="19752126">
            <a:off x="3191563" y="2775402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6707" y="361260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常用配置管理工具</a:t>
            </a:r>
            <a:endParaRPr lang="zh-CN" altLang="en-US" dirty="0"/>
          </a:p>
        </p:txBody>
      </p:sp>
      <p:sp>
        <p:nvSpPr>
          <p:cNvPr id="67" name="MH_Number_3"/>
          <p:cNvSpPr/>
          <p:nvPr>
            <p:custDataLst>
              <p:tags r:id="rId9"/>
            </p:custDataLst>
          </p:nvPr>
        </p:nvSpPr>
        <p:spPr>
          <a:xfrm rot="19752126">
            <a:off x="3191563" y="3582486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MH_Entry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46707" y="441968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ADADAD"/>
                </a:solidFill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关于配置管理的思考</a:t>
            </a:r>
            <a:endParaRPr lang="zh-CN" altLang="en-US" dirty="0"/>
          </a:p>
        </p:txBody>
      </p:sp>
      <p:sp>
        <p:nvSpPr>
          <p:cNvPr id="69" name="MH_Number_4"/>
          <p:cNvSpPr/>
          <p:nvPr>
            <p:custDataLst>
              <p:tags r:id="rId11"/>
            </p:custDataLst>
          </p:nvPr>
        </p:nvSpPr>
        <p:spPr>
          <a:xfrm rot="19752126">
            <a:off x="3191563" y="438957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2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软件产业统计数据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232248" y="4869160"/>
            <a:ext cx="2448272" cy="1080120"/>
          </a:xfrm>
          <a:prstGeom prst="cloudCallout">
            <a:avLst>
              <a:gd name="adj1" fmla="val 43870"/>
              <a:gd name="adj2" fmla="val -889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软件的生产效率同期只增长了</a:t>
            </a:r>
            <a:r>
              <a:rPr lang="en-US" altLang="zh-CN" b="1" dirty="0" smtClean="0">
                <a:solidFill>
                  <a:schemeClr val="tx1"/>
                </a:solidFill>
              </a:rPr>
              <a:t>35%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144016" y="2780928"/>
            <a:ext cx="2304256" cy="1008112"/>
          </a:xfrm>
          <a:prstGeom prst="cloudCallout">
            <a:avLst>
              <a:gd name="adj1" fmla="val 86479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软件行业的投资每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200%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876256" y="2060848"/>
            <a:ext cx="2160240" cy="936104"/>
          </a:xfrm>
          <a:prstGeom prst="cloudCallout">
            <a:avLst>
              <a:gd name="adj1" fmla="val -60777"/>
              <a:gd name="adj2" fmla="val 657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软件行业的需求每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年增长</a:t>
            </a:r>
            <a:r>
              <a:rPr lang="en-US" altLang="zh-CN" b="1" dirty="0" smtClean="0">
                <a:solidFill>
                  <a:schemeClr val="tx1"/>
                </a:solidFill>
              </a:rPr>
              <a:t>900%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16582"/>
              </p:ext>
            </p:extLst>
          </p:nvPr>
        </p:nvGraphicFramePr>
        <p:xfrm>
          <a:off x="2232248" y="1700809"/>
          <a:ext cx="4968552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11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软件开发的发展历程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MH_SubTitle_1"/>
          <p:cNvSpPr/>
          <p:nvPr>
            <p:custDataLst>
              <p:tags r:id="rId1"/>
            </p:custDataLst>
          </p:nvPr>
        </p:nvSpPr>
        <p:spPr>
          <a:xfrm>
            <a:off x="76041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结构化（</a:t>
            </a:r>
            <a:r>
              <a:rPr lang="en-US" altLang="zh-CN" sz="1200" b="1" dirty="0" smtClean="0"/>
              <a:t>SASD</a:t>
            </a:r>
            <a:r>
              <a:rPr lang="zh-CN" altLang="en-US" sz="1200" b="1" dirty="0"/>
              <a:t>）</a:t>
            </a:r>
            <a:endParaRPr lang="zh-CN" altLang="en-US" sz="1200" b="1" dirty="0"/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723900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2360613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>
            <a:off x="4471988" y="2679700"/>
            <a:ext cx="304800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6583363" y="2679700"/>
            <a:ext cx="303212" cy="4127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6"/>
            </p:custDataLst>
          </p:nvPr>
        </p:nvSpPr>
        <p:spPr>
          <a:xfrm>
            <a:off x="2898775" y="2260600"/>
            <a:ext cx="1236663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面向对象（</a:t>
            </a:r>
            <a:r>
              <a:rPr lang="en-US" altLang="zh-CN" sz="1200" b="1" dirty="0"/>
              <a:t>OOAD</a:t>
            </a:r>
            <a:r>
              <a:rPr lang="zh-CN" altLang="en-US" sz="1200" b="1" dirty="0"/>
              <a:t>）</a:t>
            </a:r>
            <a:endParaRPr lang="zh-CN" altLang="en-US" sz="1200" b="1" dirty="0"/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>
          <a:xfrm>
            <a:off x="2862263" y="2171700"/>
            <a:ext cx="1362075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MH_SubTitle_3"/>
          <p:cNvSpPr/>
          <p:nvPr>
            <p:custDataLst>
              <p:tags r:id="rId8"/>
            </p:custDataLst>
          </p:nvPr>
        </p:nvSpPr>
        <p:spPr>
          <a:xfrm>
            <a:off x="5008563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基于构件（</a:t>
            </a:r>
            <a:r>
              <a:rPr lang="en-US" altLang="zh-CN" sz="1200" b="1" dirty="0"/>
              <a:t>CBSD</a:t>
            </a:r>
            <a:r>
              <a:rPr lang="zh-CN" altLang="en-US" sz="1200" b="1" dirty="0"/>
              <a:t>）</a:t>
            </a:r>
            <a:endParaRPr lang="zh-CN" altLang="en-US" sz="1200" b="1" dirty="0"/>
          </a:p>
        </p:txBody>
      </p:sp>
      <p:sp>
        <p:nvSpPr>
          <p:cNvPr id="15" name="MH_Other_6"/>
          <p:cNvSpPr/>
          <p:nvPr>
            <p:custDataLst>
              <p:tags r:id="rId9"/>
            </p:custDataLst>
          </p:nvPr>
        </p:nvSpPr>
        <p:spPr>
          <a:xfrm>
            <a:off x="4973638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MH_SubTitle_4"/>
          <p:cNvSpPr/>
          <p:nvPr>
            <p:custDataLst>
              <p:tags r:id="rId10"/>
            </p:custDataLst>
          </p:nvPr>
        </p:nvSpPr>
        <p:spPr>
          <a:xfrm>
            <a:off x="7119938" y="2260600"/>
            <a:ext cx="1236662" cy="123666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zh-CN" altLang="en-US" sz="1200" b="1" dirty="0"/>
              <a:t>面向服务（</a:t>
            </a:r>
            <a:r>
              <a:rPr lang="en-US" altLang="zh-CN" sz="1200" b="1" dirty="0"/>
              <a:t>SOA</a:t>
            </a:r>
            <a:r>
              <a:rPr lang="zh-CN" altLang="en-US" sz="1200" b="1" dirty="0"/>
              <a:t>）</a:t>
            </a:r>
            <a:endParaRPr lang="zh-CN" altLang="en-US" sz="1200" b="1" dirty="0"/>
          </a:p>
        </p:txBody>
      </p:sp>
      <p:sp>
        <p:nvSpPr>
          <p:cNvPr id="17" name="MH_Other_7"/>
          <p:cNvSpPr/>
          <p:nvPr>
            <p:custDataLst>
              <p:tags r:id="rId11"/>
            </p:custDataLst>
          </p:nvPr>
        </p:nvSpPr>
        <p:spPr>
          <a:xfrm>
            <a:off x="7085013" y="2171700"/>
            <a:ext cx="1360487" cy="141446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885043619"/>
              </p:ext>
            </p:extLst>
          </p:nvPr>
        </p:nvGraphicFramePr>
        <p:xfrm>
          <a:off x="1835696" y="3789040"/>
          <a:ext cx="5622925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5797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软件开发规模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971600" y="1526826"/>
            <a:ext cx="7110414" cy="4062414"/>
            <a:chOff x="710" y="1024"/>
            <a:chExt cx="4479" cy="2559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498" y="1129"/>
              <a:ext cx="1691" cy="160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3790" y="104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 flipH="1">
              <a:off x="4846" y="1090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 flipH="1">
              <a:off x="3844" y="1084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2420" y="1121"/>
              <a:ext cx="924" cy="7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2" y="770"/>
                </a:cxn>
                <a:cxn ang="0">
                  <a:pos x="8" y="754"/>
                </a:cxn>
                <a:cxn ang="0">
                  <a:pos x="16" y="730"/>
                </a:cxn>
                <a:cxn ang="0">
                  <a:pos x="32" y="698"/>
                </a:cxn>
                <a:cxn ang="0">
                  <a:pos x="50" y="660"/>
                </a:cxn>
                <a:cxn ang="0">
                  <a:pos x="76" y="618"/>
                </a:cxn>
                <a:cxn ang="0">
                  <a:pos x="106" y="574"/>
                </a:cxn>
                <a:cxn ang="0">
                  <a:pos x="142" y="528"/>
                </a:cxn>
                <a:cxn ang="0">
                  <a:pos x="186" y="482"/>
                </a:cxn>
                <a:cxn ang="0">
                  <a:pos x="236" y="438"/>
                </a:cxn>
                <a:cxn ang="0">
                  <a:pos x="294" y="398"/>
                </a:cxn>
                <a:cxn ang="0">
                  <a:pos x="360" y="360"/>
                </a:cxn>
                <a:cxn ang="0">
                  <a:pos x="426" y="332"/>
                </a:cxn>
                <a:cxn ang="0">
                  <a:pos x="488" y="314"/>
                </a:cxn>
                <a:cxn ang="0">
                  <a:pos x="544" y="304"/>
                </a:cxn>
                <a:cxn ang="0">
                  <a:pos x="594" y="300"/>
                </a:cxn>
                <a:cxn ang="0">
                  <a:pos x="638" y="300"/>
                </a:cxn>
                <a:cxn ang="0">
                  <a:pos x="678" y="304"/>
                </a:cxn>
                <a:cxn ang="0">
                  <a:pos x="710" y="312"/>
                </a:cxn>
                <a:cxn ang="0">
                  <a:pos x="736" y="320"/>
                </a:cxn>
                <a:cxn ang="0">
                  <a:pos x="754" y="326"/>
                </a:cxn>
                <a:cxn ang="0">
                  <a:pos x="766" y="332"/>
                </a:cxn>
                <a:cxn ang="0">
                  <a:pos x="770" y="334"/>
                </a:cxn>
                <a:cxn ang="0">
                  <a:pos x="680" y="476"/>
                </a:cxn>
                <a:cxn ang="0">
                  <a:pos x="982" y="370"/>
                </a:cxn>
                <a:cxn ang="0">
                  <a:pos x="912" y="0"/>
                </a:cxn>
                <a:cxn ang="0">
                  <a:pos x="854" y="150"/>
                </a:cxn>
                <a:cxn ang="0">
                  <a:pos x="850" y="148"/>
                </a:cxn>
                <a:cxn ang="0">
                  <a:pos x="838" y="142"/>
                </a:cxn>
                <a:cxn ang="0">
                  <a:pos x="822" y="134"/>
                </a:cxn>
                <a:cxn ang="0">
                  <a:pos x="798" y="126"/>
                </a:cxn>
                <a:cxn ang="0">
                  <a:pos x="768" y="120"/>
                </a:cxn>
                <a:cxn ang="0">
                  <a:pos x="732" y="114"/>
                </a:cxn>
                <a:cxn ang="0">
                  <a:pos x="692" y="110"/>
                </a:cxn>
                <a:cxn ang="0">
                  <a:pos x="646" y="110"/>
                </a:cxn>
                <a:cxn ang="0">
                  <a:pos x="596" y="116"/>
                </a:cxn>
                <a:cxn ang="0">
                  <a:pos x="540" y="126"/>
                </a:cxn>
                <a:cxn ang="0">
                  <a:pos x="482" y="146"/>
                </a:cxn>
                <a:cxn ang="0">
                  <a:pos x="422" y="172"/>
                </a:cxn>
                <a:cxn ang="0">
                  <a:pos x="356" y="210"/>
                </a:cxn>
                <a:cxn ang="0">
                  <a:pos x="290" y="258"/>
                </a:cxn>
                <a:cxn ang="0">
                  <a:pos x="230" y="310"/>
                </a:cxn>
                <a:cxn ang="0">
                  <a:pos x="178" y="364"/>
                </a:cxn>
                <a:cxn ang="0">
                  <a:pos x="136" y="422"/>
                </a:cxn>
                <a:cxn ang="0">
                  <a:pos x="100" y="480"/>
                </a:cxn>
                <a:cxn ang="0">
                  <a:pos x="72" y="536"/>
                </a:cxn>
                <a:cxn ang="0">
                  <a:pos x="48" y="590"/>
                </a:cxn>
                <a:cxn ang="0">
                  <a:pos x="30" y="640"/>
                </a:cxn>
                <a:cxn ang="0">
                  <a:pos x="18" y="684"/>
                </a:cxn>
                <a:cxn ang="0">
                  <a:pos x="8" y="722"/>
                </a:cxn>
                <a:cxn ang="0">
                  <a:pos x="4" y="750"/>
                </a:cxn>
                <a:cxn ang="0">
                  <a:pos x="0" y="768"/>
                </a:cxn>
                <a:cxn ang="0">
                  <a:pos x="0" y="774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</a:gra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gray">
            <a:xfrm>
              <a:off x="4194" y="1024"/>
              <a:ext cx="3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现今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710" y="1859"/>
              <a:ext cx="1678" cy="1724"/>
              <a:chOff x="710" y="1859"/>
              <a:chExt cx="1678" cy="1724"/>
            </a:xfrm>
          </p:grpSpPr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710" y="1965"/>
                <a:ext cx="1678" cy="161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972" y="1875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auto">
              <a:xfrm flipH="1">
                <a:off x="2033" y="1920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 flipH="1">
                <a:off x="1036" y="1920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gray">
              <a:xfrm>
                <a:off x="1159" y="1859"/>
                <a:ext cx="79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</a:rPr>
                  <a:t>软件开发早期</a:t>
                </a:r>
                <a:endParaRPr lang="en-US" altLang="zh-C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710" y="2129"/>
                <a:ext cx="1678" cy="1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规模：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1000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代码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行以内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人员：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名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程序员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时间：很少超过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0000"/>
                    </a:solidFill>
                  </a:rPr>
                  <a:t>个月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endParaRPr lang="en-US" altLang="zh-CN" sz="16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花费：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&lt;=$5,000</a:t>
                </a:r>
              </a:p>
              <a:p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rgbClr val="000000"/>
                    </a:solidFill>
                  </a:rPr>
                  <a:t>开发地点：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处</a:t>
                </a:r>
                <a:endParaRPr lang="en-US" altLang="zh-CN" sz="16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498" y="1276"/>
              <a:ext cx="169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600" dirty="0">
                  <a:solidFill>
                    <a:srgbClr val="000000"/>
                  </a:solidFill>
                </a:rPr>
                <a:t>规模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2500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万代码行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人员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zh-CN" altLang="en-US" sz="1600" dirty="0">
                  <a:solidFill>
                    <a:srgbClr val="000000"/>
                  </a:solidFill>
                </a:rPr>
                <a:t>超过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1000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名程序员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时间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：大约持续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年</a:t>
              </a:r>
              <a:endParaRPr lang="en-US" altLang="zh-CN" sz="1600" dirty="0" smtClean="0">
                <a:solidFill>
                  <a:srgbClr val="000000"/>
                </a:solidFill>
              </a:endParaRP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花费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600" dirty="0" smtClean="0">
                  <a:solidFill>
                    <a:srgbClr val="000000"/>
                  </a:solidFill>
                </a:rPr>
                <a:t>$500,000,000</a:t>
              </a:r>
            </a:p>
            <a:p>
              <a:endParaRPr lang="en-US" altLang="zh-CN" sz="1600" dirty="0">
                <a:solidFill>
                  <a:srgbClr val="000000"/>
                </a:solidFill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开发地点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：全球不同地点</a:t>
              </a:r>
              <a:endParaRPr lang="en-US" altLang="zh-CN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软件开发面临的问题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72429574"/>
              </p:ext>
            </p:extLst>
          </p:nvPr>
        </p:nvGraphicFramePr>
        <p:xfrm>
          <a:off x="539552" y="1196752"/>
          <a:ext cx="80648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0"/>
  <p:tag name="MH_SECTIONID" val="271,272,273,27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4551"/>
  <p:tag name="MH_LIBRARY" val="GRAPHIC"/>
  <p:tag name="MH_TYPE" val="SubTitle"/>
  <p:tag name="MH_ORDER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80418101536"/>
  <p:tag name="MH_LIBRARY" val="GRAPHIC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PageTitle"/>
  <p:tag name="MH_ORDER" val="Page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Other"/>
  <p:tag name="MH_ORDER" val="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536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AUTOCOLOR" val="TRUE"/>
  <p:tag name="ID" val="626776"/>
  <p:tag name="MH_TYPE" val="CONTENTS_SECTI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AUTOCOLOR" val="TRUE"/>
  <p:tag name="MH_TYPE" val="CONTENTS"/>
  <p:tag name="ID" val="6267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SubTitle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1151"/>
  <p:tag name="MH_LIBRARY" val="GRAPHIC"/>
  <p:tag name="MH_TYPE" val="Other"/>
  <p:tag name="MH_ORDER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AUTOCOLOR" val="TRUE"/>
  <p:tag name="ID" val="626776"/>
  <p:tag name="MH_TYPE" val="CONTENTS_SECTI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Text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2420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Other"/>
  <p:tag name="MH_ORDER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SubTitle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5900"/>
  <p:tag name="MH_LIBRARY" val="GRAPHIC"/>
  <p:tag name="MH_TYPE" val="Desc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Other"/>
  <p:tag name="MH_ORDER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01741"/>
  <p:tag name="MH_LIBRARY" val="GRAPHIC"/>
  <p:tag name="MH_TYPE" val="SubTitle"/>
  <p:tag name="MH_ORDER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AUTOCOLOR" val="TRUE"/>
  <p:tag name="ID" val="626776"/>
  <p:tag name="MH_TYPE" val="CONTENTS_SECTI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AUTOCOLOR" val="TRUE"/>
  <p:tag name="ID" val="626776"/>
  <p:tag name="MH_TYPE" val="CONTENTS_SECTI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OTHERS"/>
  <p:tag name="ID" val="6267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NUMBER"/>
  <p:tag name="ID" val="626776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10743"/>
  <p:tag name="MH_LIBRARY" val="CONTENTS"/>
  <p:tag name="MH_TYPE" val="ENTRY"/>
  <p:tag name="ID" val="626776"/>
  <p:tag name="MH_ORDER" val="3"/>
</p:tagLst>
</file>

<file path=ppt/theme/theme1.xml><?xml version="1.0" encoding="utf-8"?>
<a:theme xmlns:a="http://schemas.openxmlformats.org/drawingml/2006/main" name="A000120141119A01PPBG">
  <a:themeElements>
    <a:clrScheme name="自定义 1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EEBB00"/>
      </a:accent1>
      <a:accent2>
        <a:srgbClr val="F89114"/>
      </a:accent2>
      <a:accent3>
        <a:srgbClr val="CC8734"/>
      </a:accent3>
      <a:accent4>
        <a:srgbClr val="EA574C"/>
      </a:accent4>
      <a:accent5>
        <a:srgbClr val="2998E3"/>
      </a:accent5>
      <a:accent6>
        <a:srgbClr val="92D050"/>
      </a:accent6>
      <a:hlink>
        <a:srgbClr val="9C6A6A"/>
      </a:hlink>
      <a:folHlink>
        <a:srgbClr val="7F723D"/>
      </a:folHlink>
    </a:clrScheme>
    <a:fontScheme name="自定义 11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A000520150120A10PPBG</Template>
  <TotalTime>265</TotalTime>
  <Words>2302</Words>
  <Application>Microsoft Office PowerPoint</Application>
  <PresentationFormat>全屏显示(4:3)</PresentationFormat>
  <Paragraphs>280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A000120141119A01PPBG</vt:lpstr>
      <vt:lpstr>了解软件配置管理</vt:lpstr>
      <vt:lpstr>PowerPoint 演示文稿</vt:lpstr>
      <vt:lpstr>PowerPoint 演示文稿</vt:lpstr>
      <vt:lpstr>PowerPoint 演示文稿</vt:lpstr>
      <vt:lpstr>PowerPoint 演示文稿</vt:lpstr>
      <vt:lpstr>软件产业统计数据</vt:lpstr>
      <vt:lpstr>软件开发的发展历程</vt:lpstr>
      <vt:lpstr>软件开发规模</vt:lpstr>
      <vt:lpstr>软件开发面临的问题</vt:lpstr>
      <vt:lpstr>与国外相比</vt:lpstr>
      <vt:lpstr>PowerPoint 演示文稿</vt:lpstr>
      <vt:lpstr>软件配置管理的误区</vt:lpstr>
      <vt:lpstr>配置管理的发展</vt:lpstr>
      <vt:lpstr>配置管理是什么</vt:lpstr>
      <vt:lpstr>软件配置管理的特点</vt:lpstr>
      <vt:lpstr>软件配置管理</vt:lpstr>
      <vt:lpstr>过程管理</vt:lpstr>
      <vt:lpstr>配置项管理-配置项识别</vt:lpstr>
      <vt:lpstr>配置项管理-配置项标识</vt:lpstr>
      <vt:lpstr>配置项管理</vt:lpstr>
      <vt:lpstr>变更控制</vt:lpstr>
      <vt:lpstr>配置状态报告</vt:lpstr>
      <vt:lpstr>配置状态报告内容</vt:lpstr>
      <vt:lpstr>配置审计</vt:lpstr>
      <vt:lpstr>构建和发布管理</vt:lpstr>
      <vt:lpstr>软件配置管理给我们带来了什么</vt:lpstr>
      <vt:lpstr>PowerPoint 演示文稿</vt:lpstr>
      <vt:lpstr>配置管理工具</vt:lpstr>
      <vt:lpstr>PowerPoint 演示文稿</vt:lpstr>
      <vt:lpstr>关于配置管理的思考</vt:lpstr>
      <vt:lpstr>后续计划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王晶(Jing Wang)-顺丰航空</dc:creator>
  <cp:lastModifiedBy>Windows7</cp:lastModifiedBy>
  <cp:revision>18</cp:revision>
  <dcterms:created xsi:type="dcterms:W3CDTF">2018-04-18T01:09:11Z</dcterms:created>
  <dcterms:modified xsi:type="dcterms:W3CDTF">2018-04-18T06:08:47Z</dcterms:modified>
</cp:coreProperties>
</file>