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3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7" r:id="rId1"/>
  </p:sldMasterIdLst>
  <p:notesMasterIdLst>
    <p:notesMasterId r:id="rId34"/>
  </p:notesMasterIdLst>
  <p:sldIdLst>
    <p:sldId id="256" r:id="rId2"/>
    <p:sldId id="257" r:id="rId3"/>
    <p:sldId id="269" r:id="rId4"/>
    <p:sldId id="316" r:id="rId5"/>
    <p:sldId id="317" r:id="rId6"/>
    <p:sldId id="279" r:id="rId7"/>
    <p:sldId id="276" r:id="rId8"/>
    <p:sldId id="280" r:id="rId9"/>
    <p:sldId id="281" r:id="rId10"/>
    <p:sldId id="282" r:id="rId11"/>
    <p:sldId id="322" r:id="rId12"/>
    <p:sldId id="283" r:id="rId13"/>
    <p:sldId id="326" r:id="rId14"/>
    <p:sldId id="285" r:id="rId15"/>
    <p:sldId id="328" r:id="rId16"/>
    <p:sldId id="287" r:id="rId17"/>
    <p:sldId id="329" r:id="rId18"/>
    <p:sldId id="330" r:id="rId19"/>
    <p:sldId id="325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23" r:id="rId28"/>
    <p:sldId id="302" r:id="rId29"/>
    <p:sldId id="324" r:id="rId30"/>
    <p:sldId id="308" r:id="rId31"/>
    <p:sldId id="262" r:id="rId32"/>
    <p:sldId id="304" r:id="rId33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86463" autoAdjust="0"/>
  </p:normalViewPr>
  <p:slideViewPr>
    <p:cSldViewPr>
      <p:cViewPr varScale="1">
        <p:scale>
          <a:sx n="78" d="100"/>
          <a:sy n="78" d="100"/>
        </p:scale>
        <p:origin x="-4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0"/>
      <c:rotY val="0"/>
      <c:depthPercent val="100"/>
      <c:rAngAx val="0"/>
      <c:perspective val="3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软件产业统计数据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投资</c:v>
                </c:pt>
                <c:pt idx="1">
                  <c:v>生产效率</c:v>
                </c:pt>
                <c:pt idx="2">
                  <c:v>需求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2</c:v>
                </c:pt>
                <c:pt idx="1">
                  <c:v>0.35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145875712"/>
        <c:axId val="147050496"/>
        <c:axId val="0"/>
      </c:bar3DChart>
      <c:catAx>
        <c:axId val="145875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7050496"/>
        <c:crosses val="autoZero"/>
        <c:auto val="1"/>
        <c:lblAlgn val="ctr"/>
        <c:lblOffset val="100"/>
        <c:noMultiLvlLbl val="0"/>
      </c:catAx>
      <c:valAx>
        <c:axId val="147050496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5875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CF7AFC-6794-4407-B5D9-3CCC79D69E4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5C316B7-250F-4FE1-9301-CD1151750CDB}">
      <dgm:prSet phldrT="[文本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zh-CN" altLang="en-US" dirty="0" smtClean="0"/>
            <a:t>简单</a:t>
          </a:r>
          <a:endParaRPr lang="zh-CN" altLang="en-US" dirty="0"/>
        </a:p>
      </dgm:t>
    </dgm:pt>
    <dgm:pt modelId="{4FAF52FE-10E2-447B-8FB0-60D131105884}" type="parTrans" cxnId="{F6F9655F-6041-4B6A-9359-2701FD971D40}">
      <dgm:prSet/>
      <dgm:spPr/>
      <dgm:t>
        <a:bodyPr/>
        <a:lstStyle/>
        <a:p>
          <a:endParaRPr lang="zh-CN" altLang="en-US"/>
        </a:p>
      </dgm:t>
    </dgm:pt>
    <dgm:pt modelId="{F49F0C1B-82FD-4F94-B657-E5A6BDB28515}" type="sibTrans" cxnId="{F6F9655F-6041-4B6A-9359-2701FD971D40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zh-CN" altLang="en-US"/>
        </a:p>
      </dgm:t>
    </dgm:pt>
    <dgm:pt modelId="{15168112-3BD6-424A-9D41-19F05105F1AA}">
      <dgm:prSet phldrT="[文本]"/>
      <dgm:spPr>
        <a:solidFill>
          <a:srgbClr val="FFC000"/>
        </a:solidFill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 smtClean="0"/>
            <a:t>复杂</a:t>
          </a:r>
          <a:endParaRPr lang="zh-CN" altLang="en-US" dirty="0"/>
        </a:p>
      </dgm:t>
    </dgm:pt>
    <dgm:pt modelId="{9834526B-6E2A-49A9-9FC0-A60C6C289942}" type="parTrans" cxnId="{1854167C-B5DC-41C0-B216-04D24F045F9F}">
      <dgm:prSet/>
      <dgm:spPr/>
      <dgm:t>
        <a:bodyPr/>
        <a:lstStyle/>
        <a:p>
          <a:endParaRPr lang="zh-CN" altLang="en-US"/>
        </a:p>
      </dgm:t>
    </dgm:pt>
    <dgm:pt modelId="{6E209AFC-1C80-485C-BA7A-6F8AC0A5BEB1}" type="sibTrans" cxnId="{1854167C-B5DC-41C0-B216-04D24F045F9F}">
      <dgm:prSet/>
      <dgm:spPr/>
      <dgm:t>
        <a:bodyPr/>
        <a:lstStyle/>
        <a:p>
          <a:endParaRPr lang="zh-CN" altLang="en-US"/>
        </a:p>
      </dgm:t>
    </dgm:pt>
    <dgm:pt modelId="{9DF06951-66B8-463C-93BC-534EBD7EA24B}" type="pres">
      <dgm:prSet presAssocID="{75CF7AFC-6794-4407-B5D9-3CCC79D69E49}" presName="Name0" presStyleCnt="0">
        <dgm:presLayoutVars>
          <dgm:dir/>
          <dgm:resizeHandles val="exact"/>
        </dgm:presLayoutVars>
      </dgm:prSet>
      <dgm:spPr/>
    </dgm:pt>
    <dgm:pt modelId="{692F26CF-7FF6-479E-9A03-D0E561AC7F10}" type="pres">
      <dgm:prSet presAssocID="{05C316B7-250F-4FE1-9301-CD1151750CDB}" presName="node" presStyleLbl="node1" presStyleIdx="0" presStyleCnt="2" custScaleY="472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B5CC2B-ADDF-4CF2-898E-63B8052ED6C5}" type="pres">
      <dgm:prSet presAssocID="{F49F0C1B-82FD-4F94-B657-E5A6BDB28515}" presName="sibTrans" presStyleLbl="sibTrans2D1" presStyleIdx="0" presStyleCnt="1" custScaleY="64705"/>
      <dgm:spPr/>
      <dgm:t>
        <a:bodyPr/>
        <a:lstStyle/>
        <a:p>
          <a:endParaRPr lang="zh-CN" altLang="en-US"/>
        </a:p>
      </dgm:t>
    </dgm:pt>
    <dgm:pt modelId="{650434D3-7644-4D2E-920F-C618B7D4C995}" type="pres">
      <dgm:prSet presAssocID="{F49F0C1B-82FD-4F94-B657-E5A6BDB28515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8922D011-EF51-49A5-9AFA-035721FDDB05}" type="pres">
      <dgm:prSet presAssocID="{15168112-3BD6-424A-9D41-19F05105F1AA}" presName="node" presStyleLbl="node1" presStyleIdx="1" presStyleCnt="2" custScaleY="472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5A9CAA-7B3F-49F8-99BF-2CF54185A234}" type="presOf" srcId="{05C316B7-250F-4FE1-9301-CD1151750CDB}" destId="{692F26CF-7FF6-479E-9A03-D0E561AC7F10}" srcOrd="0" destOrd="0" presId="urn:microsoft.com/office/officeart/2005/8/layout/process1"/>
    <dgm:cxn modelId="{4AE41B1C-FDBB-427E-B8CC-5DCD9436AE24}" type="presOf" srcId="{F49F0C1B-82FD-4F94-B657-E5A6BDB28515}" destId="{19B5CC2B-ADDF-4CF2-898E-63B8052ED6C5}" srcOrd="0" destOrd="0" presId="urn:microsoft.com/office/officeart/2005/8/layout/process1"/>
    <dgm:cxn modelId="{B7F38A2F-35D7-4CFA-91FD-7C541AAEBBC5}" type="presOf" srcId="{F49F0C1B-82FD-4F94-B657-E5A6BDB28515}" destId="{650434D3-7644-4D2E-920F-C618B7D4C995}" srcOrd="1" destOrd="0" presId="urn:microsoft.com/office/officeart/2005/8/layout/process1"/>
    <dgm:cxn modelId="{B9D17064-B831-464C-ABFF-7FC524E965F3}" type="presOf" srcId="{15168112-3BD6-424A-9D41-19F05105F1AA}" destId="{8922D011-EF51-49A5-9AFA-035721FDDB05}" srcOrd="0" destOrd="0" presId="urn:microsoft.com/office/officeart/2005/8/layout/process1"/>
    <dgm:cxn modelId="{F6F9655F-6041-4B6A-9359-2701FD971D40}" srcId="{75CF7AFC-6794-4407-B5D9-3CCC79D69E49}" destId="{05C316B7-250F-4FE1-9301-CD1151750CDB}" srcOrd="0" destOrd="0" parTransId="{4FAF52FE-10E2-447B-8FB0-60D131105884}" sibTransId="{F49F0C1B-82FD-4F94-B657-E5A6BDB28515}"/>
    <dgm:cxn modelId="{2A941262-86E0-4534-B158-5A0FE9ADA601}" type="presOf" srcId="{75CF7AFC-6794-4407-B5D9-3CCC79D69E49}" destId="{9DF06951-66B8-463C-93BC-534EBD7EA24B}" srcOrd="0" destOrd="0" presId="urn:microsoft.com/office/officeart/2005/8/layout/process1"/>
    <dgm:cxn modelId="{1854167C-B5DC-41C0-B216-04D24F045F9F}" srcId="{75CF7AFC-6794-4407-B5D9-3CCC79D69E49}" destId="{15168112-3BD6-424A-9D41-19F05105F1AA}" srcOrd="1" destOrd="0" parTransId="{9834526B-6E2A-49A9-9FC0-A60C6C289942}" sibTransId="{6E209AFC-1C80-485C-BA7A-6F8AC0A5BEB1}"/>
    <dgm:cxn modelId="{077DF8AF-B315-4059-9461-CA1FC8C70DBE}" type="presParOf" srcId="{9DF06951-66B8-463C-93BC-534EBD7EA24B}" destId="{692F26CF-7FF6-479E-9A03-D0E561AC7F10}" srcOrd="0" destOrd="0" presId="urn:microsoft.com/office/officeart/2005/8/layout/process1"/>
    <dgm:cxn modelId="{B594C138-AD75-45FF-9D77-68BBF8855146}" type="presParOf" srcId="{9DF06951-66B8-463C-93BC-534EBD7EA24B}" destId="{19B5CC2B-ADDF-4CF2-898E-63B8052ED6C5}" srcOrd="1" destOrd="0" presId="urn:microsoft.com/office/officeart/2005/8/layout/process1"/>
    <dgm:cxn modelId="{FD6BCEEA-4705-4441-932A-948C68E80046}" type="presParOf" srcId="{19B5CC2B-ADDF-4CF2-898E-63B8052ED6C5}" destId="{650434D3-7644-4D2E-920F-C618B7D4C995}" srcOrd="0" destOrd="0" presId="urn:microsoft.com/office/officeart/2005/8/layout/process1"/>
    <dgm:cxn modelId="{2DD10438-1016-46EC-93C3-F2D3AD1629D1}" type="presParOf" srcId="{9DF06951-66B8-463C-93BC-534EBD7EA24B}" destId="{8922D011-EF51-49A5-9AFA-035721FDDB0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7255BE-B3AE-4647-BC83-FF8A6A652F31}" type="doc">
      <dgm:prSet loTypeId="urn:microsoft.com/office/officeart/2005/8/layout/radial4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DAD63C0B-4B4C-4246-B9C9-9C59EB2330DC}">
      <dgm:prSet phldrT="[文本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xfrm>
          <a:off x="3032999" y="3038279"/>
          <a:ext cx="1998897" cy="1998897"/>
        </a:xfrm>
        <a:prstGeom prst="ellipse">
          <a:avLst/>
        </a:prstGeom>
        <a:ln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软件质量？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4B92CCB2-24F9-4457-AE4F-75B4AC3DA5B0}" type="parTrans" cxnId="{BF7EF62D-ADEB-489D-9B84-136041E9103D}">
      <dgm:prSet/>
      <dgm:spPr/>
      <dgm:t>
        <a:bodyPr/>
        <a:lstStyle/>
        <a:p>
          <a:endParaRPr lang="zh-CN" altLang="en-US"/>
        </a:p>
      </dgm:t>
    </dgm:pt>
    <dgm:pt modelId="{6D468712-1EA6-4F6F-AA74-2B03EB9B1160}" type="sibTrans" cxnId="{BF7EF62D-ADEB-489D-9B84-136041E9103D}">
      <dgm:prSet/>
      <dgm:spPr/>
      <dgm:t>
        <a:bodyPr/>
        <a:lstStyle/>
        <a:p>
          <a:endParaRPr lang="zh-CN" altLang="en-US"/>
        </a:p>
      </dgm:t>
    </dgm:pt>
    <dgm:pt modelId="{248594BF-B457-45A9-A8C9-F4573D2BF298}">
      <dgm:prSet phldrT="[文本]"/>
      <dgm:spPr>
        <a:xfrm>
          <a:off x="2196" y="3478036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代码不知道</a:t>
          </a:r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被谁覆盖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B4658A09-4A60-425C-AB5F-2922E78A9630}" type="parTrans" cxnId="{E6D46C76-8B48-45EA-8862-B7B5BD8B2C45}">
      <dgm:prSet/>
      <dgm:spPr>
        <a:xfrm rot="10800000">
          <a:off x="701810" y="3752885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DC1884B8-30EC-413B-9B49-093BE3F1745C}" type="sibTrans" cxnId="{E6D46C76-8B48-45EA-8862-B7B5BD8B2C45}">
      <dgm:prSet/>
      <dgm:spPr/>
      <dgm:t>
        <a:bodyPr/>
        <a:lstStyle/>
        <a:p>
          <a:endParaRPr lang="zh-CN" altLang="en-US"/>
        </a:p>
      </dgm:t>
    </dgm:pt>
    <dgm:pt modelId="{CC701C5F-8FEE-4DEB-9DF0-63702E66D9C5}">
      <dgm:prSet phldrT="[文本]"/>
      <dgm:spPr>
        <a:xfrm>
          <a:off x="448417" y="1812718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1875044"/>
            <a:satOff val="-2813"/>
            <a:lumOff val="-45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开发人员使用错误的程序版本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D075ACF3-4444-4400-82EE-01FC90556644}" type="parTrans" cxnId="{C5E944E7-2D43-4080-91C5-20E5DDB7D861}">
      <dgm:prSet/>
      <dgm:spPr>
        <a:xfrm rot="12600000">
          <a:off x="1000460" y="2638309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1875044"/>
            <a:satOff val="-2813"/>
            <a:lumOff val="-458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9C722F0F-275D-4228-AFA3-6337D68F3955}" type="sibTrans" cxnId="{C5E944E7-2D43-4080-91C5-20E5DDB7D861}">
      <dgm:prSet/>
      <dgm:spPr/>
      <dgm:t>
        <a:bodyPr/>
        <a:lstStyle/>
        <a:p>
          <a:endParaRPr lang="zh-CN" altLang="en-US"/>
        </a:p>
      </dgm:t>
    </dgm:pt>
    <dgm:pt modelId="{2A55C8C2-BF85-4A1C-A237-B4463F3CAA60}">
      <dgm:prSet phldrT="[文本]"/>
      <dgm:spPr>
        <a:xfrm>
          <a:off x="1667515" y="593620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3750088"/>
            <a:satOff val="-5627"/>
            <a:lumOff val="-91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在代码整合期间引入深层</a:t>
          </a:r>
          <a:r>
            <a:rPr lang="en-US" altLang="zh-CN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BUG</a:t>
          </a:r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而无法回溯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E79062A8-1B85-4333-B9C7-65C0F748A056}" type="parTrans" cxnId="{BAEE0741-7667-483A-8DF7-399BFBB5DFB0}">
      <dgm:prSet/>
      <dgm:spPr>
        <a:xfrm rot="14400000">
          <a:off x="1816386" y="1822384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3750088"/>
            <a:satOff val="-5627"/>
            <a:lumOff val="-915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352CB84B-76A8-4043-BBC0-58671FFC9BAF}" type="sibTrans" cxnId="{BAEE0741-7667-483A-8DF7-399BFBB5DFB0}">
      <dgm:prSet/>
      <dgm:spPr/>
      <dgm:t>
        <a:bodyPr/>
        <a:lstStyle/>
        <a:p>
          <a:endParaRPr lang="zh-CN" altLang="en-US"/>
        </a:p>
      </dgm:t>
    </dgm:pt>
    <dgm:pt modelId="{79DB682F-76B9-4A65-80E8-A38481F90119}">
      <dgm:prSet/>
      <dgm:spPr/>
      <dgm:t>
        <a:bodyPr/>
        <a:lstStyle/>
        <a:p>
          <a:endParaRPr lang="zh-CN" altLang="en-US"/>
        </a:p>
      </dgm:t>
    </dgm:pt>
    <dgm:pt modelId="{A319EB7F-1EEC-4A72-BE58-A1FC315C01D0}" type="parTrans" cxnId="{D6B5F026-1BBC-4979-8E7A-3FB43595DCD4}">
      <dgm:prSet/>
      <dgm:spPr/>
      <dgm:t>
        <a:bodyPr/>
        <a:lstStyle/>
        <a:p>
          <a:endParaRPr lang="zh-CN" altLang="en-US"/>
        </a:p>
      </dgm:t>
    </dgm:pt>
    <dgm:pt modelId="{F55B5A2F-4A76-4CB4-9D3C-94457E7F4263}" type="sibTrans" cxnId="{D6B5F026-1BBC-4979-8E7A-3FB43595DCD4}">
      <dgm:prSet/>
      <dgm:spPr/>
      <dgm:t>
        <a:bodyPr/>
        <a:lstStyle/>
        <a:p>
          <a:endParaRPr lang="zh-CN" altLang="en-US"/>
        </a:p>
      </dgm:t>
    </dgm:pt>
    <dgm:pt modelId="{74CDCC6B-CC4B-485F-AFB5-8072853A32F9}">
      <dgm:prSet/>
      <dgm:spPr/>
      <dgm:t>
        <a:bodyPr/>
        <a:lstStyle/>
        <a:p>
          <a:endParaRPr lang="zh-CN" altLang="en-US"/>
        </a:p>
      </dgm:t>
    </dgm:pt>
    <dgm:pt modelId="{A11DA85B-006D-4914-B533-2E13E1782DF4}" type="parTrans" cxnId="{9DE9D8A2-5E47-466D-8671-3DD4608B0CFA}">
      <dgm:prSet/>
      <dgm:spPr/>
      <dgm:t>
        <a:bodyPr/>
        <a:lstStyle/>
        <a:p>
          <a:endParaRPr lang="zh-CN" altLang="en-US"/>
        </a:p>
      </dgm:t>
    </dgm:pt>
    <dgm:pt modelId="{A6078B21-B24F-4F32-9513-9F71B9BD88A6}" type="sibTrans" cxnId="{9DE9D8A2-5E47-466D-8671-3DD4608B0CFA}">
      <dgm:prSet/>
      <dgm:spPr/>
      <dgm:t>
        <a:bodyPr/>
        <a:lstStyle/>
        <a:p>
          <a:endParaRPr lang="zh-CN" altLang="en-US"/>
        </a:p>
      </dgm:t>
    </dgm:pt>
    <dgm:pt modelId="{8AA0BF96-9069-45F6-91BA-B10B556CB8C2}">
      <dgm:prSet/>
      <dgm:spPr/>
      <dgm:t>
        <a:bodyPr/>
        <a:lstStyle/>
        <a:p>
          <a:endParaRPr lang="zh-CN" altLang="en-US"/>
        </a:p>
      </dgm:t>
    </dgm:pt>
    <dgm:pt modelId="{6EE25C46-A4F6-4F0A-88EA-FF0293E8B62F}" type="parTrans" cxnId="{F7AF5A85-D450-4197-8D31-38C495A6954D}">
      <dgm:prSet/>
      <dgm:spPr/>
      <dgm:t>
        <a:bodyPr/>
        <a:lstStyle/>
        <a:p>
          <a:endParaRPr lang="zh-CN" altLang="en-US"/>
        </a:p>
      </dgm:t>
    </dgm:pt>
    <dgm:pt modelId="{C1B20D81-DC9A-4278-99FB-BDA035117C9E}" type="sibTrans" cxnId="{F7AF5A85-D450-4197-8D31-38C495A6954D}">
      <dgm:prSet/>
      <dgm:spPr/>
      <dgm:t>
        <a:bodyPr/>
        <a:lstStyle/>
        <a:p>
          <a:endParaRPr lang="zh-CN" altLang="en-US"/>
        </a:p>
      </dgm:t>
    </dgm:pt>
    <dgm:pt modelId="{162CB827-46E2-448B-9267-52094898E590}">
      <dgm:prSet/>
      <dgm:spPr/>
      <dgm:t>
        <a:bodyPr/>
        <a:lstStyle/>
        <a:p>
          <a:endParaRPr lang="zh-CN" altLang="en-US"/>
        </a:p>
      </dgm:t>
    </dgm:pt>
    <dgm:pt modelId="{6962CFB7-9C1A-4B7F-8DF8-74C48905B642}" type="parTrans" cxnId="{6FB29802-0453-4F5E-B308-FCB3CE0FB1FF}">
      <dgm:prSet/>
      <dgm:spPr/>
      <dgm:t>
        <a:bodyPr/>
        <a:lstStyle/>
        <a:p>
          <a:endParaRPr lang="zh-CN" altLang="en-US"/>
        </a:p>
      </dgm:t>
    </dgm:pt>
    <dgm:pt modelId="{32B04606-1F77-4A77-8B12-AD8B22D6F04D}" type="sibTrans" cxnId="{6FB29802-0453-4F5E-B308-FCB3CE0FB1FF}">
      <dgm:prSet/>
      <dgm:spPr/>
      <dgm:t>
        <a:bodyPr/>
        <a:lstStyle/>
        <a:p>
          <a:endParaRPr lang="zh-CN" altLang="en-US"/>
        </a:p>
      </dgm:t>
    </dgm:pt>
    <dgm:pt modelId="{4439C520-6EE8-4A60-BAAE-9AA347EC4A76}">
      <dgm:prSet/>
      <dgm:spPr/>
      <dgm:t>
        <a:bodyPr/>
        <a:lstStyle/>
        <a:p>
          <a:endParaRPr lang="zh-CN" altLang="en-US"/>
        </a:p>
      </dgm:t>
    </dgm:pt>
    <dgm:pt modelId="{E00F1D46-F1D7-42D7-8C17-43B33C7D881F}" type="parTrans" cxnId="{B5F5125D-FADE-45A4-8782-2DDFC738AB3A}">
      <dgm:prSet/>
      <dgm:spPr/>
      <dgm:t>
        <a:bodyPr/>
        <a:lstStyle/>
        <a:p>
          <a:endParaRPr lang="zh-CN" altLang="en-US"/>
        </a:p>
      </dgm:t>
    </dgm:pt>
    <dgm:pt modelId="{F4ECCE7B-B305-4EDA-92C3-BDD2F8F2B36D}" type="sibTrans" cxnId="{B5F5125D-FADE-45A4-8782-2DDFC738AB3A}">
      <dgm:prSet/>
      <dgm:spPr/>
      <dgm:t>
        <a:bodyPr/>
        <a:lstStyle/>
        <a:p>
          <a:endParaRPr lang="zh-CN" altLang="en-US"/>
        </a:p>
      </dgm:t>
    </dgm:pt>
    <dgm:pt modelId="{A8B80838-CCCF-4D03-BACC-08300758CAB2}">
      <dgm:prSet phldrT="[文本]"/>
      <dgm:spPr>
        <a:xfrm>
          <a:off x="4998152" y="593620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7500176"/>
            <a:satOff val="-11253"/>
            <a:lumOff val="-18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找不到某个文件的历史版本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CE991AFB-BA80-43D6-A320-6FF3AB903AB7}" type="parTrans" cxnId="{A4FF55FD-F31E-4DF9-BC73-EA452D25D9C6}">
      <dgm:prSet/>
      <dgm:spPr>
        <a:xfrm rot="18000000">
          <a:off x="4045536" y="1822384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7500176"/>
            <a:satOff val="-11253"/>
            <a:lumOff val="-183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C7DBF4CF-FD6E-4E9D-BA9E-920DD32848E0}" type="sibTrans" cxnId="{A4FF55FD-F31E-4DF9-BC73-EA452D25D9C6}">
      <dgm:prSet/>
      <dgm:spPr/>
      <dgm:t>
        <a:bodyPr/>
        <a:lstStyle/>
        <a:p>
          <a:endParaRPr lang="zh-CN" altLang="en-US"/>
        </a:p>
      </dgm:t>
    </dgm:pt>
    <dgm:pt modelId="{1CCA8A13-E620-412E-8559-A2A21076CF5C}">
      <dgm:prSet phldrT="[文本]"/>
      <dgm:spPr>
        <a:xfrm>
          <a:off x="6217250" y="1812718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9375220"/>
            <a:satOff val="-14067"/>
            <a:lumOff val="-228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历史版本出现严重问题，但无法获取当时的代码进行修改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40D2FC3C-E351-4A7D-AC5B-953550DC9F63}" type="parTrans" cxnId="{414930E1-1355-4D5B-96BD-26FE12B3380E}">
      <dgm:prSet/>
      <dgm:spPr>
        <a:xfrm rot="19800000">
          <a:off x="4861462" y="2638309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9375220"/>
            <a:satOff val="-14067"/>
            <a:lumOff val="-2288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51E6A7DE-2CA4-4B28-9DF0-8A664D86E542}" type="sibTrans" cxnId="{414930E1-1355-4D5B-96BD-26FE12B3380E}">
      <dgm:prSet/>
      <dgm:spPr/>
      <dgm:t>
        <a:bodyPr/>
        <a:lstStyle/>
        <a:p>
          <a:endParaRPr lang="zh-CN" altLang="en-US"/>
        </a:p>
      </dgm:t>
    </dgm:pt>
    <dgm:pt modelId="{08F80B70-4691-4E53-9B4A-B161BF848520}">
      <dgm:prSet phldrT="[文本]"/>
      <dgm:spPr>
        <a:xfrm>
          <a:off x="6663471" y="3478036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人员流动带来严重的信息丢失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F4FF968A-1792-479A-BE99-D3A5CE938D76}" type="parTrans" cxnId="{8881BF5F-97C8-47A3-9D01-BBD184EEC2D0}">
      <dgm:prSet/>
      <dgm:spPr>
        <a:xfrm>
          <a:off x="5160111" y="3752885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E87E9CE7-11EC-4A6F-AEC1-3F98908451A0}" type="sibTrans" cxnId="{8881BF5F-97C8-47A3-9D01-BBD184EEC2D0}">
      <dgm:prSet/>
      <dgm:spPr/>
      <dgm:t>
        <a:bodyPr/>
        <a:lstStyle/>
        <a:p>
          <a:endParaRPr lang="zh-CN" altLang="en-US"/>
        </a:p>
      </dgm:t>
    </dgm:pt>
    <dgm:pt modelId="{15B334F8-ED6B-4723-90F7-3624098F36D7}">
      <dgm:prSet phldrT="[文本]"/>
      <dgm:spPr>
        <a:xfrm>
          <a:off x="3332834" y="147399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5625132"/>
            <a:satOff val="-8440"/>
            <a:lumOff val="-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开发人员未经授权修改代码或文档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A638CCB4-01A4-49AF-9AE6-EAE2649901A3}" type="sibTrans" cxnId="{9A70CE51-0045-4F4F-9F93-1B84ACB4AA64}">
      <dgm:prSet/>
      <dgm:spPr/>
      <dgm:t>
        <a:bodyPr/>
        <a:lstStyle/>
        <a:p>
          <a:endParaRPr lang="zh-CN" altLang="en-US"/>
        </a:p>
      </dgm:t>
    </dgm:pt>
    <dgm:pt modelId="{0C0F90AC-A877-47B6-9B20-5EEC45DA123F}" type="parTrans" cxnId="{9A70CE51-0045-4F4F-9F93-1B84ACB4AA64}">
      <dgm:prSet/>
      <dgm:spPr>
        <a:xfrm rot="16200000">
          <a:off x="2930961" y="1523734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5625132"/>
            <a:satOff val="-8440"/>
            <a:lumOff val="-1373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ACA52003-E5B2-43BC-B11E-099730A0E4F3}" type="pres">
      <dgm:prSet presAssocID="{E17255BE-B3AE-4647-BC83-FF8A6A652F3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588246A-CFE1-4D55-8CD9-6AF455589F4C}" type="pres">
      <dgm:prSet presAssocID="{DAD63C0B-4B4C-4246-B9C9-9C59EB2330DC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B409BFED-D431-45F8-81AF-22DE8B357BBD}" type="pres">
      <dgm:prSet presAssocID="{B4658A09-4A60-425C-AB5F-2922E78A9630}" presName="parTrans" presStyleLbl="bgSibTrans2D1" presStyleIdx="0" presStyleCnt="7"/>
      <dgm:spPr/>
      <dgm:t>
        <a:bodyPr/>
        <a:lstStyle/>
        <a:p>
          <a:endParaRPr lang="zh-CN" altLang="en-US"/>
        </a:p>
      </dgm:t>
    </dgm:pt>
    <dgm:pt modelId="{3AA2096B-AC5E-4BBA-AF22-B9D3B8776114}" type="pres">
      <dgm:prSet presAssocID="{248594BF-B457-45A9-A8C9-F4573D2BF298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C75A39-11B2-4061-A23F-149DFD81B80B}" type="pres">
      <dgm:prSet presAssocID="{D075ACF3-4444-4400-82EE-01FC90556644}" presName="parTrans" presStyleLbl="bgSibTrans2D1" presStyleIdx="1" presStyleCnt="7"/>
      <dgm:spPr/>
      <dgm:t>
        <a:bodyPr/>
        <a:lstStyle/>
        <a:p>
          <a:endParaRPr lang="zh-CN" altLang="en-US"/>
        </a:p>
      </dgm:t>
    </dgm:pt>
    <dgm:pt modelId="{73FECBE4-CDDC-494E-B061-ECAD052B3D2B}" type="pres">
      <dgm:prSet presAssocID="{CC701C5F-8FEE-4DEB-9DF0-63702E66D9C5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6D5652-1823-4A80-8948-9806D66E9249}" type="pres">
      <dgm:prSet presAssocID="{E79062A8-1B85-4333-B9C7-65C0F748A056}" presName="parTrans" presStyleLbl="bgSibTrans2D1" presStyleIdx="2" presStyleCnt="7"/>
      <dgm:spPr/>
      <dgm:t>
        <a:bodyPr/>
        <a:lstStyle/>
        <a:p>
          <a:endParaRPr lang="zh-CN" altLang="en-US"/>
        </a:p>
      </dgm:t>
    </dgm:pt>
    <dgm:pt modelId="{A4E71E75-B32A-4DAE-ACEB-E2B05ECA2719}" type="pres">
      <dgm:prSet presAssocID="{2A55C8C2-BF85-4A1C-A237-B4463F3CAA60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2B080A-4671-40D0-95E4-9D5144BB4E97}" type="pres">
      <dgm:prSet presAssocID="{0C0F90AC-A877-47B6-9B20-5EEC45DA123F}" presName="parTrans" presStyleLbl="bgSibTrans2D1" presStyleIdx="3" presStyleCnt="7"/>
      <dgm:spPr/>
      <dgm:t>
        <a:bodyPr/>
        <a:lstStyle/>
        <a:p>
          <a:endParaRPr lang="zh-CN" altLang="en-US"/>
        </a:p>
      </dgm:t>
    </dgm:pt>
    <dgm:pt modelId="{C3E84577-FEB6-4034-AFBD-EF9026DDAD09}" type="pres">
      <dgm:prSet presAssocID="{15B334F8-ED6B-4723-90F7-3624098F36D7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EBE7C6-10BF-4593-A367-98CED450134A}" type="pres">
      <dgm:prSet presAssocID="{CE991AFB-BA80-43D6-A320-6FF3AB903AB7}" presName="parTrans" presStyleLbl="bgSibTrans2D1" presStyleIdx="4" presStyleCnt="7"/>
      <dgm:spPr/>
      <dgm:t>
        <a:bodyPr/>
        <a:lstStyle/>
        <a:p>
          <a:endParaRPr lang="zh-CN" altLang="en-US"/>
        </a:p>
      </dgm:t>
    </dgm:pt>
    <dgm:pt modelId="{F72BF1FD-4C55-422F-BF1C-D73B144687B0}" type="pres">
      <dgm:prSet presAssocID="{A8B80838-CCCF-4D03-BACC-08300758CAB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B4F239-C1F5-4437-8A6D-FDEFCF3CFB8B}" type="pres">
      <dgm:prSet presAssocID="{40D2FC3C-E351-4A7D-AC5B-953550DC9F63}" presName="parTrans" presStyleLbl="bgSibTrans2D1" presStyleIdx="5" presStyleCnt="7"/>
      <dgm:spPr/>
      <dgm:t>
        <a:bodyPr/>
        <a:lstStyle/>
        <a:p>
          <a:endParaRPr lang="zh-CN" altLang="en-US"/>
        </a:p>
      </dgm:t>
    </dgm:pt>
    <dgm:pt modelId="{78034475-D7B1-4801-ADDF-FD569CE24161}" type="pres">
      <dgm:prSet presAssocID="{1CCA8A13-E620-412E-8559-A2A21076CF5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F75F6E-8C37-4522-8DF9-0AB051CF177B}" type="pres">
      <dgm:prSet presAssocID="{F4FF968A-1792-479A-BE99-D3A5CE938D76}" presName="parTrans" presStyleLbl="bgSibTrans2D1" presStyleIdx="6" presStyleCnt="7"/>
      <dgm:spPr/>
      <dgm:t>
        <a:bodyPr/>
        <a:lstStyle/>
        <a:p>
          <a:endParaRPr lang="zh-CN" altLang="en-US"/>
        </a:p>
      </dgm:t>
    </dgm:pt>
    <dgm:pt modelId="{090537F1-0383-4600-83D5-22F8ADB6BAC5}" type="pres">
      <dgm:prSet presAssocID="{08F80B70-4691-4E53-9B4A-B161BF848520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B0FC9A-68D0-461B-BAFD-F638F7215246}" type="presOf" srcId="{15B334F8-ED6B-4723-90F7-3624098F36D7}" destId="{C3E84577-FEB6-4034-AFBD-EF9026DDAD09}" srcOrd="0" destOrd="0" presId="urn:microsoft.com/office/officeart/2005/8/layout/radial4"/>
    <dgm:cxn modelId="{A1115518-095D-4D3E-8A17-8FCF7D3C8570}" type="presOf" srcId="{D075ACF3-4444-4400-82EE-01FC90556644}" destId="{F9C75A39-11B2-4061-A23F-149DFD81B80B}" srcOrd="0" destOrd="0" presId="urn:microsoft.com/office/officeart/2005/8/layout/radial4"/>
    <dgm:cxn modelId="{FB4D7233-6239-4DB9-A1C7-2B38B35F4E0F}" type="presOf" srcId="{0C0F90AC-A877-47B6-9B20-5EEC45DA123F}" destId="{5A2B080A-4671-40D0-95E4-9D5144BB4E97}" srcOrd="0" destOrd="0" presId="urn:microsoft.com/office/officeart/2005/8/layout/radial4"/>
    <dgm:cxn modelId="{5FE57780-D344-4F64-86B4-24111C6090C0}" type="presOf" srcId="{1CCA8A13-E620-412E-8559-A2A21076CF5C}" destId="{78034475-D7B1-4801-ADDF-FD569CE24161}" srcOrd="0" destOrd="0" presId="urn:microsoft.com/office/officeart/2005/8/layout/radial4"/>
    <dgm:cxn modelId="{BAEE0741-7667-483A-8DF7-399BFBB5DFB0}" srcId="{DAD63C0B-4B4C-4246-B9C9-9C59EB2330DC}" destId="{2A55C8C2-BF85-4A1C-A237-B4463F3CAA60}" srcOrd="2" destOrd="0" parTransId="{E79062A8-1B85-4333-B9C7-65C0F748A056}" sibTransId="{352CB84B-76A8-4043-BBC0-58671FFC9BAF}"/>
    <dgm:cxn modelId="{9DE9D8A2-5E47-466D-8671-3DD4608B0CFA}" srcId="{E17255BE-B3AE-4647-BC83-FF8A6A652F31}" destId="{74CDCC6B-CC4B-485F-AFB5-8072853A32F9}" srcOrd="4" destOrd="0" parTransId="{A11DA85B-006D-4914-B533-2E13E1782DF4}" sibTransId="{A6078B21-B24F-4F32-9513-9F71B9BD88A6}"/>
    <dgm:cxn modelId="{C5E944E7-2D43-4080-91C5-20E5DDB7D861}" srcId="{DAD63C0B-4B4C-4246-B9C9-9C59EB2330DC}" destId="{CC701C5F-8FEE-4DEB-9DF0-63702E66D9C5}" srcOrd="1" destOrd="0" parTransId="{D075ACF3-4444-4400-82EE-01FC90556644}" sibTransId="{9C722F0F-275D-4228-AFA3-6337D68F3955}"/>
    <dgm:cxn modelId="{8F4344AB-45E3-41AC-80EB-34D016A15DAD}" type="presOf" srcId="{08F80B70-4691-4E53-9B4A-B161BF848520}" destId="{090537F1-0383-4600-83D5-22F8ADB6BAC5}" srcOrd="0" destOrd="0" presId="urn:microsoft.com/office/officeart/2005/8/layout/radial4"/>
    <dgm:cxn modelId="{FB21492A-B1B0-40CB-BCC6-DFC13B502129}" type="presOf" srcId="{E17255BE-B3AE-4647-BC83-FF8A6A652F31}" destId="{ACA52003-E5B2-43BC-B11E-099730A0E4F3}" srcOrd="0" destOrd="0" presId="urn:microsoft.com/office/officeart/2005/8/layout/radial4"/>
    <dgm:cxn modelId="{6FB29802-0453-4F5E-B308-FCB3CE0FB1FF}" srcId="{E17255BE-B3AE-4647-BC83-FF8A6A652F31}" destId="{162CB827-46E2-448B-9267-52094898E590}" srcOrd="2" destOrd="0" parTransId="{6962CFB7-9C1A-4B7F-8DF8-74C48905B642}" sibTransId="{32B04606-1F77-4A77-8B12-AD8B22D6F04D}"/>
    <dgm:cxn modelId="{800A782D-DCA9-4B4F-8E5B-52199A8217E7}" type="presOf" srcId="{CC701C5F-8FEE-4DEB-9DF0-63702E66D9C5}" destId="{73FECBE4-CDDC-494E-B061-ECAD052B3D2B}" srcOrd="0" destOrd="0" presId="urn:microsoft.com/office/officeart/2005/8/layout/radial4"/>
    <dgm:cxn modelId="{D6B5F026-1BBC-4979-8E7A-3FB43595DCD4}" srcId="{E17255BE-B3AE-4647-BC83-FF8A6A652F31}" destId="{79DB682F-76B9-4A65-80E8-A38481F90119}" srcOrd="3" destOrd="0" parTransId="{A319EB7F-1EEC-4A72-BE58-A1FC315C01D0}" sibTransId="{F55B5A2F-4A76-4CB4-9D3C-94457E7F4263}"/>
    <dgm:cxn modelId="{1BFB7395-353F-4A80-9DB5-4778078F83C2}" type="presOf" srcId="{F4FF968A-1792-479A-BE99-D3A5CE938D76}" destId="{83F75F6E-8C37-4522-8DF9-0AB051CF177B}" srcOrd="0" destOrd="0" presId="urn:microsoft.com/office/officeart/2005/8/layout/radial4"/>
    <dgm:cxn modelId="{B5F5125D-FADE-45A4-8782-2DDFC738AB3A}" srcId="{E17255BE-B3AE-4647-BC83-FF8A6A652F31}" destId="{4439C520-6EE8-4A60-BAAE-9AA347EC4A76}" srcOrd="1" destOrd="0" parTransId="{E00F1D46-F1D7-42D7-8C17-43B33C7D881F}" sibTransId="{F4ECCE7B-B305-4EDA-92C3-BDD2F8F2B36D}"/>
    <dgm:cxn modelId="{414930E1-1355-4D5B-96BD-26FE12B3380E}" srcId="{DAD63C0B-4B4C-4246-B9C9-9C59EB2330DC}" destId="{1CCA8A13-E620-412E-8559-A2A21076CF5C}" srcOrd="5" destOrd="0" parTransId="{40D2FC3C-E351-4A7D-AC5B-953550DC9F63}" sibTransId="{51E6A7DE-2CA4-4B28-9DF0-8A664D86E542}"/>
    <dgm:cxn modelId="{9A70CE51-0045-4F4F-9F93-1B84ACB4AA64}" srcId="{DAD63C0B-4B4C-4246-B9C9-9C59EB2330DC}" destId="{15B334F8-ED6B-4723-90F7-3624098F36D7}" srcOrd="3" destOrd="0" parTransId="{0C0F90AC-A877-47B6-9B20-5EEC45DA123F}" sibTransId="{A638CCB4-01A4-49AF-9AE6-EAE2649901A3}"/>
    <dgm:cxn modelId="{A10F5082-9C33-428C-A868-0E9450F841F1}" type="presOf" srcId="{40D2FC3C-E351-4A7D-AC5B-953550DC9F63}" destId="{CAB4F239-C1F5-4437-8A6D-FDEFCF3CFB8B}" srcOrd="0" destOrd="0" presId="urn:microsoft.com/office/officeart/2005/8/layout/radial4"/>
    <dgm:cxn modelId="{31912E26-2F69-4C45-B498-0F0B309C07B6}" type="presOf" srcId="{DAD63C0B-4B4C-4246-B9C9-9C59EB2330DC}" destId="{6588246A-CFE1-4D55-8CD9-6AF455589F4C}" srcOrd="0" destOrd="0" presId="urn:microsoft.com/office/officeart/2005/8/layout/radial4"/>
    <dgm:cxn modelId="{F7AF5A85-D450-4197-8D31-38C495A6954D}" srcId="{E17255BE-B3AE-4647-BC83-FF8A6A652F31}" destId="{8AA0BF96-9069-45F6-91BA-B10B556CB8C2}" srcOrd="5" destOrd="0" parTransId="{6EE25C46-A4F6-4F0A-88EA-FF0293E8B62F}" sibTransId="{C1B20D81-DC9A-4278-99FB-BDA035117C9E}"/>
    <dgm:cxn modelId="{8881BF5F-97C8-47A3-9D01-BBD184EEC2D0}" srcId="{DAD63C0B-4B4C-4246-B9C9-9C59EB2330DC}" destId="{08F80B70-4691-4E53-9B4A-B161BF848520}" srcOrd="6" destOrd="0" parTransId="{F4FF968A-1792-479A-BE99-D3A5CE938D76}" sibTransId="{E87E9CE7-11EC-4A6F-AEC1-3F98908451A0}"/>
    <dgm:cxn modelId="{82A53F5A-F84E-417D-B513-440EFA9A50DD}" type="presOf" srcId="{248594BF-B457-45A9-A8C9-F4573D2BF298}" destId="{3AA2096B-AC5E-4BBA-AF22-B9D3B8776114}" srcOrd="0" destOrd="0" presId="urn:microsoft.com/office/officeart/2005/8/layout/radial4"/>
    <dgm:cxn modelId="{C7F90F65-C47F-418E-AAC9-D8629CA28AFB}" type="presOf" srcId="{CE991AFB-BA80-43D6-A320-6FF3AB903AB7}" destId="{E2EBE7C6-10BF-4593-A367-98CED450134A}" srcOrd="0" destOrd="0" presId="urn:microsoft.com/office/officeart/2005/8/layout/radial4"/>
    <dgm:cxn modelId="{8A86C9B3-6EC8-42D9-98E2-34A3879332F2}" type="presOf" srcId="{E79062A8-1B85-4333-B9C7-65C0F748A056}" destId="{4B6D5652-1823-4A80-8948-9806D66E9249}" srcOrd="0" destOrd="0" presId="urn:microsoft.com/office/officeart/2005/8/layout/radial4"/>
    <dgm:cxn modelId="{30864474-1481-4F8C-8F78-2B3530587CEF}" type="presOf" srcId="{A8B80838-CCCF-4D03-BACC-08300758CAB2}" destId="{F72BF1FD-4C55-422F-BF1C-D73B144687B0}" srcOrd="0" destOrd="0" presId="urn:microsoft.com/office/officeart/2005/8/layout/radial4"/>
    <dgm:cxn modelId="{A473C760-8A22-42A3-8ECD-9DE69563011C}" type="presOf" srcId="{2A55C8C2-BF85-4A1C-A237-B4463F3CAA60}" destId="{A4E71E75-B32A-4DAE-ACEB-E2B05ECA2719}" srcOrd="0" destOrd="0" presId="urn:microsoft.com/office/officeart/2005/8/layout/radial4"/>
    <dgm:cxn modelId="{2FFB53F4-999B-4276-8B39-2132A2F77A37}" type="presOf" srcId="{B4658A09-4A60-425C-AB5F-2922E78A9630}" destId="{B409BFED-D431-45F8-81AF-22DE8B357BBD}" srcOrd="0" destOrd="0" presId="urn:microsoft.com/office/officeart/2005/8/layout/radial4"/>
    <dgm:cxn modelId="{A4FF55FD-F31E-4DF9-BC73-EA452D25D9C6}" srcId="{DAD63C0B-4B4C-4246-B9C9-9C59EB2330DC}" destId="{A8B80838-CCCF-4D03-BACC-08300758CAB2}" srcOrd="4" destOrd="0" parTransId="{CE991AFB-BA80-43D6-A320-6FF3AB903AB7}" sibTransId="{C7DBF4CF-FD6E-4E9D-BA9E-920DD32848E0}"/>
    <dgm:cxn modelId="{E6D46C76-8B48-45EA-8862-B7B5BD8B2C45}" srcId="{DAD63C0B-4B4C-4246-B9C9-9C59EB2330DC}" destId="{248594BF-B457-45A9-A8C9-F4573D2BF298}" srcOrd="0" destOrd="0" parTransId="{B4658A09-4A60-425C-AB5F-2922E78A9630}" sibTransId="{DC1884B8-30EC-413B-9B49-093BE3F1745C}"/>
    <dgm:cxn modelId="{BF7EF62D-ADEB-489D-9B84-136041E9103D}" srcId="{E17255BE-B3AE-4647-BC83-FF8A6A652F31}" destId="{DAD63C0B-4B4C-4246-B9C9-9C59EB2330DC}" srcOrd="0" destOrd="0" parTransId="{4B92CCB2-24F9-4457-AE4F-75B4AC3DA5B0}" sibTransId="{6D468712-1EA6-4F6F-AA74-2B03EB9B1160}"/>
    <dgm:cxn modelId="{A866A464-A5DB-4B1A-8716-3128B6D10E0D}" type="presParOf" srcId="{ACA52003-E5B2-43BC-B11E-099730A0E4F3}" destId="{6588246A-CFE1-4D55-8CD9-6AF455589F4C}" srcOrd="0" destOrd="0" presId="urn:microsoft.com/office/officeart/2005/8/layout/radial4"/>
    <dgm:cxn modelId="{761DA740-3AF6-4244-9560-C5C69EDD57B5}" type="presParOf" srcId="{ACA52003-E5B2-43BC-B11E-099730A0E4F3}" destId="{B409BFED-D431-45F8-81AF-22DE8B357BBD}" srcOrd="1" destOrd="0" presId="urn:microsoft.com/office/officeart/2005/8/layout/radial4"/>
    <dgm:cxn modelId="{73948598-0202-4525-9180-D7BB06F7275C}" type="presParOf" srcId="{ACA52003-E5B2-43BC-B11E-099730A0E4F3}" destId="{3AA2096B-AC5E-4BBA-AF22-B9D3B8776114}" srcOrd="2" destOrd="0" presId="urn:microsoft.com/office/officeart/2005/8/layout/radial4"/>
    <dgm:cxn modelId="{22433A5F-BA13-47D9-AFC9-EF774B96437B}" type="presParOf" srcId="{ACA52003-E5B2-43BC-B11E-099730A0E4F3}" destId="{F9C75A39-11B2-4061-A23F-149DFD81B80B}" srcOrd="3" destOrd="0" presId="urn:microsoft.com/office/officeart/2005/8/layout/radial4"/>
    <dgm:cxn modelId="{137D75A7-4F09-4122-B8B3-0871E3228848}" type="presParOf" srcId="{ACA52003-E5B2-43BC-B11E-099730A0E4F3}" destId="{73FECBE4-CDDC-494E-B061-ECAD052B3D2B}" srcOrd="4" destOrd="0" presId="urn:microsoft.com/office/officeart/2005/8/layout/radial4"/>
    <dgm:cxn modelId="{FB287591-32D3-4FA4-998D-BCBCED874593}" type="presParOf" srcId="{ACA52003-E5B2-43BC-B11E-099730A0E4F3}" destId="{4B6D5652-1823-4A80-8948-9806D66E9249}" srcOrd="5" destOrd="0" presId="urn:microsoft.com/office/officeart/2005/8/layout/radial4"/>
    <dgm:cxn modelId="{2FD57AFB-2786-4096-A61A-5639EA346F86}" type="presParOf" srcId="{ACA52003-E5B2-43BC-B11E-099730A0E4F3}" destId="{A4E71E75-B32A-4DAE-ACEB-E2B05ECA2719}" srcOrd="6" destOrd="0" presId="urn:microsoft.com/office/officeart/2005/8/layout/radial4"/>
    <dgm:cxn modelId="{8A7924AF-4880-4467-A311-58B77CB9D90B}" type="presParOf" srcId="{ACA52003-E5B2-43BC-B11E-099730A0E4F3}" destId="{5A2B080A-4671-40D0-95E4-9D5144BB4E97}" srcOrd="7" destOrd="0" presId="urn:microsoft.com/office/officeart/2005/8/layout/radial4"/>
    <dgm:cxn modelId="{A62A53FB-7C13-4616-8827-C5FB1AFCC38B}" type="presParOf" srcId="{ACA52003-E5B2-43BC-B11E-099730A0E4F3}" destId="{C3E84577-FEB6-4034-AFBD-EF9026DDAD09}" srcOrd="8" destOrd="0" presId="urn:microsoft.com/office/officeart/2005/8/layout/radial4"/>
    <dgm:cxn modelId="{3902999F-F745-4550-BBF8-9E56C2E2398F}" type="presParOf" srcId="{ACA52003-E5B2-43BC-B11E-099730A0E4F3}" destId="{E2EBE7C6-10BF-4593-A367-98CED450134A}" srcOrd="9" destOrd="0" presId="urn:microsoft.com/office/officeart/2005/8/layout/radial4"/>
    <dgm:cxn modelId="{308E9B40-6A10-41FD-B044-D33AC1AAC770}" type="presParOf" srcId="{ACA52003-E5B2-43BC-B11E-099730A0E4F3}" destId="{F72BF1FD-4C55-422F-BF1C-D73B144687B0}" srcOrd="10" destOrd="0" presId="urn:microsoft.com/office/officeart/2005/8/layout/radial4"/>
    <dgm:cxn modelId="{8DA3D0FE-04C1-4ACD-A6EA-A6227DC11DB6}" type="presParOf" srcId="{ACA52003-E5B2-43BC-B11E-099730A0E4F3}" destId="{CAB4F239-C1F5-4437-8A6D-FDEFCF3CFB8B}" srcOrd="11" destOrd="0" presId="urn:microsoft.com/office/officeart/2005/8/layout/radial4"/>
    <dgm:cxn modelId="{F935B367-3A68-40EA-989D-0874AC169433}" type="presParOf" srcId="{ACA52003-E5B2-43BC-B11E-099730A0E4F3}" destId="{78034475-D7B1-4801-ADDF-FD569CE24161}" srcOrd="12" destOrd="0" presId="urn:microsoft.com/office/officeart/2005/8/layout/radial4"/>
    <dgm:cxn modelId="{BA2FF197-2AEB-43B9-88AD-7B3635FD82DF}" type="presParOf" srcId="{ACA52003-E5B2-43BC-B11E-099730A0E4F3}" destId="{83F75F6E-8C37-4522-8DF9-0AB051CF177B}" srcOrd="13" destOrd="0" presId="urn:microsoft.com/office/officeart/2005/8/layout/radial4"/>
    <dgm:cxn modelId="{83923529-FD67-47B0-8A83-9EC869FC0E49}" type="presParOf" srcId="{ACA52003-E5B2-43BC-B11E-099730A0E4F3}" destId="{090537F1-0383-4600-83D5-22F8ADB6BAC5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EE4BF1-EFCC-4724-870A-D18661E77506}" type="doc">
      <dgm:prSet loTypeId="urn:microsoft.com/office/officeart/2005/8/layout/balance1" loCatId="relationship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91517D2C-AF93-4518-89F8-AEFB2F71704D}">
      <dgm:prSet phldrT="[文本]"/>
      <dgm:spPr/>
      <dgm:t>
        <a:bodyPr/>
        <a:lstStyle/>
        <a:p>
          <a:r>
            <a:rPr lang="zh-CN" altLang="en-US" dirty="0" smtClean="0"/>
            <a:t>国外</a:t>
          </a:r>
          <a:endParaRPr lang="zh-CN" altLang="en-US" dirty="0"/>
        </a:p>
      </dgm:t>
    </dgm:pt>
    <dgm:pt modelId="{F7602F26-91A4-4F18-B74A-D09569113AD1}" type="parTrans" cxnId="{B7C73071-0B89-4D2A-8E91-D62116D39C1E}">
      <dgm:prSet/>
      <dgm:spPr/>
      <dgm:t>
        <a:bodyPr/>
        <a:lstStyle/>
        <a:p>
          <a:endParaRPr lang="zh-CN" altLang="en-US"/>
        </a:p>
      </dgm:t>
    </dgm:pt>
    <dgm:pt modelId="{D8D68788-149A-4B84-9C69-41CE5DD4E4F9}" type="sibTrans" cxnId="{B7C73071-0B89-4D2A-8E91-D62116D39C1E}">
      <dgm:prSet/>
      <dgm:spPr/>
      <dgm:t>
        <a:bodyPr/>
        <a:lstStyle/>
        <a:p>
          <a:endParaRPr lang="zh-CN" altLang="en-US"/>
        </a:p>
      </dgm:t>
    </dgm:pt>
    <dgm:pt modelId="{AA129DBC-94FB-48A6-A27F-C6ABB2E8FF5E}">
      <dgm:prSet phldrT="[文本]"/>
      <dgm:spPr/>
      <dgm:t>
        <a:bodyPr/>
        <a:lstStyle/>
        <a:p>
          <a:r>
            <a:rPr lang="zh-CN" altLang="en-US" dirty="0" smtClean="0"/>
            <a:t>操作系统</a:t>
          </a:r>
          <a:endParaRPr lang="zh-CN" altLang="en-US" dirty="0"/>
        </a:p>
      </dgm:t>
    </dgm:pt>
    <dgm:pt modelId="{193BA930-9BF7-42D2-A11E-64A3E926A767}" type="parTrans" cxnId="{A2F642BE-C2B7-4B68-A5F4-FA2BD5E60EF2}">
      <dgm:prSet/>
      <dgm:spPr/>
      <dgm:t>
        <a:bodyPr/>
        <a:lstStyle/>
        <a:p>
          <a:endParaRPr lang="zh-CN" altLang="en-US"/>
        </a:p>
      </dgm:t>
    </dgm:pt>
    <dgm:pt modelId="{8639900E-8DC7-4628-B2BA-7ABB1642F045}" type="sibTrans" cxnId="{A2F642BE-C2B7-4B68-A5F4-FA2BD5E60EF2}">
      <dgm:prSet/>
      <dgm:spPr/>
      <dgm:t>
        <a:bodyPr/>
        <a:lstStyle/>
        <a:p>
          <a:endParaRPr lang="zh-CN" altLang="en-US"/>
        </a:p>
      </dgm:t>
    </dgm:pt>
    <dgm:pt modelId="{8D78BB27-BAAC-45B1-B713-8E27FF10AD09}">
      <dgm:prSet phldrT="[文本]"/>
      <dgm:spPr/>
      <dgm:t>
        <a:bodyPr/>
        <a:lstStyle/>
        <a:p>
          <a:r>
            <a:rPr lang="zh-CN" altLang="en-US" dirty="0" smtClean="0"/>
            <a:t>开发工具</a:t>
          </a:r>
          <a:endParaRPr lang="zh-CN" altLang="en-US" dirty="0"/>
        </a:p>
      </dgm:t>
    </dgm:pt>
    <dgm:pt modelId="{6B4DCB4C-031D-4077-A373-EB6DB3398D8F}" type="parTrans" cxnId="{C127C0AF-356B-43DC-BA95-922CBF3829B4}">
      <dgm:prSet/>
      <dgm:spPr/>
      <dgm:t>
        <a:bodyPr/>
        <a:lstStyle/>
        <a:p>
          <a:endParaRPr lang="zh-CN" altLang="en-US"/>
        </a:p>
      </dgm:t>
    </dgm:pt>
    <dgm:pt modelId="{09ABA5B3-8F5F-4CC0-A44F-6B2148CC156E}" type="sibTrans" cxnId="{C127C0AF-356B-43DC-BA95-922CBF3829B4}">
      <dgm:prSet/>
      <dgm:spPr/>
      <dgm:t>
        <a:bodyPr/>
        <a:lstStyle/>
        <a:p>
          <a:endParaRPr lang="zh-CN" altLang="en-US"/>
        </a:p>
      </dgm:t>
    </dgm:pt>
    <dgm:pt modelId="{852EEF15-D809-4EE5-AEB9-975713F4BAC9}">
      <dgm:prSet phldrT="[文本]"/>
      <dgm:spPr/>
      <dgm:t>
        <a:bodyPr/>
        <a:lstStyle/>
        <a:p>
          <a:r>
            <a:rPr lang="zh-CN" altLang="en-US" dirty="0" smtClean="0"/>
            <a:t>国内</a:t>
          </a:r>
          <a:endParaRPr lang="zh-CN" altLang="en-US" dirty="0"/>
        </a:p>
      </dgm:t>
    </dgm:pt>
    <dgm:pt modelId="{878C5781-050D-439A-9EA5-A229327E121E}" type="parTrans" cxnId="{C2ACC891-03E2-46F3-AA7F-F525F4CC65F3}">
      <dgm:prSet/>
      <dgm:spPr/>
      <dgm:t>
        <a:bodyPr/>
        <a:lstStyle/>
        <a:p>
          <a:endParaRPr lang="zh-CN" altLang="en-US"/>
        </a:p>
      </dgm:t>
    </dgm:pt>
    <dgm:pt modelId="{5986BCDC-75A8-4DCD-940D-DBFAE411F2AB}" type="sibTrans" cxnId="{C2ACC891-03E2-46F3-AA7F-F525F4CC65F3}">
      <dgm:prSet/>
      <dgm:spPr/>
      <dgm:t>
        <a:bodyPr/>
        <a:lstStyle/>
        <a:p>
          <a:endParaRPr lang="zh-CN" altLang="en-US"/>
        </a:p>
      </dgm:t>
    </dgm:pt>
    <dgm:pt modelId="{ADEC68D3-4BF8-4C79-9B51-CE108128324C}">
      <dgm:prSet phldrT="[文本]"/>
      <dgm:spPr/>
      <dgm:t>
        <a:bodyPr/>
        <a:lstStyle/>
        <a:p>
          <a:r>
            <a:rPr lang="zh-CN" altLang="en-US" dirty="0" smtClean="0"/>
            <a:t>操作系统</a:t>
          </a:r>
          <a:endParaRPr lang="zh-CN" altLang="en-US" dirty="0"/>
        </a:p>
      </dgm:t>
    </dgm:pt>
    <dgm:pt modelId="{83AFF981-E700-495B-B7C1-919CB6D07530}" type="parTrans" cxnId="{0053DB08-B1A6-4531-9509-33690C9D0DC7}">
      <dgm:prSet/>
      <dgm:spPr/>
      <dgm:t>
        <a:bodyPr/>
        <a:lstStyle/>
        <a:p>
          <a:endParaRPr lang="zh-CN" altLang="en-US"/>
        </a:p>
      </dgm:t>
    </dgm:pt>
    <dgm:pt modelId="{955D87F1-70F6-4381-90FB-1D5515617902}" type="sibTrans" cxnId="{0053DB08-B1A6-4531-9509-33690C9D0DC7}">
      <dgm:prSet/>
      <dgm:spPr/>
      <dgm:t>
        <a:bodyPr/>
        <a:lstStyle/>
        <a:p>
          <a:endParaRPr lang="zh-CN" altLang="en-US"/>
        </a:p>
      </dgm:t>
    </dgm:pt>
    <dgm:pt modelId="{FB8E47F7-B14F-45AC-AFFA-9855AC968821}">
      <dgm:prSet phldrT="[文本]"/>
      <dgm:spPr/>
      <dgm:t>
        <a:bodyPr/>
        <a:lstStyle/>
        <a:p>
          <a:r>
            <a:rPr lang="zh-CN" altLang="en-US" dirty="0" smtClean="0"/>
            <a:t>开发工具</a:t>
          </a:r>
          <a:endParaRPr lang="zh-CN" altLang="en-US" dirty="0"/>
        </a:p>
      </dgm:t>
    </dgm:pt>
    <dgm:pt modelId="{DB39166F-39CF-453B-ADF0-87121549B14B}" type="parTrans" cxnId="{893C9A20-5B0D-44B4-851D-D39C1149392F}">
      <dgm:prSet/>
      <dgm:spPr/>
      <dgm:t>
        <a:bodyPr/>
        <a:lstStyle/>
        <a:p>
          <a:endParaRPr lang="zh-CN" altLang="en-US"/>
        </a:p>
      </dgm:t>
    </dgm:pt>
    <dgm:pt modelId="{C29E0E7A-FCB8-4918-8D2B-8F6EE87E3926}" type="sibTrans" cxnId="{893C9A20-5B0D-44B4-851D-D39C1149392F}">
      <dgm:prSet/>
      <dgm:spPr/>
      <dgm:t>
        <a:bodyPr/>
        <a:lstStyle/>
        <a:p>
          <a:endParaRPr lang="zh-CN" altLang="en-US"/>
        </a:p>
      </dgm:t>
    </dgm:pt>
    <dgm:pt modelId="{54129BFF-D1F9-4542-8DC0-C7B5379D67AC}">
      <dgm:prSet phldrT="[文本]"/>
      <dgm:spPr/>
      <dgm:t>
        <a:bodyPr/>
        <a:lstStyle/>
        <a:p>
          <a:r>
            <a:rPr lang="zh-CN" altLang="en-US" dirty="0" smtClean="0"/>
            <a:t>技术水平</a:t>
          </a:r>
          <a:endParaRPr lang="zh-CN" altLang="en-US" dirty="0"/>
        </a:p>
      </dgm:t>
    </dgm:pt>
    <dgm:pt modelId="{DABED6F2-4EE3-4BE6-AC77-41FDE114DDC1}" type="parTrans" cxnId="{C50319AF-BDAC-42E7-BED4-DC24199D4E3F}">
      <dgm:prSet/>
      <dgm:spPr/>
      <dgm:t>
        <a:bodyPr/>
        <a:lstStyle/>
        <a:p>
          <a:endParaRPr lang="zh-CN" altLang="en-US"/>
        </a:p>
      </dgm:t>
    </dgm:pt>
    <dgm:pt modelId="{33CD53F5-4BC0-48D9-A704-9CA76FD8DC1D}" type="sibTrans" cxnId="{C50319AF-BDAC-42E7-BED4-DC24199D4E3F}">
      <dgm:prSet/>
      <dgm:spPr/>
      <dgm:t>
        <a:bodyPr/>
        <a:lstStyle/>
        <a:p>
          <a:endParaRPr lang="zh-CN" altLang="en-US"/>
        </a:p>
      </dgm:t>
    </dgm:pt>
    <dgm:pt modelId="{7A70BA78-E1DC-41DF-968E-E98546A1ED1D}">
      <dgm:prSet phldrT="[文本]"/>
      <dgm:spPr/>
      <dgm:t>
        <a:bodyPr/>
        <a:lstStyle/>
        <a:p>
          <a:r>
            <a:rPr lang="zh-CN" altLang="en-US" dirty="0" smtClean="0"/>
            <a:t>技术水平</a:t>
          </a:r>
          <a:endParaRPr lang="zh-CN" altLang="en-US" dirty="0"/>
        </a:p>
      </dgm:t>
    </dgm:pt>
    <dgm:pt modelId="{874646FB-6814-41A6-BE3A-6D81053DF55C}" type="parTrans" cxnId="{B7098D3A-1B6B-400F-971C-1CD3C901BD3C}">
      <dgm:prSet/>
      <dgm:spPr/>
      <dgm:t>
        <a:bodyPr/>
        <a:lstStyle/>
        <a:p>
          <a:endParaRPr lang="zh-CN" altLang="en-US"/>
        </a:p>
      </dgm:t>
    </dgm:pt>
    <dgm:pt modelId="{06816569-03D6-49E7-BE49-F49C8F40B1A4}" type="sibTrans" cxnId="{B7098D3A-1B6B-400F-971C-1CD3C901BD3C}">
      <dgm:prSet/>
      <dgm:spPr/>
      <dgm:t>
        <a:bodyPr/>
        <a:lstStyle/>
        <a:p>
          <a:endParaRPr lang="zh-CN" altLang="en-US"/>
        </a:p>
      </dgm:t>
    </dgm:pt>
    <dgm:pt modelId="{1DE5CA8F-3C8E-467E-BAB4-EEFC8CA53A33}">
      <dgm:prSet phldrT="[文本]"/>
      <dgm:spPr/>
      <dgm:t>
        <a:bodyPr/>
        <a:lstStyle/>
        <a:p>
          <a:r>
            <a:rPr lang="zh-CN" altLang="en-US" b="1" smtClean="0"/>
            <a:t>规范管理</a:t>
          </a:r>
          <a:endParaRPr lang="zh-CN" altLang="en-US" b="1" dirty="0"/>
        </a:p>
      </dgm:t>
    </dgm:pt>
    <dgm:pt modelId="{E7DDCCC9-FB03-49A8-B025-DC411C300518}" type="parTrans" cxnId="{B70C9097-AD01-449D-B461-6E4952771720}">
      <dgm:prSet/>
      <dgm:spPr/>
      <dgm:t>
        <a:bodyPr/>
        <a:lstStyle/>
        <a:p>
          <a:endParaRPr lang="zh-CN" altLang="en-US"/>
        </a:p>
      </dgm:t>
    </dgm:pt>
    <dgm:pt modelId="{B51C5E70-B896-42E4-9B38-B96DCC45C855}" type="sibTrans" cxnId="{B70C9097-AD01-449D-B461-6E4952771720}">
      <dgm:prSet/>
      <dgm:spPr/>
      <dgm:t>
        <a:bodyPr/>
        <a:lstStyle/>
        <a:p>
          <a:endParaRPr lang="zh-CN" altLang="en-US"/>
        </a:p>
      </dgm:t>
    </dgm:pt>
    <dgm:pt modelId="{14DB06C3-B38C-4616-BEA2-648A88D90010}" type="pres">
      <dgm:prSet presAssocID="{3BEE4BF1-EFCC-4724-870A-D18661E77506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06B2D74-795A-401B-BCBD-295968A57B9D}" type="pres">
      <dgm:prSet presAssocID="{3BEE4BF1-EFCC-4724-870A-D18661E77506}" presName="dummyMaxCanvas" presStyleCnt="0"/>
      <dgm:spPr/>
      <dgm:t>
        <a:bodyPr/>
        <a:lstStyle/>
        <a:p>
          <a:endParaRPr lang="zh-CN" altLang="en-US"/>
        </a:p>
      </dgm:t>
    </dgm:pt>
    <dgm:pt modelId="{A86B5316-B2EB-4E90-B48F-BADC513DB4AA}" type="pres">
      <dgm:prSet presAssocID="{3BEE4BF1-EFCC-4724-870A-D18661E77506}" presName="parentComposite" presStyleCnt="0"/>
      <dgm:spPr/>
      <dgm:t>
        <a:bodyPr/>
        <a:lstStyle/>
        <a:p>
          <a:endParaRPr lang="zh-CN" altLang="en-US"/>
        </a:p>
      </dgm:t>
    </dgm:pt>
    <dgm:pt modelId="{9D041335-843F-4FE6-81A1-40D83B31C91D}" type="pres">
      <dgm:prSet presAssocID="{3BEE4BF1-EFCC-4724-870A-D18661E77506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3CBA48F5-6954-409C-AAE2-8F62240EB801}" type="pres">
      <dgm:prSet presAssocID="{3BEE4BF1-EFCC-4724-870A-D18661E77506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1471E361-8B00-4FED-9B59-BD4262EF8B29}" type="pres">
      <dgm:prSet presAssocID="{3BEE4BF1-EFCC-4724-870A-D18661E77506}" presName="childrenComposite" presStyleCnt="0"/>
      <dgm:spPr/>
      <dgm:t>
        <a:bodyPr/>
        <a:lstStyle/>
        <a:p>
          <a:endParaRPr lang="zh-CN" altLang="en-US"/>
        </a:p>
      </dgm:t>
    </dgm:pt>
    <dgm:pt modelId="{F62383AD-E0DD-4F9D-BF9D-6554741302B2}" type="pres">
      <dgm:prSet presAssocID="{3BEE4BF1-EFCC-4724-870A-D18661E77506}" presName="dummyMaxCanvas_ChildArea" presStyleCnt="0"/>
      <dgm:spPr/>
      <dgm:t>
        <a:bodyPr/>
        <a:lstStyle/>
        <a:p>
          <a:endParaRPr lang="zh-CN" altLang="en-US"/>
        </a:p>
      </dgm:t>
    </dgm:pt>
    <dgm:pt modelId="{0FF68E4D-9953-41CB-993B-1AA105C4D2CA}" type="pres">
      <dgm:prSet presAssocID="{3BEE4BF1-EFCC-4724-870A-D18661E77506}" presName="fulcrum" presStyleLbl="alignAccFollowNode1" presStyleIdx="2" presStyleCnt="4"/>
      <dgm:spPr/>
      <dgm:t>
        <a:bodyPr/>
        <a:lstStyle/>
        <a:p>
          <a:endParaRPr lang="zh-CN" altLang="en-US"/>
        </a:p>
      </dgm:t>
    </dgm:pt>
    <dgm:pt modelId="{3D57B271-AE55-4ABC-9492-22BE52901C61}" type="pres">
      <dgm:prSet presAssocID="{3BEE4BF1-EFCC-4724-870A-D18661E77506}" presName="balance_43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F897B8-A017-4BBA-92C2-69E1BE786A73}" type="pres">
      <dgm:prSet presAssocID="{3BEE4BF1-EFCC-4724-870A-D18661E77506}" presName="left_43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88FC54-A159-43E3-8B9E-DCFA1232B8CD}" type="pres">
      <dgm:prSet presAssocID="{3BEE4BF1-EFCC-4724-870A-D18661E77506}" presName="left_43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2CFAE9-7B1E-49F9-A111-BE30A7BF9F36}" type="pres">
      <dgm:prSet presAssocID="{3BEE4BF1-EFCC-4724-870A-D18661E77506}" presName="left_43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93F9E-3D3B-4ED5-AED4-77CD366B03F0}" type="pres">
      <dgm:prSet presAssocID="{3BEE4BF1-EFCC-4724-870A-D18661E77506}" presName="left_43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564487-1DE7-4D17-9C8E-B573C633E5D1}" type="pres">
      <dgm:prSet presAssocID="{3BEE4BF1-EFCC-4724-870A-D18661E77506}" presName="right_43_1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EAAA2-9D0A-455B-9039-813E6A6DEC7F}" type="pres">
      <dgm:prSet presAssocID="{3BEE4BF1-EFCC-4724-870A-D18661E77506}" presName="right_43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675D13-3E91-4013-8127-E94C7651624D}" type="pres">
      <dgm:prSet presAssocID="{3BEE4BF1-EFCC-4724-870A-D18661E77506}" presName="right_43_3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F642BE-C2B7-4B68-A5F4-FA2BD5E60EF2}" srcId="{91517D2C-AF93-4518-89F8-AEFB2F71704D}" destId="{AA129DBC-94FB-48A6-A27F-C6ABB2E8FF5E}" srcOrd="0" destOrd="0" parTransId="{193BA930-9BF7-42D2-A11E-64A3E926A767}" sibTransId="{8639900E-8DC7-4628-B2BA-7ABB1642F045}"/>
    <dgm:cxn modelId="{6FBD3B28-B5C6-4348-8743-72A6BCEA567D}" type="presOf" srcId="{852EEF15-D809-4EE5-AEB9-975713F4BAC9}" destId="{3CBA48F5-6954-409C-AAE2-8F62240EB801}" srcOrd="0" destOrd="0" presId="urn:microsoft.com/office/officeart/2005/8/layout/balance1"/>
    <dgm:cxn modelId="{08C99E3A-85D6-48A3-BB35-A335AF6A5FF4}" type="presOf" srcId="{ADEC68D3-4BF8-4C79-9B51-CE108128324C}" destId="{7F564487-1DE7-4D17-9C8E-B573C633E5D1}" srcOrd="0" destOrd="0" presId="urn:microsoft.com/office/officeart/2005/8/layout/balance1"/>
    <dgm:cxn modelId="{1527406A-B7D0-48FF-93B0-D31CBA05256C}" type="presOf" srcId="{3BEE4BF1-EFCC-4724-870A-D18661E77506}" destId="{14DB06C3-B38C-4616-BEA2-648A88D90010}" srcOrd="0" destOrd="0" presId="urn:microsoft.com/office/officeart/2005/8/layout/balance1"/>
    <dgm:cxn modelId="{E095C40D-5D32-4B68-A02B-05D76D7D1E1A}" type="presOf" srcId="{1DE5CA8F-3C8E-467E-BAB4-EEFC8CA53A33}" destId="{3DA93F9E-3D3B-4ED5-AED4-77CD366B03F0}" srcOrd="0" destOrd="0" presId="urn:microsoft.com/office/officeart/2005/8/layout/balance1"/>
    <dgm:cxn modelId="{39926C40-1B83-4A20-9134-86090292C2A9}" type="presOf" srcId="{AA129DBC-94FB-48A6-A27F-C6ABB2E8FF5E}" destId="{95F897B8-A017-4BBA-92C2-69E1BE786A73}" srcOrd="0" destOrd="0" presId="urn:microsoft.com/office/officeart/2005/8/layout/balance1"/>
    <dgm:cxn modelId="{AF97FB49-BC02-4C45-9F9E-97AF3279C80B}" type="presOf" srcId="{8D78BB27-BAAC-45B1-B713-8E27FF10AD09}" destId="{DA88FC54-A159-43E3-8B9E-DCFA1232B8CD}" srcOrd="0" destOrd="0" presId="urn:microsoft.com/office/officeart/2005/8/layout/balance1"/>
    <dgm:cxn modelId="{13A12B2F-7A9C-4E73-8FAE-ABD6181639C1}" type="presOf" srcId="{7A70BA78-E1DC-41DF-968E-E98546A1ED1D}" destId="{D72CFAE9-7B1E-49F9-A111-BE30A7BF9F36}" srcOrd="0" destOrd="0" presId="urn:microsoft.com/office/officeart/2005/8/layout/balance1"/>
    <dgm:cxn modelId="{C50319AF-BDAC-42E7-BED4-DC24199D4E3F}" srcId="{852EEF15-D809-4EE5-AEB9-975713F4BAC9}" destId="{54129BFF-D1F9-4542-8DC0-C7B5379D67AC}" srcOrd="2" destOrd="0" parTransId="{DABED6F2-4EE3-4BE6-AC77-41FDE114DDC1}" sibTransId="{33CD53F5-4BC0-48D9-A704-9CA76FD8DC1D}"/>
    <dgm:cxn modelId="{B7098D3A-1B6B-400F-971C-1CD3C901BD3C}" srcId="{91517D2C-AF93-4518-89F8-AEFB2F71704D}" destId="{7A70BA78-E1DC-41DF-968E-E98546A1ED1D}" srcOrd="2" destOrd="0" parTransId="{874646FB-6814-41A6-BE3A-6D81053DF55C}" sibTransId="{06816569-03D6-49E7-BE49-F49C8F40B1A4}"/>
    <dgm:cxn modelId="{91084D15-A5DC-46C0-BB6D-EC98570C894F}" type="presOf" srcId="{91517D2C-AF93-4518-89F8-AEFB2F71704D}" destId="{9D041335-843F-4FE6-81A1-40D83B31C91D}" srcOrd="0" destOrd="0" presId="urn:microsoft.com/office/officeart/2005/8/layout/balance1"/>
    <dgm:cxn modelId="{893C9A20-5B0D-44B4-851D-D39C1149392F}" srcId="{852EEF15-D809-4EE5-AEB9-975713F4BAC9}" destId="{FB8E47F7-B14F-45AC-AFFA-9855AC968821}" srcOrd="1" destOrd="0" parTransId="{DB39166F-39CF-453B-ADF0-87121549B14B}" sibTransId="{C29E0E7A-FCB8-4918-8D2B-8F6EE87E3926}"/>
    <dgm:cxn modelId="{0053DB08-B1A6-4531-9509-33690C9D0DC7}" srcId="{852EEF15-D809-4EE5-AEB9-975713F4BAC9}" destId="{ADEC68D3-4BF8-4C79-9B51-CE108128324C}" srcOrd="0" destOrd="0" parTransId="{83AFF981-E700-495B-B7C1-919CB6D07530}" sibTransId="{955D87F1-70F6-4381-90FB-1D5515617902}"/>
    <dgm:cxn modelId="{B7C73071-0B89-4D2A-8E91-D62116D39C1E}" srcId="{3BEE4BF1-EFCC-4724-870A-D18661E77506}" destId="{91517D2C-AF93-4518-89F8-AEFB2F71704D}" srcOrd="0" destOrd="0" parTransId="{F7602F26-91A4-4F18-B74A-D09569113AD1}" sibTransId="{D8D68788-149A-4B84-9C69-41CE5DD4E4F9}"/>
    <dgm:cxn modelId="{C127C0AF-356B-43DC-BA95-922CBF3829B4}" srcId="{91517D2C-AF93-4518-89F8-AEFB2F71704D}" destId="{8D78BB27-BAAC-45B1-B713-8E27FF10AD09}" srcOrd="1" destOrd="0" parTransId="{6B4DCB4C-031D-4077-A373-EB6DB3398D8F}" sibTransId="{09ABA5B3-8F5F-4CC0-A44F-6B2148CC156E}"/>
    <dgm:cxn modelId="{B70C9097-AD01-449D-B461-6E4952771720}" srcId="{91517D2C-AF93-4518-89F8-AEFB2F71704D}" destId="{1DE5CA8F-3C8E-467E-BAB4-EEFC8CA53A33}" srcOrd="3" destOrd="0" parTransId="{E7DDCCC9-FB03-49A8-B025-DC411C300518}" sibTransId="{B51C5E70-B896-42E4-9B38-B96DCC45C855}"/>
    <dgm:cxn modelId="{1837F5F4-B0C5-4F1C-9EC2-878C1BA0E8FE}" type="presOf" srcId="{FB8E47F7-B14F-45AC-AFFA-9855AC968821}" destId="{311EAAA2-9D0A-455B-9039-813E6A6DEC7F}" srcOrd="0" destOrd="0" presId="urn:microsoft.com/office/officeart/2005/8/layout/balance1"/>
    <dgm:cxn modelId="{0512B4C5-33C6-4533-92E1-15E458D53167}" type="presOf" srcId="{54129BFF-D1F9-4542-8DC0-C7B5379D67AC}" destId="{1E675D13-3E91-4013-8127-E94C7651624D}" srcOrd="0" destOrd="0" presId="urn:microsoft.com/office/officeart/2005/8/layout/balance1"/>
    <dgm:cxn modelId="{C2ACC891-03E2-46F3-AA7F-F525F4CC65F3}" srcId="{3BEE4BF1-EFCC-4724-870A-D18661E77506}" destId="{852EEF15-D809-4EE5-AEB9-975713F4BAC9}" srcOrd="1" destOrd="0" parTransId="{878C5781-050D-439A-9EA5-A229327E121E}" sibTransId="{5986BCDC-75A8-4DCD-940D-DBFAE411F2AB}"/>
    <dgm:cxn modelId="{0095A919-4E7D-4E88-AAB5-593910CD7422}" type="presParOf" srcId="{14DB06C3-B38C-4616-BEA2-648A88D90010}" destId="{006B2D74-795A-401B-BCBD-295968A57B9D}" srcOrd="0" destOrd="0" presId="urn:microsoft.com/office/officeart/2005/8/layout/balance1"/>
    <dgm:cxn modelId="{5A40BB2F-981D-4C70-ACBC-71D190615162}" type="presParOf" srcId="{14DB06C3-B38C-4616-BEA2-648A88D90010}" destId="{A86B5316-B2EB-4E90-B48F-BADC513DB4AA}" srcOrd="1" destOrd="0" presId="urn:microsoft.com/office/officeart/2005/8/layout/balance1"/>
    <dgm:cxn modelId="{E5AD1751-7B1D-4675-9137-F5A5FC06E9B7}" type="presParOf" srcId="{A86B5316-B2EB-4E90-B48F-BADC513DB4AA}" destId="{9D041335-843F-4FE6-81A1-40D83B31C91D}" srcOrd="0" destOrd="0" presId="urn:microsoft.com/office/officeart/2005/8/layout/balance1"/>
    <dgm:cxn modelId="{E8BA6D4D-4739-4E8B-88D6-AEA6F14AF257}" type="presParOf" srcId="{A86B5316-B2EB-4E90-B48F-BADC513DB4AA}" destId="{3CBA48F5-6954-409C-AAE2-8F62240EB801}" srcOrd="1" destOrd="0" presId="urn:microsoft.com/office/officeart/2005/8/layout/balance1"/>
    <dgm:cxn modelId="{C39DD507-EACE-43E9-99C5-F6456AC34FAB}" type="presParOf" srcId="{14DB06C3-B38C-4616-BEA2-648A88D90010}" destId="{1471E361-8B00-4FED-9B59-BD4262EF8B29}" srcOrd="2" destOrd="0" presId="urn:microsoft.com/office/officeart/2005/8/layout/balance1"/>
    <dgm:cxn modelId="{59F0E008-65D8-499F-B17E-9D9A2F2257E5}" type="presParOf" srcId="{1471E361-8B00-4FED-9B59-BD4262EF8B29}" destId="{F62383AD-E0DD-4F9D-BF9D-6554741302B2}" srcOrd="0" destOrd="0" presId="urn:microsoft.com/office/officeart/2005/8/layout/balance1"/>
    <dgm:cxn modelId="{00366B13-8767-41C9-BD7E-2D338CDC0F5A}" type="presParOf" srcId="{1471E361-8B00-4FED-9B59-BD4262EF8B29}" destId="{0FF68E4D-9953-41CB-993B-1AA105C4D2CA}" srcOrd="1" destOrd="0" presId="urn:microsoft.com/office/officeart/2005/8/layout/balance1"/>
    <dgm:cxn modelId="{33AEA55C-0953-44A1-8DE5-799958DEAC37}" type="presParOf" srcId="{1471E361-8B00-4FED-9B59-BD4262EF8B29}" destId="{3D57B271-AE55-4ABC-9492-22BE52901C61}" srcOrd="2" destOrd="0" presId="urn:microsoft.com/office/officeart/2005/8/layout/balance1"/>
    <dgm:cxn modelId="{CE6280BA-655F-45BD-91E6-A46AE923DF2E}" type="presParOf" srcId="{1471E361-8B00-4FED-9B59-BD4262EF8B29}" destId="{95F897B8-A017-4BBA-92C2-69E1BE786A73}" srcOrd="3" destOrd="0" presId="urn:microsoft.com/office/officeart/2005/8/layout/balance1"/>
    <dgm:cxn modelId="{1F6013BC-6FCF-4F5B-84CA-536AF5759793}" type="presParOf" srcId="{1471E361-8B00-4FED-9B59-BD4262EF8B29}" destId="{DA88FC54-A159-43E3-8B9E-DCFA1232B8CD}" srcOrd="4" destOrd="0" presId="urn:microsoft.com/office/officeart/2005/8/layout/balance1"/>
    <dgm:cxn modelId="{146BFA2C-BE98-4735-BD03-2A36428EB5B5}" type="presParOf" srcId="{1471E361-8B00-4FED-9B59-BD4262EF8B29}" destId="{D72CFAE9-7B1E-49F9-A111-BE30A7BF9F36}" srcOrd="5" destOrd="0" presId="urn:microsoft.com/office/officeart/2005/8/layout/balance1"/>
    <dgm:cxn modelId="{1ABA3D8E-9D36-44F9-971C-170B087AD957}" type="presParOf" srcId="{1471E361-8B00-4FED-9B59-BD4262EF8B29}" destId="{3DA93F9E-3D3B-4ED5-AED4-77CD366B03F0}" srcOrd="6" destOrd="0" presId="urn:microsoft.com/office/officeart/2005/8/layout/balance1"/>
    <dgm:cxn modelId="{982F0F17-BAF1-4FD1-9EBD-A39FD329311D}" type="presParOf" srcId="{1471E361-8B00-4FED-9B59-BD4262EF8B29}" destId="{7F564487-1DE7-4D17-9C8E-B573C633E5D1}" srcOrd="7" destOrd="0" presId="urn:microsoft.com/office/officeart/2005/8/layout/balance1"/>
    <dgm:cxn modelId="{AD6FB5D8-084C-4F90-AB02-29254B525A41}" type="presParOf" srcId="{1471E361-8B00-4FED-9B59-BD4262EF8B29}" destId="{311EAAA2-9D0A-455B-9039-813E6A6DEC7F}" srcOrd="8" destOrd="0" presId="urn:microsoft.com/office/officeart/2005/8/layout/balance1"/>
    <dgm:cxn modelId="{99DA7217-8B0B-4A30-B1B1-99600569A1CB}" type="presParOf" srcId="{1471E361-8B00-4FED-9B59-BD4262EF8B29}" destId="{1E675D13-3E91-4013-8127-E94C7651624D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0CB639-EAA3-448B-85BB-6E64EAB339B2}" type="doc">
      <dgm:prSet loTypeId="urn:microsoft.com/office/officeart/2005/8/layout/radial5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34C2A98-00F1-4789-99BB-4C65551153AD}">
      <dgm:prSet phldrT="[文本]"/>
      <dgm:spPr>
        <a:xfrm>
          <a:off x="2513707" y="1497707"/>
          <a:ext cx="1068585" cy="1068585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配</a:t>
          </a:r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置管理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BE877E40-4C9E-4055-96F8-1EE8F427DB16}" type="parTrans" cxnId="{2B454FA7-49A7-4799-B05F-0A64C0F0F55E}">
      <dgm:prSet/>
      <dgm:spPr/>
      <dgm:t>
        <a:bodyPr/>
        <a:lstStyle/>
        <a:p>
          <a:endParaRPr lang="zh-CN" altLang="en-US"/>
        </a:p>
      </dgm:t>
    </dgm:pt>
    <dgm:pt modelId="{E91B2AB6-7D11-4BB6-929B-A8EDC930BB47}" type="sibTrans" cxnId="{2B454FA7-49A7-4799-B05F-0A64C0F0F55E}">
      <dgm:prSet/>
      <dgm:spPr/>
      <dgm:t>
        <a:bodyPr/>
        <a:lstStyle/>
        <a:p>
          <a:endParaRPr lang="zh-CN" altLang="en-US"/>
        </a:p>
      </dgm:t>
    </dgm:pt>
    <dgm:pt modelId="{8047A87E-EF81-4875-AB6B-136D3F0C3EA1}">
      <dgm:prSet phldrT="[文本]"/>
      <dgm:spPr>
        <a:xfrm>
          <a:off x="2513707" y="2243"/>
          <a:ext cx="1068585" cy="1068585"/>
        </a:xfrm>
        <a:prstGeom prst="ellipse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过程管理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A379C86D-6247-4CDE-9D7C-7E27B42F8AD8}" type="parTrans" cxnId="{94833F52-6E66-4CE6-9632-5CBE8B97CAB6}">
      <dgm:prSet/>
      <dgm:spPr>
        <a:xfrm rot="16200000">
          <a:off x="2934877" y="1109011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6C484806-0B30-4333-AA81-40BD6E5DC77C}" type="sibTrans" cxnId="{94833F52-6E66-4CE6-9632-5CBE8B97CAB6}">
      <dgm:prSet/>
      <dgm:spPr/>
      <dgm:t>
        <a:bodyPr/>
        <a:lstStyle/>
        <a:p>
          <a:endParaRPr lang="zh-CN" altLang="en-US"/>
        </a:p>
      </dgm:t>
    </dgm:pt>
    <dgm:pt modelId="{8378A76F-C75F-47D3-858A-161E1BAD3751}">
      <dgm:prSet phldrT="[文本]"/>
      <dgm:spPr>
        <a:xfrm>
          <a:off x="3808816" y="749975"/>
          <a:ext cx="1068585" cy="1068585"/>
        </a:xfrm>
        <a:prstGeom prst="ellipse">
          <a:avLst/>
        </a:prstGeom>
        <a:solidFill>
          <a:srgbClr val="9BBB59">
            <a:hueOff val="2250053"/>
            <a:satOff val="-3376"/>
            <a:lumOff val="-54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配置项管理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8F9C503B-AF56-4185-9832-D0996DDD68EC}" type="parTrans" cxnId="{EA24825B-7C88-488A-B163-8C6D47A1BC93}">
      <dgm:prSet/>
      <dgm:spPr>
        <a:xfrm rot="19800000">
          <a:off x="3576886" y="1479675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5FB65B"/>
        </a:solidFill>
        <a:ln>
          <a:noFill/>
        </a:ln>
        <a:effectLst/>
      </dgm:spPr>
      <dgm:t>
        <a:bodyPr/>
        <a:lstStyle/>
        <a:p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1E086F2C-F873-49EC-B5C2-0FEF264A6CC7}" type="sibTrans" cxnId="{EA24825B-7C88-488A-B163-8C6D47A1BC93}">
      <dgm:prSet/>
      <dgm:spPr/>
      <dgm:t>
        <a:bodyPr/>
        <a:lstStyle/>
        <a:p>
          <a:endParaRPr lang="zh-CN" altLang="en-US"/>
        </a:p>
      </dgm:t>
    </dgm:pt>
    <dgm:pt modelId="{C3C9BB81-B25C-42A3-BB6E-A3DB1DCE315F}">
      <dgm:prSet phldrT="[文本]"/>
      <dgm:spPr>
        <a:xfrm>
          <a:off x="3808816" y="2245439"/>
          <a:ext cx="1068585" cy="1068585"/>
        </a:xfrm>
        <a:prstGeom prst="ellipse">
          <a:avLst/>
        </a:prstGeom>
        <a:solidFill>
          <a:srgbClr val="9BBB59">
            <a:hueOff val="4500106"/>
            <a:satOff val="-6752"/>
            <a:lumOff val="-109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变更控制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E2BD0E39-877A-48BB-B640-C08BB5306BC4}" type="parTrans" cxnId="{ABF4EB2C-8ADD-423C-B0A1-237D8B68492C}">
      <dgm:prSet/>
      <dgm:spPr>
        <a:xfrm rot="1800000">
          <a:off x="3576886" y="2221004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4500106"/>
            <a:satOff val="-6752"/>
            <a:lumOff val="-1098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851C09A1-8C02-4877-A52D-7D437E1CDA06}" type="sibTrans" cxnId="{ABF4EB2C-8ADD-423C-B0A1-237D8B68492C}">
      <dgm:prSet/>
      <dgm:spPr/>
      <dgm:t>
        <a:bodyPr/>
        <a:lstStyle/>
        <a:p>
          <a:endParaRPr lang="zh-CN" altLang="en-US"/>
        </a:p>
      </dgm:t>
    </dgm:pt>
    <dgm:pt modelId="{6EDADC9A-DACB-4D11-B5F4-8949956C9B96}">
      <dgm:prSet phldrT="[文本]"/>
      <dgm:spPr>
        <a:xfrm>
          <a:off x="2513707" y="2993170"/>
          <a:ext cx="1068585" cy="1068585"/>
        </a:xfrm>
        <a:prstGeom prst="ellipse">
          <a:avLst/>
        </a:prstGeom>
        <a:solidFill>
          <a:srgbClr val="9BBB59">
            <a:hueOff val="6750158"/>
            <a:satOff val="-10128"/>
            <a:lumOff val="-1647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状态报告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01743C2B-4726-4F2A-8875-F3BF559B44E7}" type="parTrans" cxnId="{6B3D4E1C-135A-4466-B9F8-BC6D1B2532B5}">
      <dgm:prSet/>
      <dgm:spPr>
        <a:xfrm rot="5400000">
          <a:off x="2934877" y="2591669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6750158"/>
            <a:satOff val="-10128"/>
            <a:lumOff val="-1647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A6D97B54-9E3B-41EE-AA1F-ABA6FDF7FDEC}" type="sibTrans" cxnId="{6B3D4E1C-135A-4466-B9F8-BC6D1B2532B5}">
      <dgm:prSet/>
      <dgm:spPr/>
      <dgm:t>
        <a:bodyPr/>
        <a:lstStyle/>
        <a:p>
          <a:endParaRPr lang="zh-CN" altLang="en-US"/>
        </a:p>
      </dgm:t>
    </dgm:pt>
    <dgm:pt modelId="{CC44D240-E5C8-43EA-9C55-A5EF08FFB92A}">
      <dgm:prSet phldrT="[文本]"/>
      <dgm:spPr>
        <a:xfrm>
          <a:off x="1218597" y="2245439"/>
          <a:ext cx="1068585" cy="1068585"/>
        </a:xfrm>
        <a:prstGeom prst="ellipse">
          <a:avLst/>
        </a:prstGeom>
        <a:solidFill>
          <a:srgbClr val="9BBB59">
            <a:hueOff val="9000211"/>
            <a:satOff val="-13504"/>
            <a:lumOff val="-219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配置审计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D4633F75-59F6-4684-916F-4A79E025036B}" type="parTrans" cxnId="{138DE257-2CF2-403B-9DE8-DCD1FDE003DE}">
      <dgm:prSet/>
      <dgm:spPr>
        <a:xfrm rot="9000000">
          <a:off x="2292867" y="2221004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9000211"/>
            <a:satOff val="-13504"/>
            <a:lumOff val="-2196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45BD0688-4095-4605-8339-1521BF87A420}" type="sibTrans" cxnId="{138DE257-2CF2-403B-9DE8-DCD1FDE003DE}">
      <dgm:prSet/>
      <dgm:spPr/>
      <dgm:t>
        <a:bodyPr/>
        <a:lstStyle/>
        <a:p>
          <a:endParaRPr lang="zh-CN" altLang="en-US"/>
        </a:p>
      </dgm:t>
    </dgm:pt>
    <dgm:pt modelId="{73363428-18E3-4398-843E-721B487266DB}">
      <dgm:prSet phldrT="[文本]"/>
      <dgm:spPr>
        <a:xfrm>
          <a:off x="1218597" y="749975"/>
          <a:ext cx="1068585" cy="1068585"/>
        </a:xfrm>
        <a:prstGeom prst="ellipse">
          <a:avLst/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构建和发布管理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EA00C034-1042-41ED-893E-5ECFD78E93E6}" type="parTrans" cxnId="{DC77711C-E01C-4088-AFBF-074712BF92C7}">
      <dgm:prSet/>
      <dgm:spPr>
        <a:xfrm rot="12600000">
          <a:off x="2292867" y="1479675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61D0DD09-02DD-4897-9DFD-93F4AFD84CC2}" type="sibTrans" cxnId="{DC77711C-E01C-4088-AFBF-074712BF92C7}">
      <dgm:prSet/>
      <dgm:spPr/>
      <dgm:t>
        <a:bodyPr/>
        <a:lstStyle/>
        <a:p>
          <a:endParaRPr lang="zh-CN" altLang="en-US"/>
        </a:p>
      </dgm:t>
    </dgm:pt>
    <dgm:pt modelId="{6CD1D1C7-4227-41DD-B96E-1658F3ADD72A}" type="pres">
      <dgm:prSet presAssocID="{800CB639-EAA3-448B-85BB-6E64EAB339B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3D3D62C-D3D8-49AA-BB0C-7EA2D3A151C5}" type="pres">
      <dgm:prSet presAssocID="{134C2A98-00F1-4789-99BB-4C65551153A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FF2D88CF-FACE-413E-9DE5-CB3069CC5EE5}" type="pres">
      <dgm:prSet presAssocID="{A379C86D-6247-4CDE-9D7C-7E27B42F8AD8}" presName="parTrans" presStyleLbl="sibTrans2D1" presStyleIdx="0" presStyleCnt="6"/>
      <dgm:spPr/>
      <dgm:t>
        <a:bodyPr/>
        <a:lstStyle/>
        <a:p>
          <a:endParaRPr lang="zh-CN" altLang="en-US"/>
        </a:p>
      </dgm:t>
    </dgm:pt>
    <dgm:pt modelId="{FB48FF4F-1ED5-4222-A715-F1AADF64EAF9}" type="pres">
      <dgm:prSet presAssocID="{A379C86D-6247-4CDE-9D7C-7E27B42F8AD8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D0B53E68-D322-42F6-AD72-2EEF1EE05010}" type="pres">
      <dgm:prSet presAssocID="{8047A87E-EF81-4875-AB6B-136D3F0C3EA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1CF625-B164-489D-AD6E-4D193FA66A20}" type="pres">
      <dgm:prSet presAssocID="{8F9C503B-AF56-4185-9832-D0996DDD68EC}" presName="parTrans" presStyleLbl="sibTrans2D1" presStyleIdx="1" presStyleCnt="6"/>
      <dgm:spPr/>
      <dgm:t>
        <a:bodyPr/>
        <a:lstStyle/>
        <a:p>
          <a:endParaRPr lang="zh-CN" altLang="en-US"/>
        </a:p>
      </dgm:t>
    </dgm:pt>
    <dgm:pt modelId="{090E9D02-71DF-43F5-87A0-95CBFC54162E}" type="pres">
      <dgm:prSet presAssocID="{8F9C503B-AF56-4185-9832-D0996DDD68EC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D5EDDED1-9605-4EC6-B6E3-37872450638A}" type="pres">
      <dgm:prSet presAssocID="{8378A76F-C75F-47D3-858A-161E1BAD375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EBD31E-94AD-4B45-BC1C-7C4C86D69493}" type="pres">
      <dgm:prSet presAssocID="{E2BD0E39-877A-48BB-B640-C08BB5306BC4}" presName="parTrans" presStyleLbl="sibTrans2D1" presStyleIdx="2" presStyleCnt="6"/>
      <dgm:spPr/>
      <dgm:t>
        <a:bodyPr/>
        <a:lstStyle/>
        <a:p>
          <a:endParaRPr lang="zh-CN" altLang="en-US"/>
        </a:p>
      </dgm:t>
    </dgm:pt>
    <dgm:pt modelId="{A95FE3F0-883A-4B78-B95A-27F18B95A211}" type="pres">
      <dgm:prSet presAssocID="{E2BD0E39-877A-48BB-B640-C08BB5306BC4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A10DC72B-81D3-4C43-8F38-E1A7B2D7416C}" type="pres">
      <dgm:prSet presAssocID="{C3C9BB81-B25C-42A3-BB6E-A3DB1DCE315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AF9944-5805-48E1-AD76-CF224B3ABB8D}" type="pres">
      <dgm:prSet presAssocID="{01743C2B-4726-4F2A-8875-F3BF559B44E7}" presName="parTrans" presStyleLbl="sibTrans2D1" presStyleIdx="3" presStyleCnt="6"/>
      <dgm:spPr/>
      <dgm:t>
        <a:bodyPr/>
        <a:lstStyle/>
        <a:p>
          <a:endParaRPr lang="zh-CN" altLang="en-US"/>
        </a:p>
      </dgm:t>
    </dgm:pt>
    <dgm:pt modelId="{E0170599-7CFC-4444-B366-32E18DC92F19}" type="pres">
      <dgm:prSet presAssocID="{01743C2B-4726-4F2A-8875-F3BF559B44E7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611C56ED-377D-453B-BEB3-9699D25CAFB7}" type="pres">
      <dgm:prSet presAssocID="{6EDADC9A-DACB-4D11-B5F4-8949956C9B9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34230F-D6C0-4E24-ACD4-B186D50E7AD1}" type="pres">
      <dgm:prSet presAssocID="{D4633F75-59F6-4684-916F-4A79E025036B}" presName="parTrans" presStyleLbl="sibTrans2D1" presStyleIdx="4" presStyleCnt="6"/>
      <dgm:spPr/>
      <dgm:t>
        <a:bodyPr/>
        <a:lstStyle/>
        <a:p>
          <a:endParaRPr lang="zh-CN" altLang="en-US"/>
        </a:p>
      </dgm:t>
    </dgm:pt>
    <dgm:pt modelId="{F69FF7AB-8525-4233-A7D5-A4E952D408D8}" type="pres">
      <dgm:prSet presAssocID="{D4633F75-59F6-4684-916F-4A79E025036B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BF07E91F-23E7-4DDA-B5C1-1E31867496FE}" type="pres">
      <dgm:prSet presAssocID="{CC44D240-E5C8-43EA-9C55-A5EF08FFB92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463272-AFAC-4AC2-9997-63289A493A78}" type="pres">
      <dgm:prSet presAssocID="{EA00C034-1042-41ED-893E-5ECFD78E93E6}" presName="parTrans" presStyleLbl="sibTrans2D1" presStyleIdx="5" presStyleCnt="6"/>
      <dgm:spPr/>
      <dgm:t>
        <a:bodyPr/>
        <a:lstStyle/>
        <a:p>
          <a:endParaRPr lang="zh-CN" altLang="en-US"/>
        </a:p>
      </dgm:t>
    </dgm:pt>
    <dgm:pt modelId="{6FDEF916-9811-4CFD-8AAE-2F1F19CD6C90}" type="pres">
      <dgm:prSet presAssocID="{EA00C034-1042-41ED-893E-5ECFD78E93E6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  <dgm:pt modelId="{DB5803A9-C5E9-4446-972A-E23E99BB94CB}" type="pres">
      <dgm:prSet presAssocID="{73363428-18E3-4398-843E-721B487266D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2A0FF2-41FE-4751-B88E-C54E5FA9E763}" type="presOf" srcId="{A379C86D-6247-4CDE-9D7C-7E27B42F8AD8}" destId="{FB48FF4F-1ED5-4222-A715-F1AADF64EAF9}" srcOrd="1" destOrd="0" presId="urn:microsoft.com/office/officeart/2005/8/layout/radial5"/>
    <dgm:cxn modelId="{B785ED1F-5404-440F-8B34-77AC27450073}" type="presOf" srcId="{D4633F75-59F6-4684-916F-4A79E025036B}" destId="{F69FF7AB-8525-4233-A7D5-A4E952D408D8}" srcOrd="1" destOrd="0" presId="urn:microsoft.com/office/officeart/2005/8/layout/radial5"/>
    <dgm:cxn modelId="{2737BD67-7B84-4D84-B4D4-67FBF04E69D5}" type="presOf" srcId="{8F9C503B-AF56-4185-9832-D0996DDD68EC}" destId="{090E9D02-71DF-43F5-87A0-95CBFC54162E}" srcOrd="1" destOrd="0" presId="urn:microsoft.com/office/officeart/2005/8/layout/radial5"/>
    <dgm:cxn modelId="{8D18FE95-57EA-40BA-B84B-EAD8F58B3F80}" type="presOf" srcId="{73363428-18E3-4398-843E-721B487266DB}" destId="{DB5803A9-C5E9-4446-972A-E23E99BB94CB}" srcOrd="0" destOrd="0" presId="urn:microsoft.com/office/officeart/2005/8/layout/radial5"/>
    <dgm:cxn modelId="{DE9B5CFA-B6BB-4B25-87F8-67EDE2D2BA0A}" type="presOf" srcId="{CC44D240-E5C8-43EA-9C55-A5EF08FFB92A}" destId="{BF07E91F-23E7-4DDA-B5C1-1E31867496FE}" srcOrd="0" destOrd="0" presId="urn:microsoft.com/office/officeart/2005/8/layout/radial5"/>
    <dgm:cxn modelId="{2B454FA7-49A7-4799-B05F-0A64C0F0F55E}" srcId="{800CB639-EAA3-448B-85BB-6E64EAB339B2}" destId="{134C2A98-00F1-4789-99BB-4C65551153AD}" srcOrd="0" destOrd="0" parTransId="{BE877E40-4C9E-4055-96F8-1EE8F427DB16}" sibTransId="{E91B2AB6-7D11-4BB6-929B-A8EDC930BB47}"/>
    <dgm:cxn modelId="{99C3C57C-AAEC-4B5D-BA7E-0CAE7C5DE95B}" type="presOf" srcId="{C3C9BB81-B25C-42A3-BB6E-A3DB1DCE315F}" destId="{A10DC72B-81D3-4C43-8F38-E1A7B2D7416C}" srcOrd="0" destOrd="0" presId="urn:microsoft.com/office/officeart/2005/8/layout/radial5"/>
    <dgm:cxn modelId="{9FD31F7E-08F4-4985-AA3B-1D48F79EC0DD}" type="presOf" srcId="{EA00C034-1042-41ED-893E-5ECFD78E93E6}" destId="{B5463272-AFAC-4AC2-9997-63289A493A78}" srcOrd="0" destOrd="0" presId="urn:microsoft.com/office/officeart/2005/8/layout/radial5"/>
    <dgm:cxn modelId="{B310EDD4-9EA4-4955-8AF3-157FFFA7FABA}" type="presOf" srcId="{EA00C034-1042-41ED-893E-5ECFD78E93E6}" destId="{6FDEF916-9811-4CFD-8AAE-2F1F19CD6C90}" srcOrd="1" destOrd="0" presId="urn:microsoft.com/office/officeart/2005/8/layout/radial5"/>
    <dgm:cxn modelId="{E399F81B-8D00-4A6F-ACFF-7BA9F95DE0E7}" type="presOf" srcId="{134C2A98-00F1-4789-99BB-4C65551153AD}" destId="{D3D3D62C-D3D8-49AA-BB0C-7EA2D3A151C5}" srcOrd="0" destOrd="0" presId="urn:microsoft.com/office/officeart/2005/8/layout/radial5"/>
    <dgm:cxn modelId="{2881FB61-84BA-4198-92E8-7C398AA8AE7C}" type="presOf" srcId="{E2BD0E39-877A-48BB-B640-C08BB5306BC4}" destId="{B4EBD31E-94AD-4B45-BC1C-7C4C86D69493}" srcOrd="0" destOrd="0" presId="urn:microsoft.com/office/officeart/2005/8/layout/radial5"/>
    <dgm:cxn modelId="{138DE257-2CF2-403B-9DE8-DCD1FDE003DE}" srcId="{134C2A98-00F1-4789-99BB-4C65551153AD}" destId="{CC44D240-E5C8-43EA-9C55-A5EF08FFB92A}" srcOrd="4" destOrd="0" parTransId="{D4633F75-59F6-4684-916F-4A79E025036B}" sibTransId="{45BD0688-4095-4605-8339-1521BF87A420}"/>
    <dgm:cxn modelId="{DC77711C-E01C-4088-AFBF-074712BF92C7}" srcId="{134C2A98-00F1-4789-99BB-4C65551153AD}" destId="{73363428-18E3-4398-843E-721B487266DB}" srcOrd="5" destOrd="0" parTransId="{EA00C034-1042-41ED-893E-5ECFD78E93E6}" sibTransId="{61D0DD09-02DD-4897-9DFD-93F4AFD84CC2}"/>
    <dgm:cxn modelId="{12F0C682-5606-436C-B02C-7C9A22D73EF7}" type="presOf" srcId="{8F9C503B-AF56-4185-9832-D0996DDD68EC}" destId="{3B1CF625-B164-489D-AD6E-4D193FA66A20}" srcOrd="0" destOrd="0" presId="urn:microsoft.com/office/officeart/2005/8/layout/radial5"/>
    <dgm:cxn modelId="{B9EAC2DC-260F-42EA-83AE-AC8B903AA069}" type="presOf" srcId="{A379C86D-6247-4CDE-9D7C-7E27B42F8AD8}" destId="{FF2D88CF-FACE-413E-9DE5-CB3069CC5EE5}" srcOrd="0" destOrd="0" presId="urn:microsoft.com/office/officeart/2005/8/layout/radial5"/>
    <dgm:cxn modelId="{1527357A-C19F-4127-9BCF-E0FA2FE967C2}" type="presOf" srcId="{01743C2B-4726-4F2A-8875-F3BF559B44E7}" destId="{E0170599-7CFC-4444-B366-32E18DC92F19}" srcOrd="1" destOrd="0" presId="urn:microsoft.com/office/officeart/2005/8/layout/radial5"/>
    <dgm:cxn modelId="{6B3D4E1C-135A-4466-B9F8-BC6D1B2532B5}" srcId="{134C2A98-00F1-4789-99BB-4C65551153AD}" destId="{6EDADC9A-DACB-4D11-B5F4-8949956C9B96}" srcOrd="3" destOrd="0" parTransId="{01743C2B-4726-4F2A-8875-F3BF559B44E7}" sibTransId="{A6D97B54-9E3B-41EE-AA1F-ABA6FDF7FDEC}"/>
    <dgm:cxn modelId="{EA24825B-7C88-488A-B163-8C6D47A1BC93}" srcId="{134C2A98-00F1-4789-99BB-4C65551153AD}" destId="{8378A76F-C75F-47D3-858A-161E1BAD3751}" srcOrd="1" destOrd="0" parTransId="{8F9C503B-AF56-4185-9832-D0996DDD68EC}" sibTransId="{1E086F2C-F873-49EC-B5C2-0FEF264A6CC7}"/>
    <dgm:cxn modelId="{042F6486-CFD3-424D-8DA9-4EDA072F0F71}" type="presOf" srcId="{800CB639-EAA3-448B-85BB-6E64EAB339B2}" destId="{6CD1D1C7-4227-41DD-B96E-1658F3ADD72A}" srcOrd="0" destOrd="0" presId="urn:microsoft.com/office/officeart/2005/8/layout/radial5"/>
    <dgm:cxn modelId="{225F4550-357D-46FA-BF59-030C6A13C82F}" type="presOf" srcId="{E2BD0E39-877A-48BB-B640-C08BB5306BC4}" destId="{A95FE3F0-883A-4B78-B95A-27F18B95A211}" srcOrd="1" destOrd="0" presId="urn:microsoft.com/office/officeart/2005/8/layout/radial5"/>
    <dgm:cxn modelId="{294781DC-4A12-4FA1-86A7-B6DE74FF825B}" type="presOf" srcId="{6EDADC9A-DACB-4D11-B5F4-8949956C9B96}" destId="{611C56ED-377D-453B-BEB3-9699D25CAFB7}" srcOrd="0" destOrd="0" presId="urn:microsoft.com/office/officeart/2005/8/layout/radial5"/>
    <dgm:cxn modelId="{94833F52-6E66-4CE6-9632-5CBE8B97CAB6}" srcId="{134C2A98-00F1-4789-99BB-4C65551153AD}" destId="{8047A87E-EF81-4875-AB6B-136D3F0C3EA1}" srcOrd="0" destOrd="0" parTransId="{A379C86D-6247-4CDE-9D7C-7E27B42F8AD8}" sibTransId="{6C484806-0B30-4333-AA81-40BD6E5DC77C}"/>
    <dgm:cxn modelId="{5AB8C66E-8679-4EC3-98E9-95268D2D24C4}" type="presOf" srcId="{01743C2B-4726-4F2A-8875-F3BF559B44E7}" destId="{A9AF9944-5805-48E1-AD76-CF224B3ABB8D}" srcOrd="0" destOrd="0" presId="urn:microsoft.com/office/officeart/2005/8/layout/radial5"/>
    <dgm:cxn modelId="{B486BDBB-2BC9-4587-8C28-AD895555255C}" type="presOf" srcId="{8378A76F-C75F-47D3-858A-161E1BAD3751}" destId="{D5EDDED1-9605-4EC6-B6E3-37872450638A}" srcOrd="0" destOrd="0" presId="urn:microsoft.com/office/officeart/2005/8/layout/radial5"/>
    <dgm:cxn modelId="{E5521A71-2D4F-4384-A6A4-7EB865CFFB3E}" type="presOf" srcId="{D4633F75-59F6-4684-916F-4A79E025036B}" destId="{CA34230F-D6C0-4E24-ACD4-B186D50E7AD1}" srcOrd="0" destOrd="0" presId="urn:microsoft.com/office/officeart/2005/8/layout/radial5"/>
    <dgm:cxn modelId="{1509819E-0A3A-4E71-9BF3-EE472030EFD4}" type="presOf" srcId="{8047A87E-EF81-4875-AB6B-136D3F0C3EA1}" destId="{D0B53E68-D322-42F6-AD72-2EEF1EE05010}" srcOrd="0" destOrd="0" presId="urn:microsoft.com/office/officeart/2005/8/layout/radial5"/>
    <dgm:cxn modelId="{ABF4EB2C-8ADD-423C-B0A1-237D8B68492C}" srcId="{134C2A98-00F1-4789-99BB-4C65551153AD}" destId="{C3C9BB81-B25C-42A3-BB6E-A3DB1DCE315F}" srcOrd="2" destOrd="0" parTransId="{E2BD0E39-877A-48BB-B640-C08BB5306BC4}" sibTransId="{851C09A1-8C02-4877-A52D-7D437E1CDA06}"/>
    <dgm:cxn modelId="{8FEC4619-0FDA-4419-8C18-CD80B3478E4E}" type="presParOf" srcId="{6CD1D1C7-4227-41DD-B96E-1658F3ADD72A}" destId="{D3D3D62C-D3D8-49AA-BB0C-7EA2D3A151C5}" srcOrd="0" destOrd="0" presId="urn:microsoft.com/office/officeart/2005/8/layout/radial5"/>
    <dgm:cxn modelId="{770925F4-DDDD-4773-B875-2B67AD82DAC5}" type="presParOf" srcId="{6CD1D1C7-4227-41DD-B96E-1658F3ADD72A}" destId="{FF2D88CF-FACE-413E-9DE5-CB3069CC5EE5}" srcOrd="1" destOrd="0" presId="urn:microsoft.com/office/officeart/2005/8/layout/radial5"/>
    <dgm:cxn modelId="{4F33F75D-20F5-4433-BA56-1C3997B981F6}" type="presParOf" srcId="{FF2D88CF-FACE-413E-9DE5-CB3069CC5EE5}" destId="{FB48FF4F-1ED5-4222-A715-F1AADF64EAF9}" srcOrd="0" destOrd="0" presId="urn:microsoft.com/office/officeart/2005/8/layout/radial5"/>
    <dgm:cxn modelId="{16F63D8A-1A22-495F-A617-5935C53D85D1}" type="presParOf" srcId="{6CD1D1C7-4227-41DD-B96E-1658F3ADD72A}" destId="{D0B53E68-D322-42F6-AD72-2EEF1EE05010}" srcOrd="2" destOrd="0" presId="urn:microsoft.com/office/officeart/2005/8/layout/radial5"/>
    <dgm:cxn modelId="{E9C0AB9D-A4CD-40A7-92F5-681C16D4A4A2}" type="presParOf" srcId="{6CD1D1C7-4227-41DD-B96E-1658F3ADD72A}" destId="{3B1CF625-B164-489D-AD6E-4D193FA66A20}" srcOrd="3" destOrd="0" presId="urn:microsoft.com/office/officeart/2005/8/layout/radial5"/>
    <dgm:cxn modelId="{7C286179-9A67-4330-A4F4-FBD31D064571}" type="presParOf" srcId="{3B1CF625-B164-489D-AD6E-4D193FA66A20}" destId="{090E9D02-71DF-43F5-87A0-95CBFC54162E}" srcOrd="0" destOrd="0" presId="urn:microsoft.com/office/officeart/2005/8/layout/radial5"/>
    <dgm:cxn modelId="{5B3D15B7-374E-45B6-B055-BC049C789CFA}" type="presParOf" srcId="{6CD1D1C7-4227-41DD-B96E-1658F3ADD72A}" destId="{D5EDDED1-9605-4EC6-B6E3-37872450638A}" srcOrd="4" destOrd="0" presId="urn:microsoft.com/office/officeart/2005/8/layout/radial5"/>
    <dgm:cxn modelId="{7583BBB1-D277-4C3A-9C51-9A8AF45AD30B}" type="presParOf" srcId="{6CD1D1C7-4227-41DD-B96E-1658F3ADD72A}" destId="{B4EBD31E-94AD-4B45-BC1C-7C4C86D69493}" srcOrd="5" destOrd="0" presId="urn:microsoft.com/office/officeart/2005/8/layout/radial5"/>
    <dgm:cxn modelId="{A601E3D5-9140-475F-B29F-131045B672D8}" type="presParOf" srcId="{B4EBD31E-94AD-4B45-BC1C-7C4C86D69493}" destId="{A95FE3F0-883A-4B78-B95A-27F18B95A211}" srcOrd="0" destOrd="0" presId="urn:microsoft.com/office/officeart/2005/8/layout/radial5"/>
    <dgm:cxn modelId="{2F4C9341-0D14-457D-80C7-B4AB03BF4C5F}" type="presParOf" srcId="{6CD1D1C7-4227-41DD-B96E-1658F3ADD72A}" destId="{A10DC72B-81D3-4C43-8F38-E1A7B2D7416C}" srcOrd="6" destOrd="0" presId="urn:microsoft.com/office/officeart/2005/8/layout/radial5"/>
    <dgm:cxn modelId="{9746BF4E-14E7-4F06-9105-C6F4C434DF98}" type="presParOf" srcId="{6CD1D1C7-4227-41DD-B96E-1658F3ADD72A}" destId="{A9AF9944-5805-48E1-AD76-CF224B3ABB8D}" srcOrd="7" destOrd="0" presId="urn:microsoft.com/office/officeart/2005/8/layout/radial5"/>
    <dgm:cxn modelId="{D79DE922-3636-491B-A3CA-EDE98B0CB048}" type="presParOf" srcId="{A9AF9944-5805-48E1-AD76-CF224B3ABB8D}" destId="{E0170599-7CFC-4444-B366-32E18DC92F19}" srcOrd="0" destOrd="0" presId="urn:microsoft.com/office/officeart/2005/8/layout/radial5"/>
    <dgm:cxn modelId="{69B1D9F9-9568-4A24-A7D8-5D3B77AEF0CE}" type="presParOf" srcId="{6CD1D1C7-4227-41DD-B96E-1658F3ADD72A}" destId="{611C56ED-377D-453B-BEB3-9699D25CAFB7}" srcOrd="8" destOrd="0" presId="urn:microsoft.com/office/officeart/2005/8/layout/radial5"/>
    <dgm:cxn modelId="{42E535E3-E8DD-4F55-A343-1C43A2BDE4C3}" type="presParOf" srcId="{6CD1D1C7-4227-41DD-B96E-1658F3ADD72A}" destId="{CA34230F-D6C0-4E24-ACD4-B186D50E7AD1}" srcOrd="9" destOrd="0" presId="urn:microsoft.com/office/officeart/2005/8/layout/radial5"/>
    <dgm:cxn modelId="{E1B5BB19-EB1A-45F5-A979-C60039E9075B}" type="presParOf" srcId="{CA34230F-D6C0-4E24-ACD4-B186D50E7AD1}" destId="{F69FF7AB-8525-4233-A7D5-A4E952D408D8}" srcOrd="0" destOrd="0" presId="urn:microsoft.com/office/officeart/2005/8/layout/radial5"/>
    <dgm:cxn modelId="{2067E530-5C3A-4B2E-975B-A27B4245E3A1}" type="presParOf" srcId="{6CD1D1C7-4227-41DD-B96E-1658F3ADD72A}" destId="{BF07E91F-23E7-4DDA-B5C1-1E31867496FE}" srcOrd="10" destOrd="0" presId="urn:microsoft.com/office/officeart/2005/8/layout/radial5"/>
    <dgm:cxn modelId="{0A92CDD8-6B59-4D30-9ABA-8EC8D10D15C4}" type="presParOf" srcId="{6CD1D1C7-4227-41DD-B96E-1658F3ADD72A}" destId="{B5463272-AFAC-4AC2-9997-63289A493A78}" srcOrd="11" destOrd="0" presId="urn:microsoft.com/office/officeart/2005/8/layout/radial5"/>
    <dgm:cxn modelId="{DD192357-7FB5-434F-BAE7-ACA1ABD4039C}" type="presParOf" srcId="{B5463272-AFAC-4AC2-9997-63289A493A78}" destId="{6FDEF916-9811-4CFD-8AAE-2F1F19CD6C90}" srcOrd="0" destOrd="0" presId="urn:microsoft.com/office/officeart/2005/8/layout/radial5"/>
    <dgm:cxn modelId="{2FE55596-F000-46C8-B9D5-86A29D47B9AE}" type="presParOf" srcId="{6CD1D1C7-4227-41DD-B96E-1658F3ADD72A}" destId="{DB5803A9-C5E9-4446-972A-E23E99BB94CB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F26CF-7FF6-479E-9A03-D0E561AC7F10}">
      <dsp:nvSpPr>
        <dsp:cNvPr id="0" name=""/>
        <dsp:cNvSpPr/>
      </dsp:nvSpPr>
      <dsp:spPr>
        <a:xfrm>
          <a:off x="1098" y="504054"/>
          <a:ext cx="2341970" cy="663850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简单</a:t>
          </a:r>
          <a:endParaRPr lang="zh-CN" altLang="en-US" sz="2700" kern="1200" dirty="0"/>
        </a:p>
      </dsp:txBody>
      <dsp:txXfrm>
        <a:off x="20542" y="523498"/>
        <a:ext cx="2303082" cy="624962"/>
      </dsp:txXfrm>
    </dsp:sp>
    <dsp:sp modelId="{19B5CC2B-ADDF-4CF2-898E-63B8052ED6C5}">
      <dsp:nvSpPr>
        <dsp:cNvPr id="0" name=""/>
        <dsp:cNvSpPr/>
      </dsp:nvSpPr>
      <dsp:spPr>
        <a:xfrm>
          <a:off x="2577265" y="648073"/>
          <a:ext cx="496497" cy="37581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2577265" y="723235"/>
        <a:ext cx="383753" cy="225488"/>
      </dsp:txXfrm>
    </dsp:sp>
    <dsp:sp modelId="{8922D011-EF51-49A5-9AFA-035721FDDB05}">
      <dsp:nvSpPr>
        <dsp:cNvPr id="0" name=""/>
        <dsp:cNvSpPr/>
      </dsp:nvSpPr>
      <dsp:spPr>
        <a:xfrm>
          <a:off x="3279856" y="504054"/>
          <a:ext cx="2341970" cy="663850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复杂</a:t>
          </a:r>
          <a:endParaRPr lang="zh-CN" altLang="en-US" sz="2700" kern="1200" dirty="0"/>
        </a:p>
      </dsp:txBody>
      <dsp:txXfrm>
        <a:off x="3299300" y="523498"/>
        <a:ext cx="2303082" cy="6249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8246A-CFE1-4D55-8CD9-6AF455589F4C}">
      <dsp:nvSpPr>
        <dsp:cNvPr id="0" name=""/>
        <dsp:cNvSpPr/>
      </dsp:nvSpPr>
      <dsp:spPr>
        <a:xfrm>
          <a:off x="3032999" y="3038279"/>
          <a:ext cx="1998897" cy="1998897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软件质量？</a:t>
          </a:r>
          <a:endParaRPr lang="zh-CN" altLang="en-US" sz="37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3325731" y="3331011"/>
        <a:ext cx="1413433" cy="1413433"/>
      </dsp:txXfrm>
    </dsp:sp>
    <dsp:sp modelId="{B409BFED-D431-45F8-81AF-22DE8B357BBD}">
      <dsp:nvSpPr>
        <dsp:cNvPr id="0" name=""/>
        <dsp:cNvSpPr/>
      </dsp:nvSpPr>
      <dsp:spPr>
        <a:xfrm rot="10800000">
          <a:off x="701810" y="3752885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2096B-AC5E-4BBA-AF22-B9D3B8776114}">
      <dsp:nvSpPr>
        <dsp:cNvPr id="0" name=""/>
        <dsp:cNvSpPr/>
      </dsp:nvSpPr>
      <dsp:spPr>
        <a:xfrm>
          <a:off x="2196" y="3478036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代码不知道</a:t>
          </a: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被谁覆盖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34982" y="3510822"/>
        <a:ext cx="1333655" cy="1053810"/>
      </dsp:txXfrm>
    </dsp:sp>
    <dsp:sp modelId="{F9C75A39-11B2-4061-A23F-149DFD81B80B}">
      <dsp:nvSpPr>
        <dsp:cNvPr id="0" name=""/>
        <dsp:cNvSpPr/>
      </dsp:nvSpPr>
      <dsp:spPr>
        <a:xfrm rot="12600000">
          <a:off x="1000460" y="2638309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1875044"/>
            <a:satOff val="-2813"/>
            <a:lumOff val="-458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ECBE4-CDDC-494E-B061-ECAD052B3D2B}">
      <dsp:nvSpPr>
        <dsp:cNvPr id="0" name=""/>
        <dsp:cNvSpPr/>
      </dsp:nvSpPr>
      <dsp:spPr>
        <a:xfrm>
          <a:off x="448417" y="1812718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1875044"/>
            <a:satOff val="-2813"/>
            <a:lumOff val="-45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开发人员使用错误的程序版本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481203" y="1845504"/>
        <a:ext cx="1333655" cy="1053810"/>
      </dsp:txXfrm>
    </dsp:sp>
    <dsp:sp modelId="{4B6D5652-1823-4A80-8948-9806D66E9249}">
      <dsp:nvSpPr>
        <dsp:cNvPr id="0" name=""/>
        <dsp:cNvSpPr/>
      </dsp:nvSpPr>
      <dsp:spPr>
        <a:xfrm rot="14400000">
          <a:off x="1816386" y="1822384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3750088"/>
            <a:satOff val="-5627"/>
            <a:lumOff val="-915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71E75-B32A-4DAE-ACEB-E2B05ECA2719}">
      <dsp:nvSpPr>
        <dsp:cNvPr id="0" name=""/>
        <dsp:cNvSpPr/>
      </dsp:nvSpPr>
      <dsp:spPr>
        <a:xfrm>
          <a:off x="1667515" y="593620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3750088"/>
            <a:satOff val="-5627"/>
            <a:lumOff val="-91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在代码整合期间引入深层</a:t>
          </a:r>
          <a:r>
            <a:rPr lang="en-US" altLang="zh-CN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BUG</a:t>
          </a: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而无法回溯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1700301" y="626406"/>
        <a:ext cx="1333655" cy="1053810"/>
      </dsp:txXfrm>
    </dsp:sp>
    <dsp:sp modelId="{5A2B080A-4671-40D0-95E4-9D5144BB4E97}">
      <dsp:nvSpPr>
        <dsp:cNvPr id="0" name=""/>
        <dsp:cNvSpPr/>
      </dsp:nvSpPr>
      <dsp:spPr>
        <a:xfrm rot="16200000">
          <a:off x="2930961" y="1523734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5625132"/>
            <a:satOff val="-8440"/>
            <a:lumOff val="-1373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84577-FEB6-4034-AFBD-EF9026DDAD09}">
      <dsp:nvSpPr>
        <dsp:cNvPr id="0" name=""/>
        <dsp:cNvSpPr/>
      </dsp:nvSpPr>
      <dsp:spPr>
        <a:xfrm>
          <a:off x="3332834" y="147399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5625132"/>
            <a:satOff val="-8440"/>
            <a:lumOff val="-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开发人员未经授权修改代码或文档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3365620" y="180185"/>
        <a:ext cx="1333655" cy="1053810"/>
      </dsp:txXfrm>
    </dsp:sp>
    <dsp:sp modelId="{E2EBE7C6-10BF-4593-A367-98CED450134A}">
      <dsp:nvSpPr>
        <dsp:cNvPr id="0" name=""/>
        <dsp:cNvSpPr/>
      </dsp:nvSpPr>
      <dsp:spPr>
        <a:xfrm rot="18000000">
          <a:off x="4045536" y="1822384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7500176"/>
            <a:satOff val="-11253"/>
            <a:lumOff val="-183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BF1FD-4C55-422F-BF1C-D73B144687B0}">
      <dsp:nvSpPr>
        <dsp:cNvPr id="0" name=""/>
        <dsp:cNvSpPr/>
      </dsp:nvSpPr>
      <dsp:spPr>
        <a:xfrm>
          <a:off x="4998152" y="593620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7500176"/>
            <a:satOff val="-11253"/>
            <a:lumOff val="-18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找不到某个文件的历史版本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5030938" y="626406"/>
        <a:ext cx="1333655" cy="1053810"/>
      </dsp:txXfrm>
    </dsp:sp>
    <dsp:sp modelId="{CAB4F239-C1F5-4437-8A6D-FDEFCF3CFB8B}">
      <dsp:nvSpPr>
        <dsp:cNvPr id="0" name=""/>
        <dsp:cNvSpPr/>
      </dsp:nvSpPr>
      <dsp:spPr>
        <a:xfrm rot="19800000">
          <a:off x="4861462" y="2638309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9375220"/>
            <a:satOff val="-14067"/>
            <a:lumOff val="-2288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34475-D7B1-4801-ADDF-FD569CE24161}">
      <dsp:nvSpPr>
        <dsp:cNvPr id="0" name=""/>
        <dsp:cNvSpPr/>
      </dsp:nvSpPr>
      <dsp:spPr>
        <a:xfrm>
          <a:off x="6217250" y="1812718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9375220"/>
            <a:satOff val="-14067"/>
            <a:lumOff val="-228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历史版本出现严重问题，但无法获取当时的代码进行修改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6250036" y="1845504"/>
        <a:ext cx="1333655" cy="1053810"/>
      </dsp:txXfrm>
    </dsp:sp>
    <dsp:sp modelId="{83F75F6E-8C37-4522-8DF9-0AB051CF177B}">
      <dsp:nvSpPr>
        <dsp:cNvPr id="0" name=""/>
        <dsp:cNvSpPr/>
      </dsp:nvSpPr>
      <dsp:spPr>
        <a:xfrm>
          <a:off x="5160111" y="3752885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537F1-0383-4600-83D5-22F8ADB6BAC5}">
      <dsp:nvSpPr>
        <dsp:cNvPr id="0" name=""/>
        <dsp:cNvSpPr/>
      </dsp:nvSpPr>
      <dsp:spPr>
        <a:xfrm>
          <a:off x="6663471" y="3478036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人员流动带来严重的信息丢失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6696257" y="3510822"/>
        <a:ext cx="1333655" cy="10538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41335-843F-4FE6-81A1-40D83B31C91D}">
      <dsp:nvSpPr>
        <dsp:cNvPr id="0" name=""/>
        <dsp:cNvSpPr/>
      </dsp:nvSpPr>
      <dsp:spPr>
        <a:xfrm>
          <a:off x="1700815" y="0"/>
          <a:ext cx="1884807" cy="10471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国外</a:t>
          </a:r>
          <a:endParaRPr lang="zh-CN" altLang="en-US" sz="4300" kern="1200" dirty="0"/>
        </a:p>
      </dsp:txBody>
      <dsp:txXfrm>
        <a:off x="1731484" y="30669"/>
        <a:ext cx="1823469" cy="985777"/>
      </dsp:txXfrm>
    </dsp:sp>
    <dsp:sp modelId="{3CBA48F5-6954-409C-AAE2-8F62240EB801}">
      <dsp:nvSpPr>
        <dsp:cNvPr id="0" name=""/>
        <dsp:cNvSpPr/>
      </dsp:nvSpPr>
      <dsp:spPr>
        <a:xfrm>
          <a:off x="4423314" y="0"/>
          <a:ext cx="1884807" cy="10471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国内</a:t>
          </a:r>
          <a:endParaRPr lang="zh-CN" altLang="en-US" sz="4300" kern="1200" dirty="0"/>
        </a:p>
      </dsp:txBody>
      <dsp:txXfrm>
        <a:off x="4453983" y="30669"/>
        <a:ext cx="1823469" cy="985777"/>
      </dsp:txXfrm>
    </dsp:sp>
    <dsp:sp modelId="{0FF68E4D-9953-41CB-993B-1AA105C4D2CA}">
      <dsp:nvSpPr>
        <dsp:cNvPr id="0" name=""/>
        <dsp:cNvSpPr/>
      </dsp:nvSpPr>
      <dsp:spPr>
        <a:xfrm>
          <a:off x="3611800" y="4450238"/>
          <a:ext cx="785336" cy="785336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57B271-AE55-4ABC-9492-22BE52901C61}">
      <dsp:nvSpPr>
        <dsp:cNvPr id="0" name=""/>
        <dsp:cNvSpPr/>
      </dsp:nvSpPr>
      <dsp:spPr>
        <a:xfrm rot="21360000">
          <a:off x="1647740" y="4113713"/>
          <a:ext cx="4713456" cy="32959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897B8-A017-4BBA-92C2-69E1BE786A73}">
      <dsp:nvSpPr>
        <dsp:cNvPr id="0" name=""/>
        <dsp:cNvSpPr/>
      </dsp:nvSpPr>
      <dsp:spPr>
        <a:xfrm rot="21360000">
          <a:off x="1655622" y="3519931"/>
          <a:ext cx="1870481" cy="645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操作系统</a:t>
          </a:r>
          <a:endParaRPr lang="zh-CN" altLang="en-US" sz="2500" kern="1200" dirty="0"/>
        </a:p>
      </dsp:txBody>
      <dsp:txXfrm>
        <a:off x="1687155" y="3551464"/>
        <a:ext cx="1807415" cy="582894"/>
      </dsp:txXfrm>
    </dsp:sp>
    <dsp:sp modelId="{DA88FC54-A159-43E3-8B9E-DCFA1232B8CD}">
      <dsp:nvSpPr>
        <dsp:cNvPr id="0" name=""/>
        <dsp:cNvSpPr/>
      </dsp:nvSpPr>
      <dsp:spPr>
        <a:xfrm rot="21360000">
          <a:off x="1603266" y="2828835"/>
          <a:ext cx="1870481" cy="645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开发工具</a:t>
          </a:r>
          <a:endParaRPr lang="zh-CN" altLang="en-US" sz="2500" kern="1200" dirty="0"/>
        </a:p>
      </dsp:txBody>
      <dsp:txXfrm>
        <a:off x="1634799" y="2860368"/>
        <a:ext cx="1807415" cy="582894"/>
      </dsp:txXfrm>
    </dsp:sp>
    <dsp:sp modelId="{D72CFAE9-7B1E-49F9-A111-BE30A7BF9F36}">
      <dsp:nvSpPr>
        <dsp:cNvPr id="0" name=""/>
        <dsp:cNvSpPr/>
      </dsp:nvSpPr>
      <dsp:spPr>
        <a:xfrm rot="21360000">
          <a:off x="1550911" y="2137740"/>
          <a:ext cx="1870481" cy="645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技术水平</a:t>
          </a:r>
          <a:endParaRPr lang="zh-CN" altLang="en-US" sz="2500" kern="1200" dirty="0"/>
        </a:p>
      </dsp:txBody>
      <dsp:txXfrm>
        <a:off x="1582444" y="2169273"/>
        <a:ext cx="1807415" cy="582894"/>
      </dsp:txXfrm>
    </dsp:sp>
    <dsp:sp modelId="{3DA93F9E-3D3B-4ED5-AED4-77CD366B03F0}">
      <dsp:nvSpPr>
        <dsp:cNvPr id="0" name=""/>
        <dsp:cNvSpPr/>
      </dsp:nvSpPr>
      <dsp:spPr>
        <a:xfrm rot="21360000">
          <a:off x="1498555" y="1446644"/>
          <a:ext cx="1870481" cy="645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smtClean="0"/>
            <a:t>规范管理</a:t>
          </a:r>
          <a:endParaRPr lang="zh-CN" altLang="en-US" sz="2500" b="1" kern="1200" dirty="0"/>
        </a:p>
      </dsp:txBody>
      <dsp:txXfrm>
        <a:off x="1530088" y="1478177"/>
        <a:ext cx="1807415" cy="582894"/>
      </dsp:txXfrm>
    </dsp:sp>
    <dsp:sp modelId="{7F564487-1DE7-4D17-9C8E-B573C633E5D1}">
      <dsp:nvSpPr>
        <dsp:cNvPr id="0" name=""/>
        <dsp:cNvSpPr/>
      </dsp:nvSpPr>
      <dsp:spPr>
        <a:xfrm rot="21360000">
          <a:off x="4378121" y="3331451"/>
          <a:ext cx="1870481" cy="645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操作系统</a:t>
          </a:r>
          <a:endParaRPr lang="zh-CN" altLang="en-US" sz="2500" kern="1200" dirty="0"/>
        </a:p>
      </dsp:txBody>
      <dsp:txXfrm>
        <a:off x="4409654" y="3362984"/>
        <a:ext cx="1807415" cy="582894"/>
      </dsp:txXfrm>
    </dsp:sp>
    <dsp:sp modelId="{311EAAA2-9D0A-455B-9039-813E6A6DEC7F}">
      <dsp:nvSpPr>
        <dsp:cNvPr id="0" name=""/>
        <dsp:cNvSpPr/>
      </dsp:nvSpPr>
      <dsp:spPr>
        <a:xfrm rot="21360000">
          <a:off x="4325765" y="2640355"/>
          <a:ext cx="1870481" cy="645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开发工具</a:t>
          </a:r>
          <a:endParaRPr lang="zh-CN" altLang="en-US" sz="2500" kern="1200" dirty="0"/>
        </a:p>
      </dsp:txBody>
      <dsp:txXfrm>
        <a:off x="4357298" y="2671888"/>
        <a:ext cx="1807415" cy="582894"/>
      </dsp:txXfrm>
    </dsp:sp>
    <dsp:sp modelId="{1E675D13-3E91-4013-8127-E94C7651624D}">
      <dsp:nvSpPr>
        <dsp:cNvPr id="0" name=""/>
        <dsp:cNvSpPr/>
      </dsp:nvSpPr>
      <dsp:spPr>
        <a:xfrm rot="21360000">
          <a:off x="4273410" y="1949259"/>
          <a:ext cx="1870481" cy="645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技术水平</a:t>
          </a:r>
          <a:endParaRPr lang="zh-CN" altLang="en-US" sz="2500" kern="1200" dirty="0"/>
        </a:p>
      </dsp:txBody>
      <dsp:txXfrm>
        <a:off x="4304943" y="1980792"/>
        <a:ext cx="1807415" cy="5828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3D62C-D3D8-49AA-BB0C-7EA2D3A151C5}">
      <dsp:nvSpPr>
        <dsp:cNvPr id="0" name=""/>
        <dsp:cNvSpPr/>
      </dsp:nvSpPr>
      <dsp:spPr>
        <a:xfrm>
          <a:off x="2513707" y="1497707"/>
          <a:ext cx="1068585" cy="1068585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配</a:t>
          </a:r>
          <a:r>
            <a:rPr lang="zh-CN" altLang="en-US" sz="23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置管理</a:t>
          </a:r>
          <a:endParaRPr lang="zh-CN" altLang="en-US" sz="23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2670198" y="1654198"/>
        <a:ext cx="755603" cy="755603"/>
      </dsp:txXfrm>
    </dsp:sp>
    <dsp:sp modelId="{FF2D88CF-FACE-413E-9DE5-CB3069CC5EE5}">
      <dsp:nvSpPr>
        <dsp:cNvPr id="0" name=""/>
        <dsp:cNvSpPr/>
      </dsp:nvSpPr>
      <dsp:spPr>
        <a:xfrm rot="16200000">
          <a:off x="2934877" y="1109011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2968814" y="1215612"/>
        <a:ext cx="158372" cy="217991"/>
      </dsp:txXfrm>
    </dsp:sp>
    <dsp:sp modelId="{D0B53E68-D322-42F6-AD72-2EEF1EE05010}">
      <dsp:nvSpPr>
        <dsp:cNvPr id="0" name=""/>
        <dsp:cNvSpPr/>
      </dsp:nvSpPr>
      <dsp:spPr>
        <a:xfrm>
          <a:off x="2513707" y="2243"/>
          <a:ext cx="1068585" cy="1068585"/>
        </a:xfrm>
        <a:prstGeom prst="ellipse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过程管理</a:t>
          </a:r>
          <a:endParaRPr lang="zh-CN" altLang="en-US" sz="16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2670198" y="158734"/>
        <a:ext cx="755603" cy="755603"/>
      </dsp:txXfrm>
    </dsp:sp>
    <dsp:sp modelId="{3B1CF625-B164-489D-AD6E-4D193FA66A20}">
      <dsp:nvSpPr>
        <dsp:cNvPr id="0" name=""/>
        <dsp:cNvSpPr/>
      </dsp:nvSpPr>
      <dsp:spPr>
        <a:xfrm rot="19800000">
          <a:off x="3576886" y="1479675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5FB65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3581433" y="1569307"/>
        <a:ext cx="158372" cy="217991"/>
      </dsp:txXfrm>
    </dsp:sp>
    <dsp:sp modelId="{D5EDDED1-9605-4EC6-B6E3-37872450638A}">
      <dsp:nvSpPr>
        <dsp:cNvPr id="0" name=""/>
        <dsp:cNvSpPr/>
      </dsp:nvSpPr>
      <dsp:spPr>
        <a:xfrm>
          <a:off x="3808816" y="749975"/>
          <a:ext cx="1068585" cy="1068585"/>
        </a:xfrm>
        <a:prstGeom prst="ellipse">
          <a:avLst/>
        </a:prstGeom>
        <a:solidFill>
          <a:srgbClr val="9BBB59">
            <a:hueOff val="2250053"/>
            <a:satOff val="-3376"/>
            <a:lumOff val="-54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配置项管理</a:t>
          </a:r>
          <a:endParaRPr lang="zh-CN" altLang="en-US" sz="16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3965307" y="906466"/>
        <a:ext cx="755603" cy="755603"/>
      </dsp:txXfrm>
    </dsp:sp>
    <dsp:sp modelId="{B4EBD31E-94AD-4B45-BC1C-7C4C86D69493}">
      <dsp:nvSpPr>
        <dsp:cNvPr id="0" name=""/>
        <dsp:cNvSpPr/>
      </dsp:nvSpPr>
      <dsp:spPr>
        <a:xfrm rot="1800000">
          <a:off x="3576886" y="2221004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4500106"/>
            <a:satOff val="-6752"/>
            <a:lumOff val="-1098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3581433" y="2276700"/>
        <a:ext cx="158372" cy="217991"/>
      </dsp:txXfrm>
    </dsp:sp>
    <dsp:sp modelId="{A10DC72B-81D3-4C43-8F38-E1A7B2D7416C}">
      <dsp:nvSpPr>
        <dsp:cNvPr id="0" name=""/>
        <dsp:cNvSpPr/>
      </dsp:nvSpPr>
      <dsp:spPr>
        <a:xfrm>
          <a:off x="3808816" y="2245439"/>
          <a:ext cx="1068585" cy="1068585"/>
        </a:xfrm>
        <a:prstGeom prst="ellipse">
          <a:avLst/>
        </a:prstGeom>
        <a:solidFill>
          <a:srgbClr val="9BBB59">
            <a:hueOff val="4500106"/>
            <a:satOff val="-6752"/>
            <a:lumOff val="-109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变更控制</a:t>
          </a:r>
          <a:endParaRPr lang="zh-CN" altLang="en-US" sz="16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3965307" y="2401930"/>
        <a:ext cx="755603" cy="755603"/>
      </dsp:txXfrm>
    </dsp:sp>
    <dsp:sp modelId="{A9AF9944-5805-48E1-AD76-CF224B3ABB8D}">
      <dsp:nvSpPr>
        <dsp:cNvPr id="0" name=""/>
        <dsp:cNvSpPr/>
      </dsp:nvSpPr>
      <dsp:spPr>
        <a:xfrm rot="5400000">
          <a:off x="2934877" y="2591669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6750158"/>
            <a:satOff val="-10128"/>
            <a:lumOff val="-1647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2968814" y="2630397"/>
        <a:ext cx="158372" cy="217991"/>
      </dsp:txXfrm>
    </dsp:sp>
    <dsp:sp modelId="{611C56ED-377D-453B-BEB3-9699D25CAFB7}">
      <dsp:nvSpPr>
        <dsp:cNvPr id="0" name=""/>
        <dsp:cNvSpPr/>
      </dsp:nvSpPr>
      <dsp:spPr>
        <a:xfrm>
          <a:off x="2513707" y="2993170"/>
          <a:ext cx="1068585" cy="1068585"/>
        </a:xfrm>
        <a:prstGeom prst="ellipse">
          <a:avLst/>
        </a:prstGeom>
        <a:solidFill>
          <a:srgbClr val="9BBB59">
            <a:hueOff val="6750158"/>
            <a:satOff val="-10128"/>
            <a:lumOff val="-1647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状态报告</a:t>
          </a:r>
          <a:endParaRPr lang="zh-CN" altLang="en-US" sz="16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2670198" y="3149661"/>
        <a:ext cx="755603" cy="755603"/>
      </dsp:txXfrm>
    </dsp:sp>
    <dsp:sp modelId="{CA34230F-D6C0-4E24-ACD4-B186D50E7AD1}">
      <dsp:nvSpPr>
        <dsp:cNvPr id="0" name=""/>
        <dsp:cNvSpPr/>
      </dsp:nvSpPr>
      <dsp:spPr>
        <a:xfrm rot="9000000">
          <a:off x="2292867" y="2221004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9000211"/>
            <a:satOff val="-13504"/>
            <a:lumOff val="-2196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 rot="10800000">
        <a:off x="2356193" y="2276700"/>
        <a:ext cx="158372" cy="217991"/>
      </dsp:txXfrm>
    </dsp:sp>
    <dsp:sp modelId="{BF07E91F-23E7-4DDA-B5C1-1E31867496FE}">
      <dsp:nvSpPr>
        <dsp:cNvPr id="0" name=""/>
        <dsp:cNvSpPr/>
      </dsp:nvSpPr>
      <dsp:spPr>
        <a:xfrm>
          <a:off x="1218597" y="2245439"/>
          <a:ext cx="1068585" cy="1068585"/>
        </a:xfrm>
        <a:prstGeom prst="ellipse">
          <a:avLst/>
        </a:prstGeom>
        <a:solidFill>
          <a:srgbClr val="9BBB59">
            <a:hueOff val="9000211"/>
            <a:satOff val="-13504"/>
            <a:lumOff val="-219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配置审计</a:t>
          </a:r>
          <a:endParaRPr lang="zh-CN" altLang="en-US" sz="16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1375088" y="2401930"/>
        <a:ext cx="755603" cy="755603"/>
      </dsp:txXfrm>
    </dsp:sp>
    <dsp:sp modelId="{B5463272-AFAC-4AC2-9997-63289A493A78}">
      <dsp:nvSpPr>
        <dsp:cNvPr id="0" name=""/>
        <dsp:cNvSpPr/>
      </dsp:nvSpPr>
      <dsp:spPr>
        <a:xfrm rot="12600000">
          <a:off x="2292867" y="1479675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 rot="10800000">
        <a:off x="2356193" y="1569307"/>
        <a:ext cx="158372" cy="217991"/>
      </dsp:txXfrm>
    </dsp:sp>
    <dsp:sp modelId="{DB5803A9-C5E9-4446-972A-E23E99BB94CB}">
      <dsp:nvSpPr>
        <dsp:cNvPr id="0" name=""/>
        <dsp:cNvSpPr/>
      </dsp:nvSpPr>
      <dsp:spPr>
        <a:xfrm>
          <a:off x="1218597" y="749975"/>
          <a:ext cx="1068585" cy="1068585"/>
        </a:xfrm>
        <a:prstGeom prst="ellipse">
          <a:avLst/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构建和发布管理</a:t>
          </a:r>
          <a:endParaRPr lang="zh-CN" altLang="en-US" sz="16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1375088" y="906466"/>
        <a:ext cx="755603" cy="755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FAFA1-E331-476B-8734-38F4D89FD9F7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3CF93-66E8-4FC9-9628-D138C0F4C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75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3CF93-66E8-4FC9-9628-D138C0F4C28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750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使用方法：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更改文字</a:t>
            </a:r>
            <a:r>
              <a:rPr lang="en-US" altLang="zh-CN" smtClean="0"/>
              <a:t>】</a:t>
            </a:r>
            <a:r>
              <a:rPr lang="zh-CN" altLang="en-US" smtClean="0"/>
              <a:t>：将标题框及正文框中的文字可直接改为您所需文字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绘图工具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填充</a:t>
            </a:r>
            <a:r>
              <a:rPr lang="en-US" altLang="zh-CN" smtClean="0"/>
              <a:t>》</a:t>
            </a:r>
            <a:r>
              <a:rPr lang="zh-CN" altLang="en-US" smtClean="0"/>
              <a:t>图片</a:t>
            </a:r>
            <a:r>
              <a:rPr lang="en-US" altLang="zh-CN" smtClean="0"/>
              <a:t>》</a:t>
            </a:r>
            <a:r>
              <a:rPr lang="zh-CN" altLang="en-US" smtClean="0"/>
              <a:t>选择您需要展示的图片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增加减少图片</a:t>
            </a:r>
            <a:r>
              <a:rPr lang="en-US" altLang="zh-CN" smtClean="0"/>
              <a:t>】</a:t>
            </a:r>
            <a:r>
              <a:rPr lang="zh-CN" altLang="en-US" smtClean="0"/>
              <a:t>：直接复制粘贴图片来增加图片数，复制后更改方法见</a:t>
            </a: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更改图片色彩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图片工具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色彩（重新着色）</a:t>
            </a:r>
            <a:r>
              <a:rPr lang="en-US" altLang="zh-CN" smtClean="0"/>
              <a:t>》</a:t>
            </a:r>
            <a:r>
              <a:rPr lang="zh-CN" altLang="en-US" smtClean="0"/>
              <a:t>选择您喜欢的色彩</a:t>
            </a:r>
            <a:br>
              <a:rPr lang="zh-CN" altLang="en-US" smtClean="0"/>
            </a:br>
            <a:r>
              <a:rPr lang="zh-CN" altLang="en-US" smtClean="0"/>
              <a:t>下载更多模板、视频教程：</a:t>
            </a:r>
            <a:r>
              <a:rPr lang="en-US" altLang="zh-CN" smtClean="0"/>
              <a:t>http://www.mysoeasy.com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260363EF-BCEF-4725-8126-3F4C562858A3}" type="slidenum">
              <a:rPr lang="zh-CN" altLang="en-US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 smtClean="0"/>
              <a:t>不一定要把所有的工作产品都作为配置项。有些工作产品，比如状态报告，相当稳定，不容易变化，同时对最终产品发布没有直接影响，就可以考虑不作为配置项进行管理。</a:t>
            </a:r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3CF93-66E8-4FC9-9628-D138C0F4C28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01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"/>
            <a:ext cx="9147423" cy="6889570"/>
          </a:xfrm>
          <a:prstGeom prst="rect">
            <a:avLst/>
          </a:prstGeom>
          <a:gradFill flip="none" rotWithShape="1">
            <a:gsLst>
              <a:gs pos="0">
                <a:srgbClr val="F4F6F8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7" name="组合 6"/>
          <p:cNvGrpSpPr/>
          <p:nvPr/>
        </p:nvGrpSpPr>
        <p:grpSpPr>
          <a:xfrm>
            <a:off x="0" y="263187"/>
            <a:ext cx="9144000" cy="4677534"/>
            <a:chOff x="0" y="263187"/>
            <a:chExt cx="12192000" cy="4677534"/>
          </a:xfrm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0" y="263187"/>
              <a:ext cx="12192000" cy="2353917"/>
            </a:xfrm>
            <a:custGeom>
              <a:avLst/>
              <a:gdLst>
                <a:gd name="T0" fmla="*/ 7933 w 8000"/>
                <a:gd name="T1" fmla="*/ 1418 h 1542"/>
                <a:gd name="T2" fmla="*/ 7832 w 8000"/>
                <a:gd name="T3" fmla="*/ 1315 h 1542"/>
                <a:gd name="T4" fmla="*/ 7738 w 8000"/>
                <a:gd name="T5" fmla="*/ 1352 h 1542"/>
                <a:gd name="T6" fmla="*/ 7673 w 8000"/>
                <a:gd name="T7" fmla="*/ 1336 h 1542"/>
                <a:gd name="T8" fmla="*/ 7538 w 8000"/>
                <a:gd name="T9" fmla="*/ 1313 h 1542"/>
                <a:gd name="T10" fmla="*/ 7430 w 8000"/>
                <a:gd name="T11" fmla="*/ 1287 h 1542"/>
                <a:gd name="T12" fmla="*/ 7292 w 8000"/>
                <a:gd name="T13" fmla="*/ 1358 h 1542"/>
                <a:gd name="T14" fmla="*/ 7170 w 8000"/>
                <a:gd name="T15" fmla="*/ 1352 h 1542"/>
                <a:gd name="T16" fmla="*/ 6993 w 8000"/>
                <a:gd name="T17" fmla="*/ 1400 h 1542"/>
                <a:gd name="T18" fmla="*/ 6886 w 8000"/>
                <a:gd name="T19" fmla="*/ 1357 h 1542"/>
                <a:gd name="T20" fmla="*/ 6766 w 8000"/>
                <a:gd name="T21" fmla="*/ 1380 h 1542"/>
                <a:gd name="T22" fmla="*/ 6640 w 8000"/>
                <a:gd name="T23" fmla="*/ 1194 h 1542"/>
                <a:gd name="T24" fmla="*/ 6505 w 8000"/>
                <a:gd name="T25" fmla="*/ 1157 h 1542"/>
                <a:gd name="T26" fmla="*/ 6381 w 8000"/>
                <a:gd name="T27" fmla="*/ 1311 h 1542"/>
                <a:gd name="T28" fmla="*/ 6242 w 8000"/>
                <a:gd name="T29" fmla="*/ 1181 h 1542"/>
                <a:gd name="T30" fmla="*/ 5688 w 8000"/>
                <a:gd name="T31" fmla="*/ 818 h 1542"/>
                <a:gd name="T32" fmla="*/ 5396 w 8000"/>
                <a:gd name="T33" fmla="*/ 674 h 1542"/>
                <a:gd name="T34" fmla="*/ 5346 w 8000"/>
                <a:gd name="T35" fmla="*/ 615 h 1542"/>
                <a:gd name="T36" fmla="*/ 5292 w 8000"/>
                <a:gd name="T37" fmla="*/ 1274 h 1542"/>
                <a:gd name="T38" fmla="*/ 5007 w 8000"/>
                <a:gd name="T39" fmla="*/ 1089 h 1542"/>
                <a:gd name="T40" fmla="*/ 4819 w 8000"/>
                <a:gd name="T41" fmla="*/ 685 h 1542"/>
                <a:gd name="T42" fmla="*/ 4540 w 8000"/>
                <a:gd name="T43" fmla="*/ 1250 h 1542"/>
                <a:gd name="T44" fmla="*/ 4474 w 8000"/>
                <a:gd name="T45" fmla="*/ 1255 h 1542"/>
                <a:gd name="T46" fmla="*/ 4398 w 8000"/>
                <a:gd name="T47" fmla="*/ 1265 h 1542"/>
                <a:gd name="T48" fmla="*/ 4286 w 8000"/>
                <a:gd name="T49" fmla="*/ 1131 h 1542"/>
                <a:gd name="T50" fmla="*/ 4046 w 8000"/>
                <a:gd name="T51" fmla="*/ 1117 h 1542"/>
                <a:gd name="T52" fmla="*/ 3923 w 8000"/>
                <a:gd name="T53" fmla="*/ 975 h 1542"/>
                <a:gd name="T54" fmla="*/ 3742 w 8000"/>
                <a:gd name="T55" fmla="*/ 1095 h 1542"/>
                <a:gd name="T56" fmla="*/ 3585 w 8000"/>
                <a:gd name="T57" fmla="*/ 1415 h 1542"/>
                <a:gd name="T58" fmla="*/ 3463 w 8000"/>
                <a:gd name="T59" fmla="*/ 1255 h 1542"/>
                <a:gd name="T60" fmla="*/ 3390 w 8000"/>
                <a:gd name="T61" fmla="*/ 372 h 1542"/>
                <a:gd name="T62" fmla="*/ 3367 w 8000"/>
                <a:gd name="T63" fmla="*/ 187 h 1542"/>
                <a:gd name="T64" fmla="*/ 3329 w 8000"/>
                <a:gd name="T65" fmla="*/ 695 h 1542"/>
                <a:gd name="T66" fmla="*/ 2997 w 8000"/>
                <a:gd name="T67" fmla="*/ 1479 h 1542"/>
                <a:gd name="T68" fmla="*/ 2797 w 8000"/>
                <a:gd name="T69" fmla="*/ 1119 h 1542"/>
                <a:gd name="T70" fmla="*/ 2628 w 8000"/>
                <a:gd name="T71" fmla="*/ 1372 h 1542"/>
                <a:gd name="T72" fmla="*/ 2470 w 8000"/>
                <a:gd name="T73" fmla="*/ 1378 h 1542"/>
                <a:gd name="T74" fmla="*/ 2310 w 8000"/>
                <a:gd name="T75" fmla="*/ 1440 h 1542"/>
                <a:gd name="T76" fmla="*/ 2152 w 8000"/>
                <a:gd name="T77" fmla="*/ 1391 h 1542"/>
                <a:gd name="T78" fmla="*/ 2055 w 8000"/>
                <a:gd name="T79" fmla="*/ 1463 h 1542"/>
                <a:gd name="T80" fmla="*/ 1975 w 8000"/>
                <a:gd name="T81" fmla="*/ 1479 h 1542"/>
                <a:gd name="T82" fmla="*/ 1805 w 8000"/>
                <a:gd name="T83" fmla="*/ 1456 h 1542"/>
                <a:gd name="T84" fmla="*/ 1673 w 8000"/>
                <a:gd name="T85" fmla="*/ 1469 h 1542"/>
                <a:gd name="T86" fmla="*/ 1531 w 8000"/>
                <a:gd name="T87" fmla="*/ 1408 h 1542"/>
                <a:gd name="T88" fmla="*/ 1443 w 8000"/>
                <a:gd name="T89" fmla="*/ 1265 h 1542"/>
                <a:gd name="T90" fmla="*/ 1253 w 8000"/>
                <a:gd name="T91" fmla="*/ 1421 h 1542"/>
                <a:gd name="T92" fmla="*/ 1155 w 8000"/>
                <a:gd name="T93" fmla="*/ 1401 h 1542"/>
                <a:gd name="T94" fmla="*/ 1051 w 8000"/>
                <a:gd name="T95" fmla="*/ 1389 h 1542"/>
                <a:gd name="T96" fmla="*/ 969 w 8000"/>
                <a:gd name="T97" fmla="*/ 1224 h 1542"/>
                <a:gd name="T98" fmla="*/ 843 w 8000"/>
                <a:gd name="T99" fmla="*/ 1375 h 1542"/>
                <a:gd name="T100" fmla="*/ 664 w 8000"/>
                <a:gd name="T101" fmla="*/ 1427 h 1542"/>
                <a:gd name="T102" fmla="*/ 515 w 8000"/>
                <a:gd name="T103" fmla="*/ 1241 h 1542"/>
                <a:gd name="T104" fmla="*/ 320 w 8000"/>
                <a:gd name="T105" fmla="*/ 1245 h 1542"/>
                <a:gd name="T106" fmla="*/ 218 w 8000"/>
                <a:gd name="T107" fmla="*/ 1342 h 1542"/>
                <a:gd name="T108" fmla="*/ 56 w 8000"/>
                <a:gd name="T109" fmla="*/ 1357 h 1542"/>
                <a:gd name="T110" fmla="*/ 3369 w 8000"/>
                <a:gd name="T111" fmla="*/ 1408 h 1542"/>
                <a:gd name="T112" fmla="*/ 3356 w 8000"/>
                <a:gd name="T113" fmla="*/ 1141 h 1542"/>
                <a:gd name="T114" fmla="*/ 3356 w 8000"/>
                <a:gd name="T115" fmla="*/ 872 h 1542"/>
                <a:gd name="T116" fmla="*/ 3356 w 8000"/>
                <a:gd name="T117" fmla="*/ 756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000" h="1542">
                  <a:moveTo>
                    <a:pt x="7978" y="1472"/>
                  </a:moveTo>
                  <a:cubicBezTo>
                    <a:pt x="7978" y="1462"/>
                    <a:pt x="7978" y="1462"/>
                    <a:pt x="7978" y="1462"/>
                  </a:cubicBezTo>
                  <a:cubicBezTo>
                    <a:pt x="7966" y="1462"/>
                    <a:pt x="7966" y="1462"/>
                    <a:pt x="7966" y="1462"/>
                  </a:cubicBezTo>
                  <a:cubicBezTo>
                    <a:pt x="7966" y="1436"/>
                    <a:pt x="7966" y="1436"/>
                    <a:pt x="7966" y="1436"/>
                  </a:cubicBezTo>
                  <a:cubicBezTo>
                    <a:pt x="7955" y="1436"/>
                    <a:pt x="7955" y="1436"/>
                    <a:pt x="7955" y="1436"/>
                  </a:cubicBezTo>
                  <a:cubicBezTo>
                    <a:pt x="7955" y="1420"/>
                    <a:pt x="7955" y="1420"/>
                    <a:pt x="7955" y="1420"/>
                  </a:cubicBezTo>
                  <a:cubicBezTo>
                    <a:pt x="7941" y="1420"/>
                    <a:pt x="7941" y="1420"/>
                    <a:pt x="7941" y="1420"/>
                  </a:cubicBezTo>
                  <a:cubicBezTo>
                    <a:pt x="7941" y="1428"/>
                    <a:pt x="7941" y="1428"/>
                    <a:pt x="7941" y="1428"/>
                  </a:cubicBezTo>
                  <a:cubicBezTo>
                    <a:pt x="7933" y="1428"/>
                    <a:pt x="7933" y="1428"/>
                    <a:pt x="7933" y="1428"/>
                  </a:cubicBezTo>
                  <a:cubicBezTo>
                    <a:pt x="7933" y="1418"/>
                    <a:pt x="7933" y="1418"/>
                    <a:pt x="7933" y="1418"/>
                  </a:cubicBezTo>
                  <a:cubicBezTo>
                    <a:pt x="7916" y="1418"/>
                    <a:pt x="7916" y="1418"/>
                    <a:pt x="7916" y="1418"/>
                  </a:cubicBezTo>
                  <a:cubicBezTo>
                    <a:pt x="7916" y="1433"/>
                    <a:pt x="7916" y="1433"/>
                    <a:pt x="7916" y="1433"/>
                  </a:cubicBezTo>
                  <a:cubicBezTo>
                    <a:pt x="7895" y="1433"/>
                    <a:pt x="7895" y="1433"/>
                    <a:pt x="7895" y="1433"/>
                  </a:cubicBezTo>
                  <a:cubicBezTo>
                    <a:pt x="7895" y="1335"/>
                    <a:pt x="7895" y="1335"/>
                    <a:pt x="7895" y="1335"/>
                  </a:cubicBezTo>
                  <a:cubicBezTo>
                    <a:pt x="7879" y="1335"/>
                    <a:pt x="7879" y="1335"/>
                    <a:pt x="7879" y="1335"/>
                  </a:cubicBezTo>
                  <a:cubicBezTo>
                    <a:pt x="7855" y="1316"/>
                    <a:pt x="7855" y="1316"/>
                    <a:pt x="7855" y="1316"/>
                  </a:cubicBezTo>
                  <a:cubicBezTo>
                    <a:pt x="7855" y="1300"/>
                    <a:pt x="7855" y="1300"/>
                    <a:pt x="7855" y="1300"/>
                  </a:cubicBezTo>
                  <a:cubicBezTo>
                    <a:pt x="7843" y="1300"/>
                    <a:pt x="7843" y="1300"/>
                    <a:pt x="7843" y="1300"/>
                  </a:cubicBezTo>
                  <a:cubicBezTo>
                    <a:pt x="7843" y="1315"/>
                    <a:pt x="7843" y="1315"/>
                    <a:pt x="7843" y="1315"/>
                  </a:cubicBezTo>
                  <a:cubicBezTo>
                    <a:pt x="7832" y="1315"/>
                    <a:pt x="7832" y="1315"/>
                    <a:pt x="7832" y="1315"/>
                  </a:cubicBezTo>
                  <a:cubicBezTo>
                    <a:pt x="7832" y="1300"/>
                    <a:pt x="7832" y="1300"/>
                    <a:pt x="7832" y="1300"/>
                  </a:cubicBezTo>
                  <a:cubicBezTo>
                    <a:pt x="7821" y="1300"/>
                    <a:pt x="7821" y="1300"/>
                    <a:pt x="7821" y="1300"/>
                  </a:cubicBezTo>
                  <a:cubicBezTo>
                    <a:pt x="7821" y="1315"/>
                    <a:pt x="7821" y="1315"/>
                    <a:pt x="7821" y="1315"/>
                  </a:cubicBezTo>
                  <a:cubicBezTo>
                    <a:pt x="7806" y="1335"/>
                    <a:pt x="7806" y="1335"/>
                    <a:pt x="7806" y="1335"/>
                  </a:cubicBezTo>
                  <a:cubicBezTo>
                    <a:pt x="7789" y="1335"/>
                    <a:pt x="7789" y="1335"/>
                    <a:pt x="7789" y="1335"/>
                  </a:cubicBezTo>
                  <a:cubicBezTo>
                    <a:pt x="7789" y="1436"/>
                    <a:pt x="7789" y="1436"/>
                    <a:pt x="7789" y="1436"/>
                  </a:cubicBezTo>
                  <a:cubicBezTo>
                    <a:pt x="7749" y="1436"/>
                    <a:pt x="7749" y="1436"/>
                    <a:pt x="7749" y="1436"/>
                  </a:cubicBezTo>
                  <a:cubicBezTo>
                    <a:pt x="7749" y="1345"/>
                    <a:pt x="7749" y="1345"/>
                    <a:pt x="7749" y="1345"/>
                  </a:cubicBezTo>
                  <a:cubicBezTo>
                    <a:pt x="7738" y="1345"/>
                    <a:pt x="7738" y="1345"/>
                    <a:pt x="7738" y="1345"/>
                  </a:cubicBezTo>
                  <a:cubicBezTo>
                    <a:pt x="7738" y="1352"/>
                    <a:pt x="7738" y="1352"/>
                    <a:pt x="7738" y="1352"/>
                  </a:cubicBezTo>
                  <a:cubicBezTo>
                    <a:pt x="7724" y="1352"/>
                    <a:pt x="7724" y="1352"/>
                    <a:pt x="7724" y="1352"/>
                  </a:cubicBezTo>
                  <a:cubicBezTo>
                    <a:pt x="7724" y="1337"/>
                    <a:pt x="7724" y="1337"/>
                    <a:pt x="7724" y="1337"/>
                  </a:cubicBezTo>
                  <a:cubicBezTo>
                    <a:pt x="7713" y="1337"/>
                    <a:pt x="7713" y="1337"/>
                    <a:pt x="7713" y="1337"/>
                  </a:cubicBezTo>
                  <a:cubicBezTo>
                    <a:pt x="7713" y="1321"/>
                    <a:pt x="7713" y="1321"/>
                    <a:pt x="7713" y="1321"/>
                  </a:cubicBezTo>
                  <a:cubicBezTo>
                    <a:pt x="7697" y="1321"/>
                    <a:pt x="7697" y="1321"/>
                    <a:pt x="7697" y="1321"/>
                  </a:cubicBezTo>
                  <a:cubicBezTo>
                    <a:pt x="7697" y="1336"/>
                    <a:pt x="7697" y="1336"/>
                    <a:pt x="7697" y="1336"/>
                  </a:cubicBezTo>
                  <a:cubicBezTo>
                    <a:pt x="7687" y="1336"/>
                    <a:pt x="7687" y="1336"/>
                    <a:pt x="7687" y="1336"/>
                  </a:cubicBezTo>
                  <a:cubicBezTo>
                    <a:pt x="7687" y="1324"/>
                    <a:pt x="7687" y="1324"/>
                    <a:pt x="7687" y="1324"/>
                  </a:cubicBezTo>
                  <a:cubicBezTo>
                    <a:pt x="7673" y="1324"/>
                    <a:pt x="7673" y="1324"/>
                    <a:pt x="7673" y="1324"/>
                  </a:cubicBezTo>
                  <a:cubicBezTo>
                    <a:pt x="7673" y="1336"/>
                    <a:pt x="7673" y="1336"/>
                    <a:pt x="7673" y="1336"/>
                  </a:cubicBezTo>
                  <a:cubicBezTo>
                    <a:pt x="7659" y="1336"/>
                    <a:pt x="7659" y="1336"/>
                    <a:pt x="7659" y="1336"/>
                  </a:cubicBezTo>
                  <a:cubicBezTo>
                    <a:pt x="7659" y="1326"/>
                    <a:pt x="7659" y="1326"/>
                    <a:pt x="7659" y="1326"/>
                  </a:cubicBezTo>
                  <a:cubicBezTo>
                    <a:pt x="7645" y="1326"/>
                    <a:pt x="7645" y="1326"/>
                    <a:pt x="7645" y="1326"/>
                  </a:cubicBezTo>
                  <a:cubicBezTo>
                    <a:pt x="7645" y="1356"/>
                    <a:pt x="7645" y="1356"/>
                    <a:pt x="7645" y="1356"/>
                  </a:cubicBezTo>
                  <a:cubicBezTo>
                    <a:pt x="7616" y="1356"/>
                    <a:pt x="7616" y="1356"/>
                    <a:pt x="7616" y="1356"/>
                  </a:cubicBezTo>
                  <a:cubicBezTo>
                    <a:pt x="7616" y="1439"/>
                    <a:pt x="7616" y="1439"/>
                    <a:pt x="7616" y="1439"/>
                  </a:cubicBezTo>
                  <a:cubicBezTo>
                    <a:pt x="7581" y="1439"/>
                    <a:pt x="7581" y="1439"/>
                    <a:pt x="7581" y="1439"/>
                  </a:cubicBezTo>
                  <a:cubicBezTo>
                    <a:pt x="7581" y="1337"/>
                    <a:pt x="7581" y="1337"/>
                    <a:pt x="7581" y="1337"/>
                  </a:cubicBezTo>
                  <a:cubicBezTo>
                    <a:pt x="7557" y="1337"/>
                    <a:pt x="7557" y="1337"/>
                    <a:pt x="7557" y="1337"/>
                  </a:cubicBezTo>
                  <a:cubicBezTo>
                    <a:pt x="7538" y="1313"/>
                    <a:pt x="7538" y="1313"/>
                    <a:pt x="7538" y="1313"/>
                  </a:cubicBezTo>
                  <a:cubicBezTo>
                    <a:pt x="7497" y="1313"/>
                    <a:pt x="7497" y="1313"/>
                    <a:pt x="7497" y="1313"/>
                  </a:cubicBezTo>
                  <a:cubicBezTo>
                    <a:pt x="7497" y="1416"/>
                    <a:pt x="7497" y="1416"/>
                    <a:pt x="7497" y="1416"/>
                  </a:cubicBezTo>
                  <a:cubicBezTo>
                    <a:pt x="7483" y="1416"/>
                    <a:pt x="7483" y="1416"/>
                    <a:pt x="7483" y="1416"/>
                  </a:cubicBezTo>
                  <a:cubicBezTo>
                    <a:pt x="7483" y="1314"/>
                    <a:pt x="7483" y="1314"/>
                    <a:pt x="7483" y="1314"/>
                  </a:cubicBezTo>
                  <a:cubicBezTo>
                    <a:pt x="7465" y="1285"/>
                    <a:pt x="7465" y="1285"/>
                    <a:pt x="7465" y="1285"/>
                  </a:cubicBezTo>
                  <a:cubicBezTo>
                    <a:pt x="7452" y="1285"/>
                    <a:pt x="7452" y="1285"/>
                    <a:pt x="7452" y="1285"/>
                  </a:cubicBezTo>
                  <a:cubicBezTo>
                    <a:pt x="7452" y="1291"/>
                    <a:pt x="7452" y="1291"/>
                    <a:pt x="7452" y="1291"/>
                  </a:cubicBezTo>
                  <a:cubicBezTo>
                    <a:pt x="7441" y="1291"/>
                    <a:pt x="7441" y="1291"/>
                    <a:pt x="7441" y="1291"/>
                  </a:cubicBezTo>
                  <a:cubicBezTo>
                    <a:pt x="7441" y="1287"/>
                    <a:pt x="7441" y="1287"/>
                    <a:pt x="7441" y="1287"/>
                  </a:cubicBezTo>
                  <a:cubicBezTo>
                    <a:pt x="7430" y="1287"/>
                    <a:pt x="7430" y="1287"/>
                    <a:pt x="7430" y="1287"/>
                  </a:cubicBezTo>
                  <a:cubicBezTo>
                    <a:pt x="7430" y="1301"/>
                    <a:pt x="7430" y="1301"/>
                    <a:pt x="7430" y="1301"/>
                  </a:cubicBezTo>
                  <a:cubicBezTo>
                    <a:pt x="7383" y="1301"/>
                    <a:pt x="7383" y="1301"/>
                    <a:pt x="7383" y="1301"/>
                  </a:cubicBezTo>
                  <a:cubicBezTo>
                    <a:pt x="7383" y="1286"/>
                    <a:pt x="7383" y="1286"/>
                    <a:pt x="7383" y="1286"/>
                  </a:cubicBezTo>
                  <a:cubicBezTo>
                    <a:pt x="7370" y="1261"/>
                    <a:pt x="7370" y="1261"/>
                    <a:pt x="7370" y="1261"/>
                  </a:cubicBezTo>
                  <a:cubicBezTo>
                    <a:pt x="7326" y="1261"/>
                    <a:pt x="7326" y="1261"/>
                    <a:pt x="7326" y="1261"/>
                  </a:cubicBezTo>
                  <a:cubicBezTo>
                    <a:pt x="7326" y="1286"/>
                    <a:pt x="7326" y="1286"/>
                    <a:pt x="7326" y="1286"/>
                  </a:cubicBezTo>
                  <a:cubicBezTo>
                    <a:pt x="7297" y="1286"/>
                    <a:pt x="7297" y="1286"/>
                    <a:pt x="7297" y="1286"/>
                  </a:cubicBezTo>
                  <a:cubicBezTo>
                    <a:pt x="7297" y="1303"/>
                    <a:pt x="7297" y="1303"/>
                    <a:pt x="7297" y="1303"/>
                  </a:cubicBezTo>
                  <a:cubicBezTo>
                    <a:pt x="7292" y="1303"/>
                    <a:pt x="7292" y="1303"/>
                    <a:pt x="7292" y="1303"/>
                  </a:cubicBezTo>
                  <a:cubicBezTo>
                    <a:pt x="7292" y="1358"/>
                    <a:pt x="7292" y="1358"/>
                    <a:pt x="7292" y="1358"/>
                  </a:cubicBezTo>
                  <a:cubicBezTo>
                    <a:pt x="7281" y="1358"/>
                    <a:pt x="7281" y="1358"/>
                    <a:pt x="7281" y="1358"/>
                  </a:cubicBezTo>
                  <a:cubicBezTo>
                    <a:pt x="7281" y="1302"/>
                    <a:pt x="7281" y="1302"/>
                    <a:pt x="7281" y="1302"/>
                  </a:cubicBezTo>
                  <a:cubicBezTo>
                    <a:pt x="7273" y="1302"/>
                    <a:pt x="7273" y="1302"/>
                    <a:pt x="7273" y="1302"/>
                  </a:cubicBezTo>
                  <a:cubicBezTo>
                    <a:pt x="7273" y="1279"/>
                    <a:pt x="7273" y="1279"/>
                    <a:pt x="7273" y="1279"/>
                  </a:cubicBezTo>
                  <a:cubicBezTo>
                    <a:pt x="7210" y="1279"/>
                    <a:pt x="7210" y="1279"/>
                    <a:pt x="7210" y="1279"/>
                  </a:cubicBezTo>
                  <a:cubicBezTo>
                    <a:pt x="7210" y="1303"/>
                    <a:pt x="7210" y="1303"/>
                    <a:pt x="7210" y="1303"/>
                  </a:cubicBezTo>
                  <a:cubicBezTo>
                    <a:pt x="7179" y="1303"/>
                    <a:pt x="7179" y="1303"/>
                    <a:pt x="7179" y="1303"/>
                  </a:cubicBezTo>
                  <a:cubicBezTo>
                    <a:pt x="7179" y="1323"/>
                    <a:pt x="7179" y="1323"/>
                    <a:pt x="7179" y="1323"/>
                  </a:cubicBezTo>
                  <a:cubicBezTo>
                    <a:pt x="7170" y="1323"/>
                    <a:pt x="7170" y="1323"/>
                    <a:pt x="7170" y="1323"/>
                  </a:cubicBezTo>
                  <a:cubicBezTo>
                    <a:pt x="7170" y="1352"/>
                    <a:pt x="7170" y="1352"/>
                    <a:pt x="7170" y="1352"/>
                  </a:cubicBezTo>
                  <a:cubicBezTo>
                    <a:pt x="7090" y="1352"/>
                    <a:pt x="7090" y="1352"/>
                    <a:pt x="7090" y="1352"/>
                  </a:cubicBezTo>
                  <a:cubicBezTo>
                    <a:pt x="7090" y="1362"/>
                    <a:pt x="7090" y="1362"/>
                    <a:pt x="7090" y="1362"/>
                  </a:cubicBezTo>
                  <a:cubicBezTo>
                    <a:pt x="7069" y="1362"/>
                    <a:pt x="7069" y="1362"/>
                    <a:pt x="7069" y="1362"/>
                  </a:cubicBezTo>
                  <a:cubicBezTo>
                    <a:pt x="7069" y="1308"/>
                    <a:pt x="7069" y="1308"/>
                    <a:pt x="7069" y="1308"/>
                  </a:cubicBezTo>
                  <a:cubicBezTo>
                    <a:pt x="7036" y="1308"/>
                    <a:pt x="7036" y="1308"/>
                    <a:pt x="7036" y="1308"/>
                  </a:cubicBezTo>
                  <a:cubicBezTo>
                    <a:pt x="7036" y="1291"/>
                    <a:pt x="7036" y="1291"/>
                    <a:pt x="7036" y="1291"/>
                  </a:cubicBezTo>
                  <a:cubicBezTo>
                    <a:pt x="7010" y="1291"/>
                    <a:pt x="7010" y="1291"/>
                    <a:pt x="7010" y="1291"/>
                  </a:cubicBezTo>
                  <a:cubicBezTo>
                    <a:pt x="7010" y="1305"/>
                    <a:pt x="7010" y="1305"/>
                    <a:pt x="7010" y="1305"/>
                  </a:cubicBezTo>
                  <a:cubicBezTo>
                    <a:pt x="6993" y="1305"/>
                    <a:pt x="6993" y="1305"/>
                    <a:pt x="6993" y="1305"/>
                  </a:cubicBezTo>
                  <a:cubicBezTo>
                    <a:pt x="6993" y="1400"/>
                    <a:pt x="6993" y="1400"/>
                    <a:pt x="6993" y="1400"/>
                  </a:cubicBezTo>
                  <a:cubicBezTo>
                    <a:pt x="6972" y="1400"/>
                    <a:pt x="6972" y="1400"/>
                    <a:pt x="6972" y="1400"/>
                  </a:cubicBezTo>
                  <a:cubicBezTo>
                    <a:pt x="6972" y="1391"/>
                    <a:pt x="6972" y="1391"/>
                    <a:pt x="6972" y="1391"/>
                  </a:cubicBezTo>
                  <a:cubicBezTo>
                    <a:pt x="6952" y="1391"/>
                    <a:pt x="6952" y="1391"/>
                    <a:pt x="6952" y="1391"/>
                  </a:cubicBezTo>
                  <a:cubicBezTo>
                    <a:pt x="6952" y="1405"/>
                    <a:pt x="6952" y="1405"/>
                    <a:pt x="6952" y="1405"/>
                  </a:cubicBezTo>
                  <a:cubicBezTo>
                    <a:pt x="6936" y="1405"/>
                    <a:pt x="6936" y="1405"/>
                    <a:pt x="6936" y="1405"/>
                  </a:cubicBezTo>
                  <a:cubicBezTo>
                    <a:pt x="6936" y="1375"/>
                    <a:pt x="6936" y="1375"/>
                    <a:pt x="6936" y="1375"/>
                  </a:cubicBezTo>
                  <a:cubicBezTo>
                    <a:pt x="6922" y="1375"/>
                    <a:pt x="6922" y="1375"/>
                    <a:pt x="6922" y="1375"/>
                  </a:cubicBezTo>
                  <a:cubicBezTo>
                    <a:pt x="6922" y="1357"/>
                    <a:pt x="6922" y="1357"/>
                    <a:pt x="6922" y="1357"/>
                  </a:cubicBezTo>
                  <a:cubicBezTo>
                    <a:pt x="6906" y="1357"/>
                    <a:pt x="6906" y="1357"/>
                    <a:pt x="6906" y="1357"/>
                  </a:cubicBezTo>
                  <a:cubicBezTo>
                    <a:pt x="6886" y="1357"/>
                    <a:pt x="6886" y="1357"/>
                    <a:pt x="6886" y="1357"/>
                  </a:cubicBezTo>
                  <a:cubicBezTo>
                    <a:pt x="6886" y="1348"/>
                    <a:pt x="6886" y="1348"/>
                    <a:pt x="6886" y="1348"/>
                  </a:cubicBezTo>
                  <a:cubicBezTo>
                    <a:pt x="6852" y="1348"/>
                    <a:pt x="6852" y="1348"/>
                    <a:pt x="6852" y="1348"/>
                  </a:cubicBezTo>
                  <a:cubicBezTo>
                    <a:pt x="6852" y="1334"/>
                    <a:pt x="6852" y="1334"/>
                    <a:pt x="6852" y="1334"/>
                  </a:cubicBezTo>
                  <a:cubicBezTo>
                    <a:pt x="6839" y="1334"/>
                    <a:pt x="6839" y="1334"/>
                    <a:pt x="6839" y="1334"/>
                  </a:cubicBezTo>
                  <a:cubicBezTo>
                    <a:pt x="6839" y="1344"/>
                    <a:pt x="6839" y="1344"/>
                    <a:pt x="6839" y="1344"/>
                  </a:cubicBezTo>
                  <a:cubicBezTo>
                    <a:pt x="6786" y="1344"/>
                    <a:pt x="6786" y="1344"/>
                    <a:pt x="6786" y="1344"/>
                  </a:cubicBezTo>
                  <a:cubicBezTo>
                    <a:pt x="6786" y="1355"/>
                    <a:pt x="6786" y="1355"/>
                    <a:pt x="6786" y="1355"/>
                  </a:cubicBezTo>
                  <a:cubicBezTo>
                    <a:pt x="6776" y="1355"/>
                    <a:pt x="6776" y="1355"/>
                    <a:pt x="6776" y="1355"/>
                  </a:cubicBezTo>
                  <a:cubicBezTo>
                    <a:pt x="6776" y="1370"/>
                    <a:pt x="6776" y="1370"/>
                    <a:pt x="6776" y="1370"/>
                  </a:cubicBezTo>
                  <a:cubicBezTo>
                    <a:pt x="6766" y="1380"/>
                    <a:pt x="6766" y="1380"/>
                    <a:pt x="6766" y="1380"/>
                  </a:cubicBezTo>
                  <a:cubicBezTo>
                    <a:pt x="6766" y="1411"/>
                    <a:pt x="6766" y="1411"/>
                    <a:pt x="6766" y="1411"/>
                  </a:cubicBezTo>
                  <a:cubicBezTo>
                    <a:pt x="6755" y="1411"/>
                    <a:pt x="6755" y="1411"/>
                    <a:pt x="6755" y="1411"/>
                  </a:cubicBezTo>
                  <a:cubicBezTo>
                    <a:pt x="6755" y="1381"/>
                    <a:pt x="6755" y="1381"/>
                    <a:pt x="6755" y="1381"/>
                  </a:cubicBezTo>
                  <a:cubicBezTo>
                    <a:pt x="6744" y="1367"/>
                    <a:pt x="6744" y="1367"/>
                    <a:pt x="6744" y="1367"/>
                  </a:cubicBezTo>
                  <a:cubicBezTo>
                    <a:pt x="6744" y="1291"/>
                    <a:pt x="6744" y="1291"/>
                    <a:pt x="6744" y="1291"/>
                  </a:cubicBezTo>
                  <a:cubicBezTo>
                    <a:pt x="6727" y="1291"/>
                    <a:pt x="6727" y="1291"/>
                    <a:pt x="6727" y="1291"/>
                  </a:cubicBezTo>
                  <a:cubicBezTo>
                    <a:pt x="6727" y="1217"/>
                    <a:pt x="6727" y="1217"/>
                    <a:pt x="6727" y="1217"/>
                  </a:cubicBezTo>
                  <a:cubicBezTo>
                    <a:pt x="6670" y="1217"/>
                    <a:pt x="6670" y="1217"/>
                    <a:pt x="6670" y="1217"/>
                  </a:cubicBezTo>
                  <a:cubicBezTo>
                    <a:pt x="6670" y="1194"/>
                    <a:pt x="6670" y="1194"/>
                    <a:pt x="6670" y="1194"/>
                  </a:cubicBezTo>
                  <a:cubicBezTo>
                    <a:pt x="6640" y="1194"/>
                    <a:pt x="6640" y="1194"/>
                    <a:pt x="6640" y="1194"/>
                  </a:cubicBezTo>
                  <a:cubicBezTo>
                    <a:pt x="6640" y="1246"/>
                    <a:pt x="6640" y="1246"/>
                    <a:pt x="6640" y="1246"/>
                  </a:cubicBezTo>
                  <a:cubicBezTo>
                    <a:pt x="6625" y="1246"/>
                    <a:pt x="6625" y="1246"/>
                    <a:pt x="6625" y="1246"/>
                  </a:cubicBezTo>
                  <a:cubicBezTo>
                    <a:pt x="6625" y="1229"/>
                    <a:pt x="6625" y="1229"/>
                    <a:pt x="6625" y="1229"/>
                  </a:cubicBezTo>
                  <a:cubicBezTo>
                    <a:pt x="6625" y="1229"/>
                    <a:pt x="6614" y="1229"/>
                    <a:pt x="6609" y="1229"/>
                  </a:cubicBezTo>
                  <a:cubicBezTo>
                    <a:pt x="6604" y="1229"/>
                    <a:pt x="6604" y="1246"/>
                    <a:pt x="6604" y="1246"/>
                  </a:cubicBezTo>
                  <a:cubicBezTo>
                    <a:pt x="6604" y="1293"/>
                    <a:pt x="6604" y="1293"/>
                    <a:pt x="6604" y="1293"/>
                  </a:cubicBezTo>
                  <a:cubicBezTo>
                    <a:pt x="6562" y="1293"/>
                    <a:pt x="6562" y="1293"/>
                    <a:pt x="6562" y="1293"/>
                  </a:cubicBezTo>
                  <a:cubicBezTo>
                    <a:pt x="6562" y="1130"/>
                    <a:pt x="6562" y="1130"/>
                    <a:pt x="6562" y="1130"/>
                  </a:cubicBezTo>
                  <a:cubicBezTo>
                    <a:pt x="6505" y="1130"/>
                    <a:pt x="6505" y="1130"/>
                    <a:pt x="6505" y="1130"/>
                  </a:cubicBezTo>
                  <a:cubicBezTo>
                    <a:pt x="6505" y="1157"/>
                    <a:pt x="6505" y="1157"/>
                    <a:pt x="6505" y="1157"/>
                  </a:cubicBezTo>
                  <a:cubicBezTo>
                    <a:pt x="6481" y="1157"/>
                    <a:pt x="6477" y="1169"/>
                    <a:pt x="6477" y="1169"/>
                  </a:cubicBezTo>
                  <a:cubicBezTo>
                    <a:pt x="6450" y="1169"/>
                    <a:pt x="6450" y="1169"/>
                    <a:pt x="6450" y="1169"/>
                  </a:cubicBezTo>
                  <a:cubicBezTo>
                    <a:pt x="6450" y="1202"/>
                    <a:pt x="6450" y="1202"/>
                    <a:pt x="6450" y="1202"/>
                  </a:cubicBezTo>
                  <a:cubicBezTo>
                    <a:pt x="6438" y="1202"/>
                    <a:pt x="6438" y="1202"/>
                    <a:pt x="6438" y="1202"/>
                  </a:cubicBezTo>
                  <a:cubicBezTo>
                    <a:pt x="6438" y="1333"/>
                    <a:pt x="6438" y="1333"/>
                    <a:pt x="6438" y="1333"/>
                  </a:cubicBezTo>
                  <a:cubicBezTo>
                    <a:pt x="6414" y="1333"/>
                    <a:pt x="6414" y="1333"/>
                    <a:pt x="6414" y="1333"/>
                  </a:cubicBezTo>
                  <a:cubicBezTo>
                    <a:pt x="6414" y="1314"/>
                    <a:pt x="6414" y="1314"/>
                    <a:pt x="6414" y="1314"/>
                  </a:cubicBezTo>
                  <a:cubicBezTo>
                    <a:pt x="6401" y="1301"/>
                    <a:pt x="6401" y="1301"/>
                    <a:pt x="6401" y="1301"/>
                  </a:cubicBezTo>
                  <a:cubicBezTo>
                    <a:pt x="6394" y="1301"/>
                    <a:pt x="6394" y="1301"/>
                    <a:pt x="6394" y="1301"/>
                  </a:cubicBezTo>
                  <a:cubicBezTo>
                    <a:pt x="6381" y="1311"/>
                    <a:pt x="6381" y="1311"/>
                    <a:pt x="6381" y="1311"/>
                  </a:cubicBezTo>
                  <a:cubicBezTo>
                    <a:pt x="6381" y="1078"/>
                    <a:pt x="6381" y="1078"/>
                    <a:pt x="6381" y="1078"/>
                  </a:cubicBezTo>
                  <a:cubicBezTo>
                    <a:pt x="6322" y="1065"/>
                    <a:pt x="6322" y="1065"/>
                    <a:pt x="6322" y="1065"/>
                  </a:cubicBezTo>
                  <a:cubicBezTo>
                    <a:pt x="6297" y="1065"/>
                    <a:pt x="6297" y="1065"/>
                    <a:pt x="6297" y="1065"/>
                  </a:cubicBezTo>
                  <a:cubicBezTo>
                    <a:pt x="6297" y="1080"/>
                    <a:pt x="6297" y="1080"/>
                    <a:pt x="6297" y="1080"/>
                  </a:cubicBezTo>
                  <a:cubicBezTo>
                    <a:pt x="6280" y="1080"/>
                    <a:pt x="6280" y="1080"/>
                    <a:pt x="6280" y="1080"/>
                  </a:cubicBezTo>
                  <a:cubicBezTo>
                    <a:pt x="6280" y="1135"/>
                    <a:pt x="6280" y="1135"/>
                    <a:pt x="6280" y="1135"/>
                  </a:cubicBezTo>
                  <a:cubicBezTo>
                    <a:pt x="6264" y="1135"/>
                    <a:pt x="6264" y="1135"/>
                    <a:pt x="6264" y="1135"/>
                  </a:cubicBezTo>
                  <a:cubicBezTo>
                    <a:pt x="6264" y="1207"/>
                    <a:pt x="6264" y="1207"/>
                    <a:pt x="6264" y="1207"/>
                  </a:cubicBezTo>
                  <a:cubicBezTo>
                    <a:pt x="6242" y="1207"/>
                    <a:pt x="6242" y="1207"/>
                    <a:pt x="6242" y="1207"/>
                  </a:cubicBezTo>
                  <a:cubicBezTo>
                    <a:pt x="6242" y="1181"/>
                    <a:pt x="6242" y="1181"/>
                    <a:pt x="6242" y="1181"/>
                  </a:cubicBezTo>
                  <a:cubicBezTo>
                    <a:pt x="6214" y="1181"/>
                    <a:pt x="6214" y="1181"/>
                    <a:pt x="6214" y="1181"/>
                  </a:cubicBezTo>
                  <a:cubicBezTo>
                    <a:pt x="6214" y="1098"/>
                    <a:pt x="6214" y="1098"/>
                    <a:pt x="6214" y="1098"/>
                  </a:cubicBezTo>
                  <a:cubicBezTo>
                    <a:pt x="6196" y="1098"/>
                    <a:pt x="6196" y="1098"/>
                    <a:pt x="6196" y="1098"/>
                  </a:cubicBezTo>
                  <a:cubicBezTo>
                    <a:pt x="6196" y="1048"/>
                    <a:pt x="6196" y="1048"/>
                    <a:pt x="6196" y="1048"/>
                  </a:cubicBezTo>
                  <a:cubicBezTo>
                    <a:pt x="6114" y="1039"/>
                    <a:pt x="6114" y="1039"/>
                    <a:pt x="6114" y="1039"/>
                  </a:cubicBezTo>
                  <a:cubicBezTo>
                    <a:pt x="6114" y="1024"/>
                    <a:pt x="6114" y="1024"/>
                    <a:pt x="6114" y="1024"/>
                  </a:cubicBezTo>
                  <a:cubicBezTo>
                    <a:pt x="5961" y="1014"/>
                    <a:pt x="5961" y="1014"/>
                    <a:pt x="5961" y="1014"/>
                  </a:cubicBezTo>
                  <a:cubicBezTo>
                    <a:pt x="5961" y="823"/>
                    <a:pt x="5961" y="823"/>
                    <a:pt x="5961" y="823"/>
                  </a:cubicBezTo>
                  <a:cubicBezTo>
                    <a:pt x="5826" y="790"/>
                    <a:pt x="5826" y="790"/>
                    <a:pt x="5826" y="790"/>
                  </a:cubicBezTo>
                  <a:cubicBezTo>
                    <a:pt x="5688" y="818"/>
                    <a:pt x="5688" y="818"/>
                    <a:pt x="5688" y="818"/>
                  </a:cubicBezTo>
                  <a:cubicBezTo>
                    <a:pt x="5688" y="1359"/>
                    <a:pt x="5688" y="1359"/>
                    <a:pt x="5688" y="1359"/>
                  </a:cubicBezTo>
                  <a:cubicBezTo>
                    <a:pt x="5605" y="1359"/>
                    <a:pt x="5605" y="1359"/>
                    <a:pt x="5605" y="1359"/>
                  </a:cubicBezTo>
                  <a:cubicBezTo>
                    <a:pt x="5605" y="451"/>
                    <a:pt x="5605" y="451"/>
                    <a:pt x="5605" y="451"/>
                  </a:cubicBezTo>
                  <a:cubicBezTo>
                    <a:pt x="5468" y="487"/>
                    <a:pt x="5468" y="487"/>
                    <a:pt x="5468" y="487"/>
                  </a:cubicBezTo>
                  <a:cubicBezTo>
                    <a:pt x="5468" y="1274"/>
                    <a:pt x="5468" y="1274"/>
                    <a:pt x="5468" y="1274"/>
                  </a:cubicBezTo>
                  <a:cubicBezTo>
                    <a:pt x="5414" y="1274"/>
                    <a:pt x="5414" y="1274"/>
                    <a:pt x="5414" y="1274"/>
                  </a:cubicBezTo>
                  <a:cubicBezTo>
                    <a:pt x="5414" y="683"/>
                    <a:pt x="5414" y="683"/>
                    <a:pt x="5414" y="683"/>
                  </a:cubicBezTo>
                  <a:cubicBezTo>
                    <a:pt x="5404" y="683"/>
                    <a:pt x="5404" y="683"/>
                    <a:pt x="5404" y="683"/>
                  </a:cubicBezTo>
                  <a:cubicBezTo>
                    <a:pt x="5404" y="674"/>
                    <a:pt x="5404" y="674"/>
                    <a:pt x="5404" y="674"/>
                  </a:cubicBezTo>
                  <a:cubicBezTo>
                    <a:pt x="5396" y="674"/>
                    <a:pt x="5396" y="674"/>
                    <a:pt x="5396" y="674"/>
                  </a:cubicBezTo>
                  <a:cubicBezTo>
                    <a:pt x="5396" y="655"/>
                    <a:pt x="5396" y="655"/>
                    <a:pt x="5396" y="655"/>
                  </a:cubicBezTo>
                  <a:cubicBezTo>
                    <a:pt x="5384" y="655"/>
                    <a:pt x="5384" y="655"/>
                    <a:pt x="5384" y="655"/>
                  </a:cubicBezTo>
                  <a:cubicBezTo>
                    <a:pt x="5384" y="634"/>
                    <a:pt x="5384" y="634"/>
                    <a:pt x="5384" y="634"/>
                  </a:cubicBezTo>
                  <a:cubicBezTo>
                    <a:pt x="5367" y="634"/>
                    <a:pt x="5367" y="634"/>
                    <a:pt x="5367" y="634"/>
                  </a:cubicBezTo>
                  <a:cubicBezTo>
                    <a:pt x="5367" y="615"/>
                    <a:pt x="5367" y="615"/>
                    <a:pt x="5367" y="615"/>
                  </a:cubicBezTo>
                  <a:cubicBezTo>
                    <a:pt x="5360" y="615"/>
                    <a:pt x="5360" y="615"/>
                    <a:pt x="5360" y="615"/>
                  </a:cubicBezTo>
                  <a:cubicBezTo>
                    <a:pt x="5360" y="593"/>
                    <a:pt x="5360" y="593"/>
                    <a:pt x="5360" y="593"/>
                  </a:cubicBezTo>
                  <a:cubicBezTo>
                    <a:pt x="5353" y="532"/>
                    <a:pt x="5353" y="532"/>
                    <a:pt x="5353" y="532"/>
                  </a:cubicBezTo>
                  <a:cubicBezTo>
                    <a:pt x="5346" y="593"/>
                    <a:pt x="5346" y="593"/>
                    <a:pt x="5346" y="593"/>
                  </a:cubicBezTo>
                  <a:cubicBezTo>
                    <a:pt x="5346" y="615"/>
                    <a:pt x="5346" y="615"/>
                    <a:pt x="5346" y="615"/>
                  </a:cubicBezTo>
                  <a:cubicBezTo>
                    <a:pt x="5339" y="615"/>
                    <a:pt x="5339" y="615"/>
                    <a:pt x="5339" y="615"/>
                  </a:cubicBezTo>
                  <a:cubicBezTo>
                    <a:pt x="5339" y="634"/>
                    <a:pt x="5339" y="634"/>
                    <a:pt x="5339" y="634"/>
                  </a:cubicBezTo>
                  <a:cubicBezTo>
                    <a:pt x="5322" y="634"/>
                    <a:pt x="5322" y="634"/>
                    <a:pt x="5322" y="634"/>
                  </a:cubicBezTo>
                  <a:cubicBezTo>
                    <a:pt x="5322" y="655"/>
                    <a:pt x="5322" y="655"/>
                    <a:pt x="5322" y="655"/>
                  </a:cubicBezTo>
                  <a:cubicBezTo>
                    <a:pt x="5310" y="655"/>
                    <a:pt x="5310" y="655"/>
                    <a:pt x="5310" y="655"/>
                  </a:cubicBezTo>
                  <a:cubicBezTo>
                    <a:pt x="5310" y="674"/>
                    <a:pt x="5310" y="674"/>
                    <a:pt x="5310" y="674"/>
                  </a:cubicBezTo>
                  <a:cubicBezTo>
                    <a:pt x="5302" y="674"/>
                    <a:pt x="5302" y="674"/>
                    <a:pt x="5302" y="674"/>
                  </a:cubicBezTo>
                  <a:cubicBezTo>
                    <a:pt x="5302" y="683"/>
                    <a:pt x="5302" y="683"/>
                    <a:pt x="5302" y="683"/>
                  </a:cubicBezTo>
                  <a:cubicBezTo>
                    <a:pt x="5292" y="683"/>
                    <a:pt x="5292" y="683"/>
                    <a:pt x="5292" y="683"/>
                  </a:cubicBezTo>
                  <a:cubicBezTo>
                    <a:pt x="5292" y="1274"/>
                    <a:pt x="5292" y="1274"/>
                    <a:pt x="5292" y="1274"/>
                  </a:cubicBezTo>
                  <a:cubicBezTo>
                    <a:pt x="5260" y="1274"/>
                    <a:pt x="5260" y="1274"/>
                    <a:pt x="5260" y="1274"/>
                  </a:cubicBezTo>
                  <a:cubicBezTo>
                    <a:pt x="5260" y="792"/>
                    <a:pt x="5260" y="792"/>
                    <a:pt x="5260" y="792"/>
                  </a:cubicBezTo>
                  <a:cubicBezTo>
                    <a:pt x="5098" y="792"/>
                    <a:pt x="5098" y="792"/>
                    <a:pt x="5098" y="792"/>
                  </a:cubicBezTo>
                  <a:cubicBezTo>
                    <a:pt x="5073" y="817"/>
                    <a:pt x="5073" y="817"/>
                    <a:pt x="5073" y="817"/>
                  </a:cubicBezTo>
                  <a:cubicBezTo>
                    <a:pt x="5073" y="1219"/>
                    <a:pt x="5073" y="1219"/>
                    <a:pt x="5073" y="1219"/>
                  </a:cubicBezTo>
                  <a:cubicBezTo>
                    <a:pt x="5044" y="1219"/>
                    <a:pt x="5044" y="1219"/>
                    <a:pt x="5044" y="1219"/>
                  </a:cubicBezTo>
                  <a:cubicBezTo>
                    <a:pt x="5031" y="1237"/>
                    <a:pt x="5031" y="1237"/>
                    <a:pt x="5031" y="1237"/>
                  </a:cubicBezTo>
                  <a:cubicBezTo>
                    <a:pt x="5031" y="1419"/>
                    <a:pt x="5031" y="1419"/>
                    <a:pt x="5031" y="1419"/>
                  </a:cubicBezTo>
                  <a:cubicBezTo>
                    <a:pt x="5007" y="1419"/>
                    <a:pt x="5007" y="1419"/>
                    <a:pt x="5007" y="1419"/>
                  </a:cubicBezTo>
                  <a:cubicBezTo>
                    <a:pt x="5007" y="1089"/>
                    <a:pt x="5007" y="1089"/>
                    <a:pt x="5007" y="1089"/>
                  </a:cubicBezTo>
                  <a:cubicBezTo>
                    <a:pt x="4993" y="1089"/>
                    <a:pt x="4993" y="1089"/>
                    <a:pt x="4993" y="1089"/>
                  </a:cubicBezTo>
                  <a:cubicBezTo>
                    <a:pt x="4993" y="1050"/>
                    <a:pt x="4993" y="1050"/>
                    <a:pt x="4993" y="1050"/>
                  </a:cubicBezTo>
                  <a:cubicBezTo>
                    <a:pt x="4981" y="1050"/>
                    <a:pt x="4981" y="1050"/>
                    <a:pt x="4981" y="1050"/>
                  </a:cubicBezTo>
                  <a:cubicBezTo>
                    <a:pt x="4981" y="1026"/>
                    <a:pt x="4981" y="1026"/>
                    <a:pt x="4981" y="1026"/>
                  </a:cubicBezTo>
                  <a:cubicBezTo>
                    <a:pt x="4959" y="1026"/>
                    <a:pt x="4959" y="1026"/>
                    <a:pt x="4959" y="1026"/>
                  </a:cubicBezTo>
                  <a:cubicBezTo>
                    <a:pt x="4945" y="1016"/>
                    <a:pt x="4945" y="1016"/>
                    <a:pt x="4945" y="1016"/>
                  </a:cubicBezTo>
                  <a:cubicBezTo>
                    <a:pt x="4945" y="887"/>
                    <a:pt x="4945" y="887"/>
                    <a:pt x="4945" y="887"/>
                  </a:cubicBezTo>
                  <a:cubicBezTo>
                    <a:pt x="4841" y="919"/>
                    <a:pt x="4841" y="919"/>
                    <a:pt x="4841" y="919"/>
                  </a:cubicBezTo>
                  <a:cubicBezTo>
                    <a:pt x="4819" y="902"/>
                    <a:pt x="4819" y="902"/>
                    <a:pt x="4819" y="902"/>
                  </a:cubicBezTo>
                  <a:cubicBezTo>
                    <a:pt x="4819" y="685"/>
                    <a:pt x="4819" y="685"/>
                    <a:pt x="4819" y="685"/>
                  </a:cubicBezTo>
                  <a:cubicBezTo>
                    <a:pt x="4750" y="668"/>
                    <a:pt x="4750" y="668"/>
                    <a:pt x="4750" y="668"/>
                  </a:cubicBezTo>
                  <a:cubicBezTo>
                    <a:pt x="4616" y="723"/>
                    <a:pt x="4616" y="723"/>
                    <a:pt x="4616" y="723"/>
                  </a:cubicBezTo>
                  <a:cubicBezTo>
                    <a:pt x="4616" y="734"/>
                    <a:pt x="4616" y="734"/>
                    <a:pt x="4616" y="734"/>
                  </a:cubicBezTo>
                  <a:cubicBezTo>
                    <a:pt x="4593" y="720"/>
                    <a:pt x="4593" y="720"/>
                    <a:pt x="4593" y="720"/>
                  </a:cubicBezTo>
                  <a:cubicBezTo>
                    <a:pt x="4574" y="720"/>
                    <a:pt x="4574" y="720"/>
                    <a:pt x="4574" y="720"/>
                  </a:cubicBezTo>
                  <a:cubicBezTo>
                    <a:pt x="4574" y="739"/>
                    <a:pt x="4574" y="739"/>
                    <a:pt x="4574" y="739"/>
                  </a:cubicBezTo>
                  <a:cubicBezTo>
                    <a:pt x="4551" y="739"/>
                    <a:pt x="4551" y="739"/>
                    <a:pt x="4551" y="739"/>
                  </a:cubicBezTo>
                  <a:cubicBezTo>
                    <a:pt x="4551" y="807"/>
                    <a:pt x="4551" y="807"/>
                    <a:pt x="4551" y="807"/>
                  </a:cubicBezTo>
                  <a:cubicBezTo>
                    <a:pt x="4540" y="807"/>
                    <a:pt x="4540" y="807"/>
                    <a:pt x="4540" y="807"/>
                  </a:cubicBezTo>
                  <a:cubicBezTo>
                    <a:pt x="4540" y="1250"/>
                    <a:pt x="4540" y="1250"/>
                    <a:pt x="4540" y="1250"/>
                  </a:cubicBezTo>
                  <a:cubicBezTo>
                    <a:pt x="4523" y="1250"/>
                    <a:pt x="4523" y="1250"/>
                    <a:pt x="4523" y="1250"/>
                  </a:cubicBezTo>
                  <a:cubicBezTo>
                    <a:pt x="4516" y="1237"/>
                    <a:pt x="4516" y="1237"/>
                    <a:pt x="4516" y="1237"/>
                  </a:cubicBezTo>
                  <a:cubicBezTo>
                    <a:pt x="4516" y="1205"/>
                    <a:pt x="4516" y="1205"/>
                    <a:pt x="4516" y="1205"/>
                  </a:cubicBezTo>
                  <a:cubicBezTo>
                    <a:pt x="4499" y="1205"/>
                    <a:pt x="4499" y="1205"/>
                    <a:pt x="4499" y="1205"/>
                  </a:cubicBezTo>
                  <a:cubicBezTo>
                    <a:pt x="4499" y="1238"/>
                    <a:pt x="4499" y="1238"/>
                    <a:pt x="4499" y="1238"/>
                  </a:cubicBezTo>
                  <a:cubicBezTo>
                    <a:pt x="4495" y="1234"/>
                    <a:pt x="4495" y="1234"/>
                    <a:pt x="4495" y="1234"/>
                  </a:cubicBezTo>
                  <a:cubicBezTo>
                    <a:pt x="4495" y="1245"/>
                    <a:pt x="4495" y="1245"/>
                    <a:pt x="4495" y="1245"/>
                  </a:cubicBezTo>
                  <a:cubicBezTo>
                    <a:pt x="4482" y="1245"/>
                    <a:pt x="4482" y="1245"/>
                    <a:pt x="4482" y="1245"/>
                  </a:cubicBezTo>
                  <a:cubicBezTo>
                    <a:pt x="4482" y="1255"/>
                    <a:pt x="4482" y="1255"/>
                    <a:pt x="4482" y="1255"/>
                  </a:cubicBezTo>
                  <a:cubicBezTo>
                    <a:pt x="4474" y="1255"/>
                    <a:pt x="4474" y="1255"/>
                    <a:pt x="4474" y="1255"/>
                  </a:cubicBezTo>
                  <a:cubicBezTo>
                    <a:pt x="4474" y="1263"/>
                    <a:pt x="4474" y="1263"/>
                    <a:pt x="4474" y="1263"/>
                  </a:cubicBezTo>
                  <a:cubicBezTo>
                    <a:pt x="4452" y="1263"/>
                    <a:pt x="4452" y="1263"/>
                    <a:pt x="4452" y="1263"/>
                  </a:cubicBezTo>
                  <a:cubicBezTo>
                    <a:pt x="4452" y="1251"/>
                    <a:pt x="4452" y="1251"/>
                    <a:pt x="4452" y="1251"/>
                  </a:cubicBezTo>
                  <a:cubicBezTo>
                    <a:pt x="4468" y="1248"/>
                    <a:pt x="4468" y="1248"/>
                    <a:pt x="4468" y="1248"/>
                  </a:cubicBezTo>
                  <a:cubicBezTo>
                    <a:pt x="4468" y="1242"/>
                    <a:pt x="4468" y="1242"/>
                    <a:pt x="4468" y="1242"/>
                  </a:cubicBezTo>
                  <a:cubicBezTo>
                    <a:pt x="4407" y="1242"/>
                    <a:pt x="4407" y="1242"/>
                    <a:pt x="4407" y="1242"/>
                  </a:cubicBezTo>
                  <a:cubicBezTo>
                    <a:pt x="4409" y="1247"/>
                    <a:pt x="4409" y="1247"/>
                    <a:pt x="4409" y="1247"/>
                  </a:cubicBezTo>
                  <a:cubicBezTo>
                    <a:pt x="4421" y="1249"/>
                    <a:pt x="4421" y="1249"/>
                    <a:pt x="4421" y="1249"/>
                  </a:cubicBezTo>
                  <a:cubicBezTo>
                    <a:pt x="4421" y="1260"/>
                    <a:pt x="4421" y="1260"/>
                    <a:pt x="4421" y="1260"/>
                  </a:cubicBezTo>
                  <a:cubicBezTo>
                    <a:pt x="4398" y="1265"/>
                    <a:pt x="4398" y="1265"/>
                    <a:pt x="4398" y="1265"/>
                  </a:cubicBezTo>
                  <a:cubicBezTo>
                    <a:pt x="4369" y="1201"/>
                    <a:pt x="4369" y="1201"/>
                    <a:pt x="4369" y="1201"/>
                  </a:cubicBezTo>
                  <a:cubicBezTo>
                    <a:pt x="4369" y="1161"/>
                    <a:pt x="4369" y="1161"/>
                    <a:pt x="4369" y="1161"/>
                  </a:cubicBezTo>
                  <a:cubicBezTo>
                    <a:pt x="4369" y="948"/>
                    <a:pt x="4369" y="948"/>
                    <a:pt x="4369" y="948"/>
                  </a:cubicBezTo>
                  <a:cubicBezTo>
                    <a:pt x="4369" y="948"/>
                    <a:pt x="4379" y="944"/>
                    <a:pt x="4379" y="932"/>
                  </a:cubicBezTo>
                  <a:cubicBezTo>
                    <a:pt x="4379" y="920"/>
                    <a:pt x="4346" y="917"/>
                    <a:pt x="4333" y="917"/>
                  </a:cubicBezTo>
                  <a:cubicBezTo>
                    <a:pt x="4320" y="917"/>
                    <a:pt x="4287" y="920"/>
                    <a:pt x="4287" y="932"/>
                  </a:cubicBezTo>
                  <a:cubicBezTo>
                    <a:pt x="4287" y="944"/>
                    <a:pt x="4297" y="948"/>
                    <a:pt x="4297" y="948"/>
                  </a:cubicBezTo>
                  <a:cubicBezTo>
                    <a:pt x="4297" y="1161"/>
                    <a:pt x="4297" y="1161"/>
                    <a:pt x="4297" y="1161"/>
                  </a:cubicBezTo>
                  <a:cubicBezTo>
                    <a:pt x="4286" y="1161"/>
                    <a:pt x="4286" y="1161"/>
                    <a:pt x="4286" y="1161"/>
                  </a:cubicBezTo>
                  <a:cubicBezTo>
                    <a:pt x="4286" y="1131"/>
                    <a:pt x="4286" y="1131"/>
                    <a:pt x="4286" y="1131"/>
                  </a:cubicBezTo>
                  <a:cubicBezTo>
                    <a:pt x="4238" y="1091"/>
                    <a:pt x="4238" y="1091"/>
                    <a:pt x="4238" y="1091"/>
                  </a:cubicBezTo>
                  <a:cubicBezTo>
                    <a:pt x="4238" y="974"/>
                    <a:pt x="4238" y="974"/>
                    <a:pt x="4238" y="974"/>
                  </a:cubicBezTo>
                  <a:cubicBezTo>
                    <a:pt x="4223" y="974"/>
                    <a:pt x="4223" y="974"/>
                    <a:pt x="4223" y="974"/>
                  </a:cubicBezTo>
                  <a:cubicBezTo>
                    <a:pt x="4166" y="1010"/>
                    <a:pt x="4166" y="1010"/>
                    <a:pt x="4166" y="1010"/>
                  </a:cubicBezTo>
                  <a:cubicBezTo>
                    <a:pt x="4166" y="995"/>
                    <a:pt x="4166" y="995"/>
                    <a:pt x="4166" y="995"/>
                  </a:cubicBezTo>
                  <a:cubicBezTo>
                    <a:pt x="4087" y="995"/>
                    <a:pt x="4087" y="995"/>
                    <a:pt x="4087" y="995"/>
                  </a:cubicBezTo>
                  <a:cubicBezTo>
                    <a:pt x="4087" y="1012"/>
                    <a:pt x="4087" y="1012"/>
                    <a:pt x="4087" y="1012"/>
                  </a:cubicBezTo>
                  <a:cubicBezTo>
                    <a:pt x="4069" y="1012"/>
                    <a:pt x="4069" y="1012"/>
                    <a:pt x="4069" y="1012"/>
                  </a:cubicBezTo>
                  <a:cubicBezTo>
                    <a:pt x="4069" y="1130"/>
                    <a:pt x="4069" y="1130"/>
                    <a:pt x="4069" y="1130"/>
                  </a:cubicBezTo>
                  <a:cubicBezTo>
                    <a:pt x="4046" y="1117"/>
                    <a:pt x="4046" y="1117"/>
                    <a:pt x="4046" y="1117"/>
                  </a:cubicBezTo>
                  <a:cubicBezTo>
                    <a:pt x="4046" y="1088"/>
                    <a:pt x="4046" y="1088"/>
                    <a:pt x="4046" y="1088"/>
                  </a:cubicBezTo>
                  <a:cubicBezTo>
                    <a:pt x="4039" y="1088"/>
                    <a:pt x="4039" y="1088"/>
                    <a:pt x="4039" y="1088"/>
                  </a:cubicBezTo>
                  <a:cubicBezTo>
                    <a:pt x="4039" y="1118"/>
                    <a:pt x="4039" y="1118"/>
                    <a:pt x="4039" y="1118"/>
                  </a:cubicBezTo>
                  <a:cubicBezTo>
                    <a:pt x="4032" y="1118"/>
                    <a:pt x="4032" y="1118"/>
                    <a:pt x="4032" y="1118"/>
                  </a:cubicBezTo>
                  <a:cubicBezTo>
                    <a:pt x="4032" y="1061"/>
                    <a:pt x="4032" y="1061"/>
                    <a:pt x="4032" y="1061"/>
                  </a:cubicBezTo>
                  <a:cubicBezTo>
                    <a:pt x="3989" y="1061"/>
                    <a:pt x="3989" y="1061"/>
                    <a:pt x="3989" y="1061"/>
                  </a:cubicBezTo>
                  <a:cubicBezTo>
                    <a:pt x="3989" y="1052"/>
                    <a:pt x="3984" y="1018"/>
                    <a:pt x="3943" y="995"/>
                  </a:cubicBezTo>
                  <a:cubicBezTo>
                    <a:pt x="3943" y="975"/>
                    <a:pt x="3943" y="975"/>
                    <a:pt x="3943" y="975"/>
                  </a:cubicBezTo>
                  <a:cubicBezTo>
                    <a:pt x="3933" y="975"/>
                    <a:pt x="3933" y="975"/>
                    <a:pt x="3933" y="975"/>
                  </a:cubicBezTo>
                  <a:cubicBezTo>
                    <a:pt x="3923" y="975"/>
                    <a:pt x="3923" y="975"/>
                    <a:pt x="3923" y="975"/>
                  </a:cubicBezTo>
                  <a:cubicBezTo>
                    <a:pt x="3923" y="995"/>
                    <a:pt x="3923" y="995"/>
                    <a:pt x="3923" y="995"/>
                  </a:cubicBezTo>
                  <a:cubicBezTo>
                    <a:pt x="3882" y="1018"/>
                    <a:pt x="3877" y="1052"/>
                    <a:pt x="3877" y="1061"/>
                  </a:cubicBezTo>
                  <a:cubicBezTo>
                    <a:pt x="3877" y="1070"/>
                    <a:pt x="3885" y="1078"/>
                    <a:pt x="3885" y="1078"/>
                  </a:cubicBezTo>
                  <a:cubicBezTo>
                    <a:pt x="3859" y="1078"/>
                    <a:pt x="3859" y="1078"/>
                    <a:pt x="3859" y="1078"/>
                  </a:cubicBezTo>
                  <a:cubicBezTo>
                    <a:pt x="3846" y="1078"/>
                    <a:pt x="3846" y="1078"/>
                    <a:pt x="3846" y="1078"/>
                  </a:cubicBezTo>
                  <a:cubicBezTo>
                    <a:pt x="3809" y="1051"/>
                    <a:pt x="3809" y="1051"/>
                    <a:pt x="3809" y="1051"/>
                  </a:cubicBezTo>
                  <a:cubicBezTo>
                    <a:pt x="3781" y="1070"/>
                    <a:pt x="3781" y="1070"/>
                    <a:pt x="3781" y="1070"/>
                  </a:cubicBezTo>
                  <a:cubicBezTo>
                    <a:pt x="3770" y="1080"/>
                    <a:pt x="3770" y="1080"/>
                    <a:pt x="3770" y="1080"/>
                  </a:cubicBezTo>
                  <a:cubicBezTo>
                    <a:pt x="3742" y="1080"/>
                    <a:pt x="3742" y="1080"/>
                    <a:pt x="3742" y="1080"/>
                  </a:cubicBezTo>
                  <a:cubicBezTo>
                    <a:pt x="3742" y="1095"/>
                    <a:pt x="3742" y="1095"/>
                    <a:pt x="3742" y="1095"/>
                  </a:cubicBezTo>
                  <a:cubicBezTo>
                    <a:pt x="3759" y="1095"/>
                    <a:pt x="3763" y="1109"/>
                    <a:pt x="3763" y="1109"/>
                  </a:cubicBezTo>
                  <a:cubicBezTo>
                    <a:pt x="3763" y="1133"/>
                    <a:pt x="3763" y="1133"/>
                    <a:pt x="3763" y="1133"/>
                  </a:cubicBezTo>
                  <a:cubicBezTo>
                    <a:pt x="3734" y="1133"/>
                    <a:pt x="3734" y="1133"/>
                    <a:pt x="3734" y="1133"/>
                  </a:cubicBezTo>
                  <a:cubicBezTo>
                    <a:pt x="3734" y="1123"/>
                    <a:pt x="3734" y="1123"/>
                    <a:pt x="3734" y="1123"/>
                  </a:cubicBezTo>
                  <a:cubicBezTo>
                    <a:pt x="3673" y="1123"/>
                    <a:pt x="3673" y="1123"/>
                    <a:pt x="3673" y="1123"/>
                  </a:cubicBezTo>
                  <a:cubicBezTo>
                    <a:pt x="3673" y="1147"/>
                    <a:pt x="3673" y="1147"/>
                    <a:pt x="3673" y="1147"/>
                  </a:cubicBezTo>
                  <a:cubicBezTo>
                    <a:pt x="3635" y="1147"/>
                    <a:pt x="3635" y="1147"/>
                    <a:pt x="3635" y="1147"/>
                  </a:cubicBezTo>
                  <a:cubicBezTo>
                    <a:pt x="3635" y="1405"/>
                    <a:pt x="3635" y="1405"/>
                    <a:pt x="3635" y="1405"/>
                  </a:cubicBezTo>
                  <a:cubicBezTo>
                    <a:pt x="3585" y="1405"/>
                    <a:pt x="3585" y="1405"/>
                    <a:pt x="3585" y="1405"/>
                  </a:cubicBezTo>
                  <a:cubicBezTo>
                    <a:pt x="3585" y="1415"/>
                    <a:pt x="3585" y="1415"/>
                    <a:pt x="3585" y="1415"/>
                  </a:cubicBezTo>
                  <a:cubicBezTo>
                    <a:pt x="3576" y="1415"/>
                    <a:pt x="3576" y="1415"/>
                    <a:pt x="3576" y="1415"/>
                  </a:cubicBezTo>
                  <a:cubicBezTo>
                    <a:pt x="3576" y="1437"/>
                    <a:pt x="3576" y="1437"/>
                    <a:pt x="3576" y="1437"/>
                  </a:cubicBezTo>
                  <a:cubicBezTo>
                    <a:pt x="3565" y="1437"/>
                    <a:pt x="3565" y="1437"/>
                    <a:pt x="3565" y="1437"/>
                  </a:cubicBezTo>
                  <a:cubicBezTo>
                    <a:pt x="3565" y="1403"/>
                    <a:pt x="3565" y="1403"/>
                    <a:pt x="3565" y="1403"/>
                  </a:cubicBezTo>
                  <a:cubicBezTo>
                    <a:pt x="3528" y="1403"/>
                    <a:pt x="3528" y="1403"/>
                    <a:pt x="3528" y="1403"/>
                  </a:cubicBezTo>
                  <a:cubicBezTo>
                    <a:pt x="3528" y="1259"/>
                    <a:pt x="3528" y="1259"/>
                    <a:pt x="3528" y="1259"/>
                  </a:cubicBezTo>
                  <a:cubicBezTo>
                    <a:pt x="3478" y="1259"/>
                    <a:pt x="3478" y="1259"/>
                    <a:pt x="3478" y="1259"/>
                  </a:cubicBezTo>
                  <a:cubicBezTo>
                    <a:pt x="3478" y="1245"/>
                    <a:pt x="3478" y="1245"/>
                    <a:pt x="3478" y="1245"/>
                  </a:cubicBezTo>
                  <a:cubicBezTo>
                    <a:pt x="3463" y="1245"/>
                    <a:pt x="3463" y="1245"/>
                    <a:pt x="3463" y="1245"/>
                  </a:cubicBezTo>
                  <a:cubicBezTo>
                    <a:pt x="3463" y="1255"/>
                    <a:pt x="3463" y="1255"/>
                    <a:pt x="3463" y="1255"/>
                  </a:cubicBezTo>
                  <a:cubicBezTo>
                    <a:pt x="3455" y="1255"/>
                    <a:pt x="3455" y="1255"/>
                    <a:pt x="3455" y="1255"/>
                  </a:cubicBezTo>
                  <a:cubicBezTo>
                    <a:pt x="3456" y="1251"/>
                    <a:pt x="3456" y="1248"/>
                    <a:pt x="3456" y="1245"/>
                  </a:cubicBezTo>
                  <a:cubicBezTo>
                    <a:pt x="3456" y="1211"/>
                    <a:pt x="3436" y="1182"/>
                    <a:pt x="3407" y="1168"/>
                  </a:cubicBezTo>
                  <a:cubicBezTo>
                    <a:pt x="3407" y="700"/>
                    <a:pt x="3407" y="700"/>
                    <a:pt x="3407" y="700"/>
                  </a:cubicBezTo>
                  <a:cubicBezTo>
                    <a:pt x="3431" y="687"/>
                    <a:pt x="3447" y="662"/>
                    <a:pt x="3447" y="634"/>
                  </a:cubicBezTo>
                  <a:cubicBezTo>
                    <a:pt x="3447" y="597"/>
                    <a:pt x="3421" y="567"/>
                    <a:pt x="3387" y="560"/>
                  </a:cubicBezTo>
                  <a:cubicBezTo>
                    <a:pt x="3383" y="429"/>
                    <a:pt x="3383" y="429"/>
                    <a:pt x="3383" y="429"/>
                  </a:cubicBezTo>
                  <a:cubicBezTo>
                    <a:pt x="3391" y="425"/>
                    <a:pt x="3397" y="417"/>
                    <a:pt x="3397" y="407"/>
                  </a:cubicBezTo>
                  <a:cubicBezTo>
                    <a:pt x="3397" y="400"/>
                    <a:pt x="3394" y="393"/>
                    <a:pt x="3390" y="389"/>
                  </a:cubicBezTo>
                  <a:cubicBezTo>
                    <a:pt x="3390" y="372"/>
                    <a:pt x="3390" y="372"/>
                    <a:pt x="3390" y="372"/>
                  </a:cubicBezTo>
                  <a:cubicBezTo>
                    <a:pt x="3382" y="372"/>
                    <a:pt x="3382" y="372"/>
                    <a:pt x="3382" y="372"/>
                  </a:cubicBezTo>
                  <a:cubicBezTo>
                    <a:pt x="3382" y="269"/>
                    <a:pt x="3382" y="269"/>
                    <a:pt x="3382" y="269"/>
                  </a:cubicBezTo>
                  <a:cubicBezTo>
                    <a:pt x="3377" y="269"/>
                    <a:pt x="3377" y="269"/>
                    <a:pt x="3377" y="269"/>
                  </a:cubicBezTo>
                  <a:cubicBezTo>
                    <a:pt x="3377" y="187"/>
                    <a:pt x="3377" y="187"/>
                    <a:pt x="3377" y="187"/>
                  </a:cubicBezTo>
                  <a:cubicBezTo>
                    <a:pt x="3377" y="187"/>
                    <a:pt x="3385" y="187"/>
                    <a:pt x="3385" y="177"/>
                  </a:cubicBezTo>
                  <a:cubicBezTo>
                    <a:pt x="3385" y="167"/>
                    <a:pt x="3377" y="170"/>
                    <a:pt x="3377" y="170"/>
                  </a:cubicBezTo>
                  <a:cubicBezTo>
                    <a:pt x="3372" y="0"/>
                    <a:pt x="3372" y="0"/>
                    <a:pt x="3372" y="0"/>
                  </a:cubicBezTo>
                  <a:cubicBezTo>
                    <a:pt x="3367" y="170"/>
                    <a:pt x="3367" y="170"/>
                    <a:pt x="3367" y="170"/>
                  </a:cubicBezTo>
                  <a:cubicBezTo>
                    <a:pt x="3367" y="170"/>
                    <a:pt x="3359" y="167"/>
                    <a:pt x="3359" y="177"/>
                  </a:cubicBezTo>
                  <a:cubicBezTo>
                    <a:pt x="3359" y="187"/>
                    <a:pt x="3367" y="187"/>
                    <a:pt x="3367" y="187"/>
                  </a:cubicBezTo>
                  <a:cubicBezTo>
                    <a:pt x="3367" y="269"/>
                    <a:pt x="3367" y="269"/>
                    <a:pt x="3367" y="269"/>
                  </a:cubicBezTo>
                  <a:cubicBezTo>
                    <a:pt x="3362" y="269"/>
                    <a:pt x="3362" y="269"/>
                    <a:pt x="3362" y="269"/>
                  </a:cubicBezTo>
                  <a:cubicBezTo>
                    <a:pt x="3362" y="372"/>
                    <a:pt x="3362" y="372"/>
                    <a:pt x="3362" y="372"/>
                  </a:cubicBezTo>
                  <a:cubicBezTo>
                    <a:pt x="3354" y="372"/>
                    <a:pt x="3354" y="372"/>
                    <a:pt x="3354" y="372"/>
                  </a:cubicBezTo>
                  <a:cubicBezTo>
                    <a:pt x="3354" y="389"/>
                    <a:pt x="3354" y="389"/>
                    <a:pt x="3354" y="389"/>
                  </a:cubicBezTo>
                  <a:cubicBezTo>
                    <a:pt x="3350" y="393"/>
                    <a:pt x="3347" y="400"/>
                    <a:pt x="3347" y="407"/>
                  </a:cubicBezTo>
                  <a:cubicBezTo>
                    <a:pt x="3347" y="417"/>
                    <a:pt x="3353" y="425"/>
                    <a:pt x="3361" y="429"/>
                  </a:cubicBezTo>
                  <a:cubicBezTo>
                    <a:pt x="3357" y="560"/>
                    <a:pt x="3357" y="560"/>
                    <a:pt x="3357" y="560"/>
                  </a:cubicBezTo>
                  <a:cubicBezTo>
                    <a:pt x="3323" y="567"/>
                    <a:pt x="3297" y="597"/>
                    <a:pt x="3297" y="634"/>
                  </a:cubicBezTo>
                  <a:cubicBezTo>
                    <a:pt x="3297" y="659"/>
                    <a:pt x="3310" y="681"/>
                    <a:pt x="3329" y="695"/>
                  </a:cubicBezTo>
                  <a:cubicBezTo>
                    <a:pt x="3329" y="1173"/>
                    <a:pt x="3329" y="1173"/>
                    <a:pt x="3329" y="1173"/>
                  </a:cubicBezTo>
                  <a:cubicBezTo>
                    <a:pt x="3304" y="1187"/>
                    <a:pt x="3288" y="1214"/>
                    <a:pt x="3288" y="1245"/>
                  </a:cubicBezTo>
                  <a:cubicBezTo>
                    <a:pt x="3288" y="1275"/>
                    <a:pt x="3304" y="1302"/>
                    <a:pt x="3329" y="1317"/>
                  </a:cubicBezTo>
                  <a:cubicBezTo>
                    <a:pt x="3329" y="1343"/>
                    <a:pt x="3329" y="1343"/>
                    <a:pt x="3329" y="1343"/>
                  </a:cubicBezTo>
                  <a:cubicBezTo>
                    <a:pt x="3287" y="1479"/>
                    <a:pt x="3287" y="1479"/>
                    <a:pt x="3287" y="1479"/>
                  </a:cubicBezTo>
                  <a:cubicBezTo>
                    <a:pt x="3180" y="1479"/>
                    <a:pt x="3180" y="1479"/>
                    <a:pt x="3180" y="1479"/>
                  </a:cubicBezTo>
                  <a:cubicBezTo>
                    <a:pt x="3180" y="1420"/>
                    <a:pt x="3180" y="1420"/>
                    <a:pt x="3180" y="1420"/>
                  </a:cubicBezTo>
                  <a:cubicBezTo>
                    <a:pt x="3132" y="1420"/>
                    <a:pt x="3132" y="1420"/>
                    <a:pt x="3132" y="1420"/>
                  </a:cubicBezTo>
                  <a:cubicBezTo>
                    <a:pt x="3132" y="1479"/>
                    <a:pt x="3132" y="1479"/>
                    <a:pt x="3132" y="1479"/>
                  </a:cubicBezTo>
                  <a:cubicBezTo>
                    <a:pt x="2997" y="1479"/>
                    <a:pt x="2997" y="1479"/>
                    <a:pt x="2997" y="1479"/>
                  </a:cubicBezTo>
                  <a:cubicBezTo>
                    <a:pt x="2997" y="1395"/>
                    <a:pt x="2997" y="1395"/>
                    <a:pt x="2997" y="1395"/>
                  </a:cubicBezTo>
                  <a:cubicBezTo>
                    <a:pt x="2850" y="1372"/>
                    <a:pt x="2850" y="1372"/>
                    <a:pt x="2850" y="1372"/>
                  </a:cubicBezTo>
                  <a:cubicBezTo>
                    <a:pt x="2850" y="1279"/>
                    <a:pt x="2850" y="1279"/>
                    <a:pt x="2850" y="1279"/>
                  </a:cubicBezTo>
                  <a:cubicBezTo>
                    <a:pt x="2844" y="1271"/>
                    <a:pt x="2844" y="1271"/>
                    <a:pt x="2844" y="1271"/>
                  </a:cubicBezTo>
                  <a:cubicBezTo>
                    <a:pt x="2844" y="1227"/>
                    <a:pt x="2844" y="1227"/>
                    <a:pt x="2844" y="1227"/>
                  </a:cubicBezTo>
                  <a:cubicBezTo>
                    <a:pt x="2838" y="1223"/>
                    <a:pt x="2838" y="1223"/>
                    <a:pt x="2838" y="1223"/>
                  </a:cubicBezTo>
                  <a:cubicBezTo>
                    <a:pt x="2838" y="1194"/>
                    <a:pt x="2838" y="1194"/>
                    <a:pt x="2838" y="1194"/>
                  </a:cubicBezTo>
                  <a:cubicBezTo>
                    <a:pt x="2818" y="1177"/>
                    <a:pt x="2818" y="1177"/>
                    <a:pt x="2818" y="1177"/>
                  </a:cubicBezTo>
                  <a:cubicBezTo>
                    <a:pt x="2803" y="1177"/>
                    <a:pt x="2803" y="1177"/>
                    <a:pt x="2803" y="1177"/>
                  </a:cubicBezTo>
                  <a:cubicBezTo>
                    <a:pt x="2797" y="1119"/>
                    <a:pt x="2797" y="1119"/>
                    <a:pt x="2797" y="1119"/>
                  </a:cubicBezTo>
                  <a:cubicBezTo>
                    <a:pt x="2791" y="1177"/>
                    <a:pt x="2791" y="1177"/>
                    <a:pt x="2791" y="1177"/>
                  </a:cubicBezTo>
                  <a:cubicBezTo>
                    <a:pt x="2776" y="1177"/>
                    <a:pt x="2776" y="1177"/>
                    <a:pt x="2776" y="1177"/>
                  </a:cubicBezTo>
                  <a:cubicBezTo>
                    <a:pt x="2756" y="1194"/>
                    <a:pt x="2756" y="1194"/>
                    <a:pt x="2756" y="1194"/>
                  </a:cubicBezTo>
                  <a:cubicBezTo>
                    <a:pt x="2756" y="1223"/>
                    <a:pt x="2756" y="1223"/>
                    <a:pt x="2756" y="1223"/>
                  </a:cubicBezTo>
                  <a:cubicBezTo>
                    <a:pt x="2750" y="1227"/>
                    <a:pt x="2750" y="1227"/>
                    <a:pt x="2750" y="1227"/>
                  </a:cubicBezTo>
                  <a:cubicBezTo>
                    <a:pt x="2750" y="1271"/>
                    <a:pt x="2750" y="1271"/>
                    <a:pt x="2750" y="1271"/>
                  </a:cubicBezTo>
                  <a:cubicBezTo>
                    <a:pt x="2744" y="1279"/>
                    <a:pt x="2744" y="1279"/>
                    <a:pt x="2744" y="1279"/>
                  </a:cubicBezTo>
                  <a:cubicBezTo>
                    <a:pt x="2744" y="1341"/>
                    <a:pt x="2744" y="1341"/>
                    <a:pt x="2744" y="1341"/>
                  </a:cubicBezTo>
                  <a:cubicBezTo>
                    <a:pt x="2744" y="1341"/>
                    <a:pt x="2733" y="1330"/>
                    <a:pt x="2701" y="1330"/>
                  </a:cubicBezTo>
                  <a:cubicBezTo>
                    <a:pt x="2658" y="1330"/>
                    <a:pt x="2628" y="1372"/>
                    <a:pt x="2628" y="1372"/>
                  </a:cubicBezTo>
                  <a:cubicBezTo>
                    <a:pt x="2572" y="1372"/>
                    <a:pt x="2572" y="1372"/>
                    <a:pt x="2572" y="1372"/>
                  </a:cubicBezTo>
                  <a:cubicBezTo>
                    <a:pt x="2572" y="1389"/>
                    <a:pt x="2572" y="1389"/>
                    <a:pt x="2572" y="1389"/>
                  </a:cubicBezTo>
                  <a:cubicBezTo>
                    <a:pt x="2553" y="1389"/>
                    <a:pt x="2553" y="1389"/>
                    <a:pt x="2553" y="1389"/>
                  </a:cubicBezTo>
                  <a:cubicBezTo>
                    <a:pt x="2553" y="1382"/>
                    <a:pt x="2553" y="1382"/>
                    <a:pt x="2553" y="1382"/>
                  </a:cubicBezTo>
                  <a:cubicBezTo>
                    <a:pt x="2510" y="1382"/>
                    <a:pt x="2510" y="1382"/>
                    <a:pt x="2510" y="1382"/>
                  </a:cubicBezTo>
                  <a:cubicBezTo>
                    <a:pt x="2502" y="1393"/>
                    <a:pt x="2502" y="1393"/>
                    <a:pt x="2502" y="1393"/>
                  </a:cubicBezTo>
                  <a:cubicBezTo>
                    <a:pt x="2478" y="1393"/>
                    <a:pt x="2478" y="1393"/>
                    <a:pt x="2478" y="1393"/>
                  </a:cubicBezTo>
                  <a:cubicBezTo>
                    <a:pt x="2478" y="1402"/>
                    <a:pt x="2478" y="1402"/>
                    <a:pt x="2478" y="1402"/>
                  </a:cubicBezTo>
                  <a:cubicBezTo>
                    <a:pt x="2470" y="1402"/>
                    <a:pt x="2470" y="1402"/>
                    <a:pt x="2470" y="1402"/>
                  </a:cubicBezTo>
                  <a:cubicBezTo>
                    <a:pt x="2470" y="1378"/>
                    <a:pt x="2470" y="1378"/>
                    <a:pt x="2470" y="1378"/>
                  </a:cubicBezTo>
                  <a:cubicBezTo>
                    <a:pt x="2443" y="1378"/>
                    <a:pt x="2443" y="1378"/>
                    <a:pt x="2443" y="1378"/>
                  </a:cubicBezTo>
                  <a:cubicBezTo>
                    <a:pt x="2432" y="1388"/>
                    <a:pt x="2432" y="1388"/>
                    <a:pt x="2432" y="1388"/>
                  </a:cubicBezTo>
                  <a:cubicBezTo>
                    <a:pt x="2417" y="1388"/>
                    <a:pt x="2417" y="1388"/>
                    <a:pt x="2417" y="1388"/>
                  </a:cubicBezTo>
                  <a:cubicBezTo>
                    <a:pt x="2408" y="1375"/>
                    <a:pt x="2408" y="1375"/>
                    <a:pt x="2408" y="1375"/>
                  </a:cubicBezTo>
                  <a:cubicBezTo>
                    <a:pt x="2393" y="1375"/>
                    <a:pt x="2393" y="1375"/>
                    <a:pt x="2393" y="1375"/>
                  </a:cubicBezTo>
                  <a:cubicBezTo>
                    <a:pt x="2381" y="1388"/>
                    <a:pt x="2381" y="1388"/>
                    <a:pt x="2381" y="1388"/>
                  </a:cubicBezTo>
                  <a:cubicBezTo>
                    <a:pt x="2365" y="1388"/>
                    <a:pt x="2365" y="1388"/>
                    <a:pt x="2365" y="1388"/>
                  </a:cubicBezTo>
                  <a:cubicBezTo>
                    <a:pt x="2365" y="1465"/>
                    <a:pt x="2365" y="1465"/>
                    <a:pt x="2365" y="1465"/>
                  </a:cubicBezTo>
                  <a:cubicBezTo>
                    <a:pt x="2310" y="1465"/>
                    <a:pt x="2310" y="1465"/>
                    <a:pt x="2310" y="1465"/>
                  </a:cubicBezTo>
                  <a:cubicBezTo>
                    <a:pt x="2310" y="1440"/>
                    <a:pt x="2310" y="1440"/>
                    <a:pt x="2310" y="1440"/>
                  </a:cubicBezTo>
                  <a:cubicBezTo>
                    <a:pt x="2284" y="1420"/>
                    <a:pt x="2284" y="1420"/>
                    <a:pt x="2284" y="1420"/>
                  </a:cubicBezTo>
                  <a:cubicBezTo>
                    <a:pt x="2279" y="1380"/>
                    <a:pt x="2279" y="1380"/>
                    <a:pt x="2279" y="1380"/>
                  </a:cubicBezTo>
                  <a:cubicBezTo>
                    <a:pt x="2273" y="1419"/>
                    <a:pt x="2273" y="1419"/>
                    <a:pt x="2273" y="1419"/>
                  </a:cubicBezTo>
                  <a:cubicBezTo>
                    <a:pt x="2243" y="1441"/>
                    <a:pt x="2243" y="1441"/>
                    <a:pt x="2243" y="1441"/>
                  </a:cubicBezTo>
                  <a:cubicBezTo>
                    <a:pt x="2243" y="1457"/>
                    <a:pt x="2243" y="1457"/>
                    <a:pt x="2243" y="1457"/>
                  </a:cubicBezTo>
                  <a:cubicBezTo>
                    <a:pt x="2199" y="1457"/>
                    <a:pt x="2199" y="1457"/>
                    <a:pt x="2199" y="1457"/>
                  </a:cubicBezTo>
                  <a:cubicBezTo>
                    <a:pt x="2199" y="1401"/>
                    <a:pt x="2199" y="1401"/>
                    <a:pt x="2199" y="1401"/>
                  </a:cubicBezTo>
                  <a:cubicBezTo>
                    <a:pt x="2177" y="1401"/>
                    <a:pt x="2177" y="1401"/>
                    <a:pt x="2177" y="1401"/>
                  </a:cubicBezTo>
                  <a:cubicBezTo>
                    <a:pt x="2177" y="1391"/>
                    <a:pt x="2177" y="1391"/>
                    <a:pt x="2177" y="1391"/>
                  </a:cubicBezTo>
                  <a:cubicBezTo>
                    <a:pt x="2152" y="1391"/>
                    <a:pt x="2152" y="1391"/>
                    <a:pt x="2152" y="1391"/>
                  </a:cubicBezTo>
                  <a:cubicBezTo>
                    <a:pt x="2152" y="1409"/>
                    <a:pt x="2152" y="1409"/>
                    <a:pt x="2152" y="1409"/>
                  </a:cubicBezTo>
                  <a:cubicBezTo>
                    <a:pt x="2139" y="1409"/>
                    <a:pt x="2139" y="1409"/>
                    <a:pt x="2139" y="1409"/>
                  </a:cubicBezTo>
                  <a:cubicBezTo>
                    <a:pt x="2139" y="1371"/>
                    <a:pt x="2139" y="1371"/>
                    <a:pt x="2139" y="1371"/>
                  </a:cubicBezTo>
                  <a:cubicBezTo>
                    <a:pt x="2093" y="1371"/>
                    <a:pt x="2093" y="1371"/>
                    <a:pt x="2093" y="1371"/>
                  </a:cubicBezTo>
                  <a:cubicBezTo>
                    <a:pt x="2093" y="1436"/>
                    <a:pt x="2093" y="1436"/>
                    <a:pt x="2093" y="1436"/>
                  </a:cubicBezTo>
                  <a:cubicBezTo>
                    <a:pt x="2077" y="1436"/>
                    <a:pt x="2077" y="1436"/>
                    <a:pt x="2077" y="1436"/>
                  </a:cubicBezTo>
                  <a:cubicBezTo>
                    <a:pt x="2077" y="1453"/>
                    <a:pt x="2077" y="1453"/>
                    <a:pt x="2077" y="1453"/>
                  </a:cubicBezTo>
                  <a:cubicBezTo>
                    <a:pt x="2068" y="1453"/>
                    <a:pt x="2068" y="1453"/>
                    <a:pt x="2068" y="1453"/>
                  </a:cubicBezTo>
                  <a:cubicBezTo>
                    <a:pt x="2068" y="1463"/>
                    <a:pt x="2068" y="1463"/>
                    <a:pt x="2068" y="1463"/>
                  </a:cubicBezTo>
                  <a:cubicBezTo>
                    <a:pt x="2055" y="1463"/>
                    <a:pt x="2055" y="1463"/>
                    <a:pt x="2055" y="1463"/>
                  </a:cubicBezTo>
                  <a:cubicBezTo>
                    <a:pt x="2055" y="1453"/>
                    <a:pt x="2055" y="1453"/>
                    <a:pt x="2055" y="1453"/>
                  </a:cubicBezTo>
                  <a:cubicBezTo>
                    <a:pt x="2033" y="1453"/>
                    <a:pt x="2033" y="1453"/>
                    <a:pt x="2033" y="1453"/>
                  </a:cubicBezTo>
                  <a:cubicBezTo>
                    <a:pt x="2033" y="1461"/>
                    <a:pt x="2033" y="1461"/>
                    <a:pt x="2033" y="1461"/>
                  </a:cubicBezTo>
                  <a:cubicBezTo>
                    <a:pt x="2004" y="1461"/>
                    <a:pt x="2004" y="1461"/>
                    <a:pt x="2004" y="1461"/>
                  </a:cubicBezTo>
                  <a:cubicBezTo>
                    <a:pt x="2004" y="1471"/>
                    <a:pt x="2004" y="1471"/>
                    <a:pt x="2004" y="1471"/>
                  </a:cubicBezTo>
                  <a:cubicBezTo>
                    <a:pt x="1996" y="1471"/>
                    <a:pt x="1996" y="1471"/>
                    <a:pt x="1996" y="1471"/>
                  </a:cubicBezTo>
                  <a:cubicBezTo>
                    <a:pt x="1996" y="1463"/>
                    <a:pt x="1996" y="1463"/>
                    <a:pt x="1996" y="1463"/>
                  </a:cubicBezTo>
                  <a:cubicBezTo>
                    <a:pt x="1983" y="1463"/>
                    <a:pt x="1983" y="1463"/>
                    <a:pt x="1983" y="1463"/>
                  </a:cubicBezTo>
                  <a:cubicBezTo>
                    <a:pt x="1983" y="1479"/>
                    <a:pt x="1983" y="1479"/>
                    <a:pt x="1983" y="1479"/>
                  </a:cubicBezTo>
                  <a:cubicBezTo>
                    <a:pt x="1975" y="1479"/>
                    <a:pt x="1975" y="1479"/>
                    <a:pt x="1975" y="1479"/>
                  </a:cubicBezTo>
                  <a:cubicBezTo>
                    <a:pt x="1975" y="1343"/>
                    <a:pt x="1975" y="1343"/>
                    <a:pt x="1975" y="1343"/>
                  </a:cubicBezTo>
                  <a:cubicBezTo>
                    <a:pt x="1952" y="1343"/>
                    <a:pt x="1952" y="1343"/>
                    <a:pt x="1952" y="1343"/>
                  </a:cubicBezTo>
                  <a:cubicBezTo>
                    <a:pt x="1952" y="1352"/>
                    <a:pt x="1952" y="1352"/>
                    <a:pt x="1952" y="1352"/>
                  </a:cubicBezTo>
                  <a:cubicBezTo>
                    <a:pt x="1943" y="1352"/>
                    <a:pt x="1943" y="1352"/>
                    <a:pt x="1943" y="1352"/>
                  </a:cubicBezTo>
                  <a:cubicBezTo>
                    <a:pt x="1935" y="1335"/>
                    <a:pt x="1935" y="1335"/>
                    <a:pt x="1935" y="1335"/>
                  </a:cubicBezTo>
                  <a:cubicBezTo>
                    <a:pt x="1921" y="1335"/>
                    <a:pt x="1921" y="1335"/>
                    <a:pt x="1921" y="1335"/>
                  </a:cubicBezTo>
                  <a:cubicBezTo>
                    <a:pt x="1912" y="1352"/>
                    <a:pt x="1912" y="1352"/>
                    <a:pt x="1912" y="1352"/>
                  </a:cubicBezTo>
                  <a:cubicBezTo>
                    <a:pt x="1877" y="1352"/>
                    <a:pt x="1877" y="1352"/>
                    <a:pt x="1877" y="1352"/>
                  </a:cubicBezTo>
                  <a:cubicBezTo>
                    <a:pt x="1877" y="1456"/>
                    <a:pt x="1877" y="1456"/>
                    <a:pt x="1877" y="1456"/>
                  </a:cubicBezTo>
                  <a:cubicBezTo>
                    <a:pt x="1805" y="1456"/>
                    <a:pt x="1805" y="1456"/>
                    <a:pt x="1805" y="1456"/>
                  </a:cubicBezTo>
                  <a:cubicBezTo>
                    <a:pt x="1791" y="1441"/>
                    <a:pt x="1791" y="1441"/>
                    <a:pt x="1791" y="1441"/>
                  </a:cubicBezTo>
                  <a:cubicBezTo>
                    <a:pt x="1781" y="1452"/>
                    <a:pt x="1781" y="1452"/>
                    <a:pt x="1781" y="1452"/>
                  </a:cubicBezTo>
                  <a:cubicBezTo>
                    <a:pt x="1771" y="1452"/>
                    <a:pt x="1771" y="1452"/>
                    <a:pt x="1771" y="1452"/>
                  </a:cubicBezTo>
                  <a:cubicBezTo>
                    <a:pt x="1756" y="1437"/>
                    <a:pt x="1756" y="1437"/>
                    <a:pt x="1756" y="1437"/>
                  </a:cubicBezTo>
                  <a:cubicBezTo>
                    <a:pt x="1744" y="1437"/>
                    <a:pt x="1744" y="1437"/>
                    <a:pt x="1744" y="1437"/>
                  </a:cubicBezTo>
                  <a:cubicBezTo>
                    <a:pt x="1731" y="1448"/>
                    <a:pt x="1731" y="1448"/>
                    <a:pt x="1731" y="1448"/>
                  </a:cubicBezTo>
                  <a:cubicBezTo>
                    <a:pt x="1699" y="1448"/>
                    <a:pt x="1699" y="1448"/>
                    <a:pt x="1699" y="1448"/>
                  </a:cubicBezTo>
                  <a:cubicBezTo>
                    <a:pt x="1699" y="1437"/>
                    <a:pt x="1699" y="1437"/>
                    <a:pt x="1699" y="1437"/>
                  </a:cubicBezTo>
                  <a:cubicBezTo>
                    <a:pt x="1673" y="1437"/>
                    <a:pt x="1673" y="1437"/>
                    <a:pt x="1673" y="1437"/>
                  </a:cubicBezTo>
                  <a:cubicBezTo>
                    <a:pt x="1673" y="1469"/>
                    <a:pt x="1673" y="1469"/>
                    <a:pt x="1673" y="1469"/>
                  </a:cubicBezTo>
                  <a:cubicBezTo>
                    <a:pt x="1656" y="1469"/>
                    <a:pt x="1656" y="1469"/>
                    <a:pt x="1656" y="1469"/>
                  </a:cubicBezTo>
                  <a:cubicBezTo>
                    <a:pt x="1656" y="1459"/>
                    <a:pt x="1656" y="1459"/>
                    <a:pt x="1656" y="1459"/>
                  </a:cubicBezTo>
                  <a:cubicBezTo>
                    <a:pt x="1619" y="1459"/>
                    <a:pt x="1619" y="1459"/>
                    <a:pt x="1619" y="1459"/>
                  </a:cubicBezTo>
                  <a:cubicBezTo>
                    <a:pt x="1619" y="1448"/>
                    <a:pt x="1619" y="1448"/>
                    <a:pt x="1619" y="1448"/>
                  </a:cubicBezTo>
                  <a:cubicBezTo>
                    <a:pt x="1587" y="1448"/>
                    <a:pt x="1587" y="1448"/>
                    <a:pt x="1587" y="1448"/>
                  </a:cubicBezTo>
                  <a:cubicBezTo>
                    <a:pt x="1587" y="1459"/>
                    <a:pt x="1587" y="1459"/>
                    <a:pt x="1587" y="1459"/>
                  </a:cubicBezTo>
                  <a:cubicBezTo>
                    <a:pt x="1563" y="1459"/>
                    <a:pt x="1563" y="1459"/>
                    <a:pt x="1563" y="1459"/>
                  </a:cubicBezTo>
                  <a:cubicBezTo>
                    <a:pt x="1563" y="1407"/>
                    <a:pt x="1563" y="1407"/>
                    <a:pt x="1563" y="1407"/>
                  </a:cubicBezTo>
                  <a:cubicBezTo>
                    <a:pt x="1531" y="1393"/>
                    <a:pt x="1531" y="1393"/>
                    <a:pt x="1531" y="1393"/>
                  </a:cubicBezTo>
                  <a:cubicBezTo>
                    <a:pt x="1531" y="1408"/>
                    <a:pt x="1531" y="1408"/>
                    <a:pt x="1531" y="1408"/>
                  </a:cubicBezTo>
                  <a:cubicBezTo>
                    <a:pt x="1524" y="1408"/>
                    <a:pt x="1524" y="1408"/>
                    <a:pt x="1524" y="1408"/>
                  </a:cubicBezTo>
                  <a:cubicBezTo>
                    <a:pt x="1524" y="1331"/>
                    <a:pt x="1524" y="1331"/>
                    <a:pt x="1524" y="1331"/>
                  </a:cubicBezTo>
                  <a:cubicBezTo>
                    <a:pt x="1507" y="1331"/>
                    <a:pt x="1507" y="1331"/>
                    <a:pt x="1507" y="1331"/>
                  </a:cubicBezTo>
                  <a:cubicBezTo>
                    <a:pt x="1507" y="1307"/>
                    <a:pt x="1507" y="1307"/>
                    <a:pt x="1507" y="1307"/>
                  </a:cubicBezTo>
                  <a:cubicBezTo>
                    <a:pt x="1479" y="1307"/>
                    <a:pt x="1479" y="1307"/>
                    <a:pt x="1479" y="1307"/>
                  </a:cubicBezTo>
                  <a:cubicBezTo>
                    <a:pt x="1479" y="1281"/>
                    <a:pt x="1479" y="1281"/>
                    <a:pt x="1479" y="1281"/>
                  </a:cubicBezTo>
                  <a:cubicBezTo>
                    <a:pt x="1465" y="1281"/>
                    <a:pt x="1465" y="1281"/>
                    <a:pt x="1465" y="1281"/>
                  </a:cubicBezTo>
                  <a:cubicBezTo>
                    <a:pt x="1465" y="1307"/>
                    <a:pt x="1465" y="1307"/>
                    <a:pt x="1465" y="1307"/>
                  </a:cubicBezTo>
                  <a:cubicBezTo>
                    <a:pt x="1443" y="1307"/>
                    <a:pt x="1443" y="1307"/>
                    <a:pt x="1443" y="1307"/>
                  </a:cubicBezTo>
                  <a:cubicBezTo>
                    <a:pt x="1443" y="1265"/>
                    <a:pt x="1443" y="1265"/>
                    <a:pt x="1443" y="1265"/>
                  </a:cubicBezTo>
                  <a:cubicBezTo>
                    <a:pt x="1443" y="1265"/>
                    <a:pt x="1412" y="1232"/>
                    <a:pt x="1389" y="1232"/>
                  </a:cubicBezTo>
                  <a:cubicBezTo>
                    <a:pt x="1367" y="1232"/>
                    <a:pt x="1337" y="1269"/>
                    <a:pt x="1337" y="1269"/>
                  </a:cubicBezTo>
                  <a:cubicBezTo>
                    <a:pt x="1337" y="1359"/>
                    <a:pt x="1337" y="1359"/>
                    <a:pt x="1337" y="1359"/>
                  </a:cubicBezTo>
                  <a:cubicBezTo>
                    <a:pt x="1315" y="1359"/>
                    <a:pt x="1315" y="1359"/>
                    <a:pt x="1315" y="1359"/>
                  </a:cubicBezTo>
                  <a:cubicBezTo>
                    <a:pt x="1315" y="1417"/>
                    <a:pt x="1315" y="1417"/>
                    <a:pt x="1315" y="1417"/>
                  </a:cubicBezTo>
                  <a:cubicBezTo>
                    <a:pt x="1275" y="1432"/>
                    <a:pt x="1275" y="1432"/>
                    <a:pt x="1275" y="1432"/>
                  </a:cubicBezTo>
                  <a:cubicBezTo>
                    <a:pt x="1275" y="1445"/>
                    <a:pt x="1275" y="1445"/>
                    <a:pt x="1275" y="1445"/>
                  </a:cubicBezTo>
                  <a:cubicBezTo>
                    <a:pt x="1267" y="1445"/>
                    <a:pt x="1267" y="1445"/>
                    <a:pt x="1267" y="1445"/>
                  </a:cubicBezTo>
                  <a:cubicBezTo>
                    <a:pt x="1267" y="1421"/>
                    <a:pt x="1267" y="1421"/>
                    <a:pt x="1267" y="1421"/>
                  </a:cubicBezTo>
                  <a:cubicBezTo>
                    <a:pt x="1253" y="1421"/>
                    <a:pt x="1253" y="1421"/>
                    <a:pt x="1253" y="1421"/>
                  </a:cubicBezTo>
                  <a:cubicBezTo>
                    <a:pt x="1235" y="1395"/>
                    <a:pt x="1235" y="1395"/>
                    <a:pt x="1235" y="1395"/>
                  </a:cubicBezTo>
                  <a:cubicBezTo>
                    <a:pt x="1213" y="1416"/>
                    <a:pt x="1213" y="1416"/>
                    <a:pt x="1213" y="1416"/>
                  </a:cubicBezTo>
                  <a:cubicBezTo>
                    <a:pt x="1213" y="1399"/>
                    <a:pt x="1213" y="1399"/>
                    <a:pt x="1213" y="1399"/>
                  </a:cubicBezTo>
                  <a:cubicBezTo>
                    <a:pt x="1200" y="1399"/>
                    <a:pt x="1200" y="1399"/>
                    <a:pt x="1200" y="1399"/>
                  </a:cubicBezTo>
                  <a:cubicBezTo>
                    <a:pt x="1200" y="1409"/>
                    <a:pt x="1200" y="1409"/>
                    <a:pt x="1200" y="1409"/>
                  </a:cubicBezTo>
                  <a:cubicBezTo>
                    <a:pt x="1189" y="1409"/>
                    <a:pt x="1189" y="1409"/>
                    <a:pt x="1189" y="1409"/>
                  </a:cubicBezTo>
                  <a:cubicBezTo>
                    <a:pt x="1189" y="1392"/>
                    <a:pt x="1189" y="1392"/>
                    <a:pt x="1189" y="1392"/>
                  </a:cubicBezTo>
                  <a:cubicBezTo>
                    <a:pt x="1164" y="1392"/>
                    <a:pt x="1164" y="1392"/>
                    <a:pt x="1164" y="1392"/>
                  </a:cubicBezTo>
                  <a:cubicBezTo>
                    <a:pt x="1164" y="1401"/>
                    <a:pt x="1164" y="1401"/>
                    <a:pt x="1164" y="1401"/>
                  </a:cubicBezTo>
                  <a:cubicBezTo>
                    <a:pt x="1155" y="1401"/>
                    <a:pt x="1155" y="1401"/>
                    <a:pt x="1155" y="1401"/>
                  </a:cubicBezTo>
                  <a:cubicBezTo>
                    <a:pt x="1155" y="1417"/>
                    <a:pt x="1155" y="1417"/>
                    <a:pt x="1155" y="1417"/>
                  </a:cubicBezTo>
                  <a:cubicBezTo>
                    <a:pt x="1133" y="1417"/>
                    <a:pt x="1133" y="1417"/>
                    <a:pt x="1133" y="1417"/>
                  </a:cubicBezTo>
                  <a:cubicBezTo>
                    <a:pt x="1133" y="1397"/>
                    <a:pt x="1133" y="1397"/>
                    <a:pt x="1133" y="1397"/>
                  </a:cubicBezTo>
                  <a:cubicBezTo>
                    <a:pt x="1123" y="1397"/>
                    <a:pt x="1123" y="1397"/>
                    <a:pt x="1123" y="1397"/>
                  </a:cubicBezTo>
                  <a:cubicBezTo>
                    <a:pt x="1112" y="1385"/>
                    <a:pt x="1112" y="1385"/>
                    <a:pt x="1112" y="1385"/>
                  </a:cubicBezTo>
                  <a:cubicBezTo>
                    <a:pt x="1104" y="1391"/>
                    <a:pt x="1104" y="1391"/>
                    <a:pt x="1104" y="1391"/>
                  </a:cubicBezTo>
                  <a:cubicBezTo>
                    <a:pt x="1095" y="1391"/>
                    <a:pt x="1095" y="1391"/>
                    <a:pt x="1095" y="1391"/>
                  </a:cubicBezTo>
                  <a:cubicBezTo>
                    <a:pt x="1076" y="1368"/>
                    <a:pt x="1076" y="1368"/>
                    <a:pt x="1076" y="1368"/>
                  </a:cubicBezTo>
                  <a:cubicBezTo>
                    <a:pt x="1063" y="1389"/>
                    <a:pt x="1063" y="1389"/>
                    <a:pt x="1063" y="1389"/>
                  </a:cubicBezTo>
                  <a:cubicBezTo>
                    <a:pt x="1051" y="1389"/>
                    <a:pt x="1051" y="1389"/>
                    <a:pt x="1051" y="1389"/>
                  </a:cubicBezTo>
                  <a:cubicBezTo>
                    <a:pt x="1051" y="1371"/>
                    <a:pt x="1051" y="1371"/>
                    <a:pt x="1051" y="1371"/>
                  </a:cubicBezTo>
                  <a:cubicBezTo>
                    <a:pt x="1031" y="1371"/>
                    <a:pt x="1031" y="1371"/>
                    <a:pt x="1031" y="1371"/>
                  </a:cubicBezTo>
                  <a:cubicBezTo>
                    <a:pt x="1031" y="1391"/>
                    <a:pt x="1031" y="1391"/>
                    <a:pt x="1031" y="1391"/>
                  </a:cubicBezTo>
                  <a:cubicBezTo>
                    <a:pt x="1020" y="1403"/>
                    <a:pt x="1020" y="1403"/>
                    <a:pt x="1020" y="1403"/>
                  </a:cubicBezTo>
                  <a:cubicBezTo>
                    <a:pt x="1012" y="1403"/>
                    <a:pt x="1012" y="1403"/>
                    <a:pt x="1012" y="1403"/>
                  </a:cubicBezTo>
                  <a:cubicBezTo>
                    <a:pt x="1012" y="1376"/>
                    <a:pt x="1012" y="1376"/>
                    <a:pt x="1012" y="1376"/>
                  </a:cubicBezTo>
                  <a:cubicBezTo>
                    <a:pt x="999" y="1376"/>
                    <a:pt x="999" y="1376"/>
                    <a:pt x="999" y="1376"/>
                  </a:cubicBezTo>
                  <a:cubicBezTo>
                    <a:pt x="988" y="1359"/>
                    <a:pt x="988" y="1359"/>
                    <a:pt x="988" y="1359"/>
                  </a:cubicBezTo>
                  <a:cubicBezTo>
                    <a:pt x="969" y="1381"/>
                    <a:pt x="969" y="1381"/>
                    <a:pt x="969" y="1381"/>
                  </a:cubicBezTo>
                  <a:cubicBezTo>
                    <a:pt x="969" y="1224"/>
                    <a:pt x="969" y="1224"/>
                    <a:pt x="969" y="1224"/>
                  </a:cubicBezTo>
                  <a:cubicBezTo>
                    <a:pt x="943" y="1224"/>
                    <a:pt x="943" y="1224"/>
                    <a:pt x="943" y="1224"/>
                  </a:cubicBezTo>
                  <a:cubicBezTo>
                    <a:pt x="943" y="1212"/>
                    <a:pt x="943" y="1212"/>
                    <a:pt x="943" y="1212"/>
                  </a:cubicBezTo>
                  <a:cubicBezTo>
                    <a:pt x="969" y="1212"/>
                    <a:pt x="969" y="1212"/>
                    <a:pt x="969" y="1212"/>
                  </a:cubicBezTo>
                  <a:cubicBezTo>
                    <a:pt x="969" y="1204"/>
                    <a:pt x="969" y="1204"/>
                    <a:pt x="969" y="1204"/>
                  </a:cubicBezTo>
                  <a:cubicBezTo>
                    <a:pt x="847" y="1204"/>
                    <a:pt x="847" y="1204"/>
                    <a:pt x="847" y="1204"/>
                  </a:cubicBezTo>
                  <a:cubicBezTo>
                    <a:pt x="847" y="1211"/>
                    <a:pt x="847" y="1211"/>
                    <a:pt x="847" y="1211"/>
                  </a:cubicBezTo>
                  <a:cubicBezTo>
                    <a:pt x="857" y="1211"/>
                    <a:pt x="857" y="1211"/>
                    <a:pt x="857" y="1211"/>
                  </a:cubicBezTo>
                  <a:cubicBezTo>
                    <a:pt x="857" y="1224"/>
                    <a:pt x="857" y="1224"/>
                    <a:pt x="857" y="1224"/>
                  </a:cubicBezTo>
                  <a:cubicBezTo>
                    <a:pt x="843" y="1224"/>
                    <a:pt x="843" y="1224"/>
                    <a:pt x="843" y="1224"/>
                  </a:cubicBezTo>
                  <a:cubicBezTo>
                    <a:pt x="843" y="1375"/>
                    <a:pt x="843" y="1375"/>
                    <a:pt x="843" y="1375"/>
                  </a:cubicBezTo>
                  <a:cubicBezTo>
                    <a:pt x="828" y="1375"/>
                    <a:pt x="828" y="1375"/>
                    <a:pt x="828" y="1375"/>
                  </a:cubicBezTo>
                  <a:cubicBezTo>
                    <a:pt x="828" y="1387"/>
                    <a:pt x="828" y="1387"/>
                    <a:pt x="828" y="1387"/>
                  </a:cubicBezTo>
                  <a:cubicBezTo>
                    <a:pt x="816" y="1387"/>
                    <a:pt x="816" y="1387"/>
                    <a:pt x="816" y="1387"/>
                  </a:cubicBezTo>
                  <a:cubicBezTo>
                    <a:pt x="816" y="1403"/>
                    <a:pt x="816" y="1403"/>
                    <a:pt x="816" y="1403"/>
                  </a:cubicBezTo>
                  <a:cubicBezTo>
                    <a:pt x="804" y="1403"/>
                    <a:pt x="804" y="1403"/>
                    <a:pt x="804" y="1403"/>
                  </a:cubicBezTo>
                  <a:cubicBezTo>
                    <a:pt x="787" y="1393"/>
                    <a:pt x="787" y="1393"/>
                    <a:pt x="787" y="1393"/>
                  </a:cubicBezTo>
                  <a:cubicBezTo>
                    <a:pt x="787" y="1193"/>
                    <a:pt x="787" y="1193"/>
                    <a:pt x="787" y="1193"/>
                  </a:cubicBezTo>
                  <a:cubicBezTo>
                    <a:pt x="691" y="1193"/>
                    <a:pt x="691" y="1193"/>
                    <a:pt x="691" y="1193"/>
                  </a:cubicBezTo>
                  <a:cubicBezTo>
                    <a:pt x="691" y="1427"/>
                    <a:pt x="691" y="1427"/>
                    <a:pt x="691" y="1427"/>
                  </a:cubicBezTo>
                  <a:cubicBezTo>
                    <a:pt x="664" y="1427"/>
                    <a:pt x="664" y="1427"/>
                    <a:pt x="664" y="1427"/>
                  </a:cubicBezTo>
                  <a:cubicBezTo>
                    <a:pt x="664" y="1445"/>
                    <a:pt x="664" y="1445"/>
                    <a:pt x="664" y="1445"/>
                  </a:cubicBezTo>
                  <a:cubicBezTo>
                    <a:pt x="640" y="1445"/>
                    <a:pt x="640" y="1445"/>
                    <a:pt x="640" y="1445"/>
                  </a:cubicBezTo>
                  <a:cubicBezTo>
                    <a:pt x="640" y="1436"/>
                    <a:pt x="640" y="1436"/>
                    <a:pt x="640" y="1436"/>
                  </a:cubicBezTo>
                  <a:cubicBezTo>
                    <a:pt x="625" y="1436"/>
                    <a:pt x="625" y="1436"/>
                    <a:pt x="625" y="1436"/>
                  </a:cubicBezTo>
                  <a:cubicBezTo>
                    <a:pt x="625" y="1237"/>
                    <a:pt x="625" y="1237"/>
                    <a:pt x="625" y="1237"/>
                  </a:cubicBezTo>
                  <a:cubicBezTo>
                    <a:pt x="601" y="1237"/>
                    <a:pt x="601" y="1237"/>
                    <a:pt x="601" y="1237"/>
                  </a:cubicBezTo>
                  <a:cubicBezTo>
                    <a:pt x="601" y="1228"/>
                    <a:pt x="601" y="1228"/>
                    <a:pt x="601" y="1228"/>
                  </a:cubicBezTo>
                  <a:cubicBezTo>
                    <a:pt x="536" y="1228"/>
                    <a:pt x="536" y="1228"/>
                    <a:pt x="536" y="1228"/>
                  </a:cubicBezTo>
                  <a:cubicBezTo>
                    <a:pt x="536" y="1241"/>
                    <a:pt x="536" y="1241"/>
                    <a:pt x="536" y="1241"/>
                  </a:cubicBezTo>
                  <a:cubicBezTo>
                    <a:pt x="515" y="1241"/>
                    <a:pt x="515" y="1241"/>
                    <a:pt x="515" y="1241"/>
                  </a:cubicBezTo>
                  <a:cubicBezTo>
                    <a:pt x="515" y="1227"/>
                    <a:pt x="515" y="1227"/>
                    <a:pt x="515" y="1227"/>
                  </a:cubicBezTo>
                  <a:cubicBezTo>
                    <a:pt x="501" y="1227"/>
                    <a:pt x="501" y="1227"/>
                    <a:pt x="501" y="1227"/>
                  </a:cubicBezTo>
                  <a:cubicBezTo>
                    <a:pt x="501" y="1227"/>
                    <a:pt x="487" y="1169"/>
                    <a:pt x="456" y="1169"/>
                  </a:cubicBezTo>
                  <a:cubicBezTo>
                    <a:pt x="425" y="1169"/>
                    <a:pt x="401" y="1224"/>
                    <a:pt x="401" y="1224"/>
                  </a:cubicBezTo>
                  <a:cubicBezTo>
                    <a:pt x="392" y="1224"/>
                    <a:pt x="392" y="1224"/>
                    <a:pt x="392" y="1224"/>
                  </a:cubicBezTo>
                  <a:cubicBezTo>
                    <a:pt x="392" y="1243"/>
                    <a:pt x="392" y="1243"/>
                    <a:pt x="392" y="1243"/>
                  </a:cubicBezTo>
                  <a:cubicBezTo>
                    <a:pt x="373" y="1243"/>
                    <a:pt x="373" y="1243"/>
                    <a:pt x="373" y="1243"/>
                  </a:cubicBezTo>
                  <a:cubicBezTo>
                    <a:pt x="373" y="1233"/>
                    <a:pt x="373" y="1233"/>
                    <a:pt x="373" y="1233"/>
                  </a:cubicBezTo>
                  <a:cubicBezTo>
                    <a:pt x="320" y="1233"/>
                    <a:pt x="320" y="1233"/>
                    <a:pt x="320" y="1233"/>
                  </a:cubicBezTo>
                  <a:cubicBezTo>
                    <a:pt x="320" y="1245"/>
                    <a:pt x="320" y="1245"/>
                    <a:pt x="320" y="1245"/>
                  </a:cubicBezTo>
                  <a:cubicBezTo>
                    <a:pt x="303" y="1245"/>
                    <a:pt x="303" y="1245"/>
                    <a:pt x="303" y="1245"/>
                  </a:cubicBezTo>
                  <a:cubicBezTo>
                    <a:pt x="288" y="1257"/>
                    <a:pt x="288" y="1257"/>
                    <a:pt x="288" y="1257"/>
                  </a:cubicBezTo>
                  <a:cubicBezTo>
                    <a:pt x="288" y="1331"/>
                    <a:pt x="288" y="1331"/>
                    <a:pt x="288" y="1331"/>
                  </a:cubicBezTo>
                  <a:cubicBezTo>
                    <a:pt x="268" y="1331"/>
                    <a:pt x="268" y="1331"/>
                    <a:pt x="268" y="1331"/>
                  </a:cubicBezTo>
                  <a:cubicBezTo>
                    <a:pt x="268" y="1373"/>
                    <a:pt x="268" y="1373"/>
                    <a:pt x="268" y="1373"/>
                  </a:cubicBezTo>
                  <a:cubicBezTo>
                    <a:pt x="252" y="1373"/>
                    <a:pt x="252" y="1373"/>
                    <a:pt x="252" y="1373"/>
                  </a:cubicBezTo>
                  <a:cubicBezTo>
                    <a:pt x="252" y="1325"/>
                    <a:pt x="252" y="1325"/>
                    <a:pt x="252" y="1325"/>
                  </a:cubicBezTo>
                  <a:cubicBezTo>
                    <a:pt x="236" y="1325"/>
                    <a:pt x="236" y="1325"/>
                    <a:pt x="236" y="1325"/>
                  </a:cubicBezTo>
                  <a:cubicBezTo>
                    <a:pt x="236" y="1342"/>
                    <a:pt x="236" y="1342"/>
                    <a:pt x="236" y="1342"/>
                  </a:cubicBezTo>
                  <a:cubicBezTo>
                    <a:pt x="218" y="1342"/>
                    <a:pt x="218" y="1342"/>
                    <a:pt x="218" y="1342"/>
                  </a:cubicBezTo>
                  <a:cubicBezTo>
                    <a:pt x="218" y="1331"/>
                    <a:pt x="218" y="1331"/>
                    <a:pt x="218" y="1331"/>
                  </a:cubicBezTo>
                  <a:cubicBezTo>
                    <a:pt x="195" y="1331"/>
                    <a:pt x="195" y="1331"/>
                    <a:pt x="195" y="1331"/>
                  </a:cubicBezTo>
                  <a:cubicBezTo>
                    <a:pt x="195" y="1312"/>
                    <a:pt x="195" y="1312"/>
                    <a:pt x="195" y="1312"/>
                  </a:cubicBezTo>
                  <a:cubicBezTo>
                    <a:pt x="182" y="1299"/>
                    <a:pt x="182" y="1299"/>
                    <a:pt x="182" y="1299"/>
                  </a:cubicBezTo>
                  <a:cubicBezTo>
                    <a:pt x="168" y="1283"/>
                    <a:pt x="168" y="1283"/>
                    <a:pt x="168" y="1283"/>
                  </a:cubicBezTo>
                  <a:cubicBezTo>
                    <a:pt x="134" y="1283"/>
                    <a:pt x="134" y="1283"/>
                    <a:pt x="134" y="1283"/>
                  </a:cubicBezTo>
                  <a:cubicBezTo>
                    <a:pt x="102" y="1307"/>
                    <a:pt x="102" y="1307"/>
                    <a:pt x="102" y="1307"/>
                  </a:cubicBezTo>
                  <a:cubicBezTo>
                    <a:pt x="78" y="1307"/>
                    <a:pt x="78" y="1307"/>
                    <a:pt x="78" y="1307"/>
                  </a:cubicBezTo>
                  <a:cubicBezTo>
                    <a:pt x="78" y="1401"/>
                    <a:pt x="78" y="1401"/>
                    <a:pt x="78" y="1401"/>
                  </a:cubicBezTo>
                  <a:cubicBezTo>
                    <a:pt x="56" y="1357"/>
                    <a:pt x="56" y="1357"/>
                    <a:pt x="56" y="1357"/>
                  </a:cubicBezTo>
                  <a:cubicBezTo>
                    <a:pt x="56" y="1333"/>
                    <a:pt x="56" y="1333"/>
                    <a:pt x="56" y="1333"/>
                  </a:cubicBezTo>
                  <a:cubicBezTo>
                    <a:pt x="0" y="1333"/>
                    <a:pt x="0" y="1333"/>
                    <a:pt x="0" y="1333"/>
                  </a:cubicBezTo>
                  <a:cubicBezTo>
                    <a:pt x="0" y="1542"/>
                    <a:pt x="0" y="1542"/>
                    <a:pt x="0" y="1542"/>
                  </a:cubicBezTo>
                  <a:cubicBezTo>
                    <a:pt x="8000" y="1542"/>
                    <a:pt x="8000" y="1542"/>
                    <a:pt x="8000" y="1542"/>
                  </a:cubicBezTo>
                  <a:cubicBezTo>
                    <a:pt x="8000" y="1472"/>
                    <a:pt x="8000" y="1472"/>
                    <a:pt x="8000" y="1472"/>
                  </a:cubicBezTo>
                  <a:lnTo>
                    <a:pt x="7978" y="1472"/>
                  </a:lnTo>
                  <a:close/>
                  <a:moveTo>
                    <a:pt x="3369" y="1457"/>
                  </a:moveTo>
                  <a:cubicBezTo>
                    <a:pt x="3356" y="1457"/>
                    <a:pt x="3356" y="1457"/>
                    <a:pt x="3356" y="1457"/>
                  </a:cubicBezTo>
                  <a:cubicBezTo>
                    <a:pt x="3356" y="1408"/>
                    <a:pt x="3356" y="1408"/>
                    <a:pt x="3356" y="1408"/>
                  </a:cubicBezTo>
                  <a:cubicBezTo>
                    <a:pt x="3369" y="1408"/>
                    <a:pt x="3369" y="1408"/>
                    <a:pt x="3369" y="1408"/>
                  </a:cubicBezTo>
                  <a:lnTo>
                    <a:pt x="3369" y="1457"/>
                  </a:lnTo>
                  <a:close/>
                  <a:moveTo>
                    <a:pt x="3369" y="1389"/>
                  </a:moveTo>
                  <a:cubicBezTo>
                    <a:pt x="3356" y="1389"/>
                    <a:pt x="3356" y="1389"/>
                    <a:pt x="3356" y="1389"/>
                  </a:cubicBezTo>
                  <a:cubicBezTo>
                    <a:pt x="3356" y="1335"/>
                    <a:pt x="3356" y="1335"/>
                    <a:pt x="3356" y="1335"/>
                  </a:cubicBezTo>
                  <a:cubicBezTo>
                    <a:pt x="3369" y="1335"/>
                    <a:pt x="3369" y="1335"/>
                    <a:pt x="3369" y="1335"/>
                  </a:cubicBezTo>
                  <a:lnTo>
                    <a:pt x="3369" y="1389"/>
                  </a:lnTo>
                  <a:close/>
                  <a:moveTo>
                    <a:pt x="3356" y="1141"/>
                  </a:moveTo>
                  <a:cubicBezTo>
                    <a:pt x="3356" y="1098"/>
                    <a:pt x="3356" y="1098"/>
                    <a:pt x="3356" y="1098"/>
                  </a:cubicBezTo>
                  <a:cubicBezTo>
                    <a:pt x="3356" y="1098"/>
                    <a:pt x="3373" y="1103"/>
                    <a:pt x="3373" y="1119"/>
                  </a:cubicBezTo>
                  <a:cubicBezTo>
                    <a:pt x="3373" y="1136"/>
                    <a:pt x="3356" y="1141"/>
                    <a:pt x="3356" y="1141"/>
                  </a:cubicBezTo>
                  <a:close/>
                  <a:moveTo>
                    <a:pt x="3356" y="1060"/>
                  </a:moveTo>
                  <a:cubicBezTo>
                    <a:pt x="3356" y="1024"/>
                    <a:pt x="3356" y="1024"/>
                    <a:pt x="3356" y="1024"/>
                  </a:cubicBezTo>
                  <a:cubicBezTo>
                    <a:pt x="3356" y="1024"/>
                    <a:pt x="3373" y="1029"/>
                    <a:pt x="3373" y="1042"/>
                  </a:cubicBezTo>
                  <a:cubicBezTo>
                    <a:pt x="3373" y="1055"/>
                    <a:pt x="3356" y="1060"/>
                    <a:pt x="3356" y="1060"/>
                  </a:cubicBezTo>
                  <a:close/>
                  <a:moveTo>
                    <a:pt x="3356" y="988"/>
                  </a:moveTo>
                  <a:cubicBezTo>
                    <a:pt x="3356" y="950"/>
                    <a:pt x="3356" y="950"/>
                    <a:pt x="3356" y="950"/>
                  </a:cubicBezTo>
                  <a:cubicBezTo>
                    <a:pt x="3356" y="950"/>
                    <a:pt x="3373" y="953"/>
                    <a:pt x="3373" y="969"/>
                  </a:cubicBezTo>
                  <a:cubicBezTo>
                    <a:pt x="3373" y="985"/>
                    <a:pt x="3356" y="988"/>
                    <a:pt x="3356" y="988"/>
                  </a:cubicBezTo>
                  <a:close/>
                  <a:moveTo>
                    <a:pt x="3356" y="911"/>
                  </a:moveTo>
                  <a:cubicBezTo>
                    <a:pt x="3356" y="872"/>
                    <a:pt x="3356" y="872"/>
                    <a:pt x="3356" y="872"/>
                  </a:cubicBezTo>
                  <a:cubicBezTo>
                    <a:pt x="3356" y="872"/>
                    <a:pt x="3373" y="878"/>
                    <a:pt x="3373" y="891"/>
                  </a:cubicBezTo>
                  <a:cubicBezTo>
                    <a:pt x="3373" y="905"/>
                    <a:pt x="3356" y="911"/>
                    <a:pt x="3356" y="911"/>
                  </a:cubicBezTo>
                  <a:close/>
                  <a:moveTo>
                    <a:pt x="3356" y="835"/>
                  </a:moveTo>
                  <a:cubicBezTo>
                    <a:pt x="3356" y="796"/>
                    <a:pt x="3356" y="796"/>
                    <a:pt x="3356" y="796"/>
                  </a:cubicBezTo>
                  <a:cubicBezTo>
                    <a:pt x="3356" y="796"/>
                    <a:pt x="3373" y="800"/>
                    <a:pt x="3373" y="815"/>
                  </a:cubicBezTo>
                  <a:cubicBezTo>
                    <a:pt x="3373" y="831"/>
                    <a:pt x="3356" y="835"/>
                    <a:pt x="3356" y="835"/>
                  </a:cubicBezTo>
                  <a:close/>
                  <a:moveTo>
                    <a:pt x="3356" y="756"/>
                  </a:moveTo>
                  <a:cubicBezTo>
                    <a:pt x="3356" y="718"/>
                    <a:pt x="3356" y="718"/>
                    <a:pt x="3356" y="718"/>
                  </a:cubicBezTo>
                  <a:cubicBezTo>
                    <a:pt x="3356" y="718"/>
                    <a:pt x="3373" y="720"/>
                    <a:pt x="3373" y="737"/>
                  </a:cubicBezTo>
                  <a:cubicBezTo>
                    <a:pt x="3373" y="754"/>
                    <a:pt x="3356" y="756"/>
                    <a:pt x="3356" y="756"/>
                  </a:cubicBezTo>
                  <a:close/>
                  <a:moveTo>
                    <a:pt x="5556" y="570"/>
                  </a:moveTo>
                  <a:cubicBezTo>
                    <a:pt x="5508" y="582"/>
                    <a:pt x="5508" y="582"/>
                    <a:pt x="5508" y="582"/>
                  </a:cubicBezTo>
                  <a:cubicBezTo>
                    <a:pt x="5490" y="529"/>
                    <a:pt x="5490" y="529"/>
                    <a:pt x="5490" y="529"/>
                  </a:cubicBezTo>
                  <a:cubicBezTo>
                    <a:pt x="5566" y="508"/>
                    <a:pt x="5566" y="508"/>
                    <a:pt x="5566" y="508"/>
                  </a:cubicBezTo>
                  <a:lnTo>
                    <a:pt x="5556" y="570"/>
                  </a:lnTo>
                  <a:close/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28A9D6"/>
                  </a:gs>
                </a:gsLst>
                <a:lin ang="5400000" scaled="1"/>
              </a:gradFill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0" y="2626517"/>
              <a:ext cx="12192000" cy="1714585"/>
            </a:xfrm>
            <a:prstGeom prst="rect">
              <a:avLst/>
            </a:prstGeom>
            <a:solidFill>
              <a:srgbClr val="28A9D6"/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cxnSp>
          <p:nvCxnSpPr>
            <p:cNvPr id="11" name="直接连接符 10"/>
            <p:cNvCxnSpPr/>
            <p:nvPr userDrawn="1"/>
          </p:nvCxnSpPr>
          <p:spPr>
            <a:xfrm>
              <a:off x="0" y="4373612"/>
              <a:ext cx="12192000" cy="0"/>
            </a:xfrm>
            <a:prstGeom prst="line">
              <a:avLst/>
            </a:prstGeom>
            <a:ln w="19050">
              <a:solidFill>
                <a:srgbClr val="28A9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0" y="4795475"/>
              <a:ext cx="4320000" cy="12674"/>
            </a:xfrm>
            <a:prstGeom prst="line">
              <a:avLst/>
            </a:prstGeom>
            <a:ln w="3175">
              <a:solidFill>
                <a:srgbClr val="28A9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/>
          </p:nvCxnSpPr>
          <p:spPr>
            <a:xfrm>
              <a:off x="0" y="4861761"/>
              <a:ext cx="4320000" cy="12674"/>
            </a:xfrm>
            <a:prstGeom prst="line">
              <a:avLst/>
            </a:prstGeom>
            <a:ln w="3175">
              <a:solidFill>
                <a:srgbClr val="28A9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0" y="4928047"/>
              <a:ext cx="4320000" cy="12674"/>
            </a:xfrm>
            <a:prstGeom prst="line">
              <a:avLst/>
            </a:prstGeom>
            <a:ln w="3175">
              <a:solidFill>
                <a:srgbClr val="28A9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>
              <a:off x="7872000" y="4795475"/>
              <a:ext cx="4320000" cy="12674"/>
            </a:xfrm>
            <a:prstGeom prst="line">
              <a:avLst/>
            </a:prstGeom>
            <a:ln w="3175">
              <a:solidFill>
                <a:srgbClr val="28A9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>
              <a:off x="7872000" y="4861761"/>
              <a:ext cx="4320000" cy="12674"/>
            </a:xfrm>
            <a:prstGeom prst="line">
              <a:avLst/>
            </a:prstGeom>
            <a:ln w="3175">
              <a:solidFill>
                <a:srgbClr val="28A9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/>
          </p:nvCxnSpPr>
          <p:spPr>
            <a:xfrm>
              <a:off x="7872000" y="4928047"/>
              <a:ext cx="4320000" cy="12674"/>
            </a:xfrm>
            <a:prstGeom prst="line">
              <a:avLst/>
            </a:prstGeom>
            <a:ln w="3175">
              <a:solidFill>
                <a:srgbClr val="28A9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5149" y="2839350"/>
            <a:ext cx="6098651" cy="1314596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600" b="0" i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000" y="4688458"/>
            <a:ext cx="2660577" cy="423361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472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20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86744"/>
            <a:ext cx="7886700" cy="1070339"/>
          </a:xfrm>
        </p:spPr>
        <p:txBody>
          <a:bodyPr anchor="b"/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84069"/>
            <a:ext cx="7886700" cy="61173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6365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36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17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75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"/>
            <a:ext cx="9147423" cy="6889570"/>
          </a:xfrm>
          <a:prstGeom prst="rect">
            <a:avLst/>
          </a:prstGeom>
          <a:gradFill flip="none" rotWithShape="1">
            <a:gsLst>
              <a:gs pos="0">
                <a:srgbClr val="F4F6F8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4823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04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93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1"/>
            <a:ext cx="9147423" cy="6889570"/>
          </a:xfrm>
          <a:prstGeom prst="rect">
            <a:avLst/>
          </a:prstGeom>
          <a:gradFill flip="none" rotWithShape="1">
            <a:gsLst>
              <a:gs pos="0">
                <a:srgbClr val="F4F6F8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776" y="1116058"/>
            <a:ext cx="8090537" cy="5345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5776" y="255613"/>
            <a:ext cx="8090537" cy="583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57150" y="6479836"/>
            <a:ext cx="8980694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5593616" y="5658694"/>
            <a:ext cx="3189800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1" name="任意多边形 10"/>
          <p:cNvSpPr/>
          <p:nvPr/>
        </p:nvSpPr>
        <p:spPr>
          <a:xfrm flipV="1">
            <a:off x="244929" y="423706"/>
            <a:ext cx="8976798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  <a:gd name="connsiteX0" fmla="*/ 167822 w 11969073"/>
              <a:gd name="connsiteY0" fmla="*/ 524933 h 524933"/>
              <a:gd name="connsiteX1" fmla="*/ 168846 w 11969073"/>
              <a:gd name="connsiteY1" fmla="*/ 524933 h 524933"/>
              <a:gd name="connsiteX2" fmla="*/ 168846 w 11969073"/>
              <a:gd name="connsiteY2" fmla="*/ 14598 h 524933"/>
              <a:gd name="connsiteX3" fmla="*/ 1386790 w 11969073"/>
              <a:gd name="connsiteY3" fmla="*/ 14598 h 524933"/>
              <a:gd name="connsiteX4" fmla="*/ 11969073 w 11969073"/>
              <a:gd name="connsiteY4" fmla="*/ 0 h 524933"/>
              <a:gd name="connsiteX5" fmla="*/ 167822 w 11969073"/>
              <a:gd name="connsiteY5" fmla="*/ 0 h 524933"/>
              <a:gd name="connsiteX6" fmla="*/ 152999 w 11969073"/>
              <a:gd name="connsiteY6" fmla="*/ 0 h 524933"/>
              <a:gd name="connsiteX7" fmla="*/ 152999 w 11969073"/>
              <a:gd name="connsiteY7" fmla="*/ 507260 h 524933"/>
              <a:gd name="connsiteX8" fmla="*/ 107280 w 11969073"/>
              <a:gd name="connsiteY8" fmla="*/ 507260 h 524933"/>
              <a:gd name="connsiteX9" fmla="*/ 107280 w 11969073"/>
              <a:gd name="connsiteY9" fmla="*/ 0 h 524933"/>
              <a:gd name="connsiteX10" fmla="*/ 0 w 11969073"/>
              <a:gd name="connsiteY10" fmla="*/ 0 h 524933"/>
              <a:gd name="connsiteX11" fmla="*/ 0 w 11969073"/>
              <a:gd name="connsiteY11" fmla="*/ 524932 h 524933"/>
              <a:gd name="connsiteX12" fmla="*/ 33834 w 11969073"/>
              <a:gd name="connsiteY12" fmla="*/ 524932 h 524933"/>
              <a:gd name="connsiteX13" fmla="*/ 33834 w 11969073"/>
              <a:gd name="connsiteY13" fmla="*/ 23810 h 524933"/>
              <a:gd name="connsiteX14" fmla="*/ 79553 w 11969073"/>
              <a:gd name="connsiteY14" fmla="*/ 23810 h 524933"/>
              <a:gd name="connsiteX15" fmla="*/ 79553 w 11969073"/>
              <a:gd name="connsiteY15" fmla="*/ 524932 h 524933"/>
              <a:gd name="connsiteX16" fmla="*/ 167822 w 11969073"/>
              <a:gd name="connsiteY16" fmla="*/ 524932 h 524933"/>
              <a:gd name="connsiteX17" fmla="*/ 167822 w 11969073"/>
              <a:gd name="connsiteY17" fmla="*/ 524933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17285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7891" indent="-267891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SzPct val="60000"/>
        <a:buFont typeface="Wingdings 2" panose="05020102010507070707" pitchFamily="18" charset="2"/>
        <a:buChar char="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267891" indent="-267891" algn="l" defTabSz="685800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2.xml"/><Relationship Id="rId9" Type="http://schemas.openxmlformats.org/officeDocument/2006/relationships/tags" Target="../tags/tag5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0" Type="http://schemas.openxmlformats.org/officeDocument/2006/relationships/tags" Target="../tags/tag67.xml"/><Relationship Id="rId4" Type="http://schemas.openxmlformats.org/officeDocument/2006/relationships/tags" Target="../tags/tag61.xml"/><Relationship Id="rId9" Type="http://schemas.openxmlformats.org/officeDocument/2006/relationships/tags" Target="../tags/tag6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tags" Target="../tags/tag82.xml"/><Relationship Id="rId18" Type="http://schemas.openxmlformats.org/officeDocument/2006/relationships/tags" Target="../tags/tag87.xml"/><Relationship Id="rId26" Type="http://schemas.openxmlformats.org/officeDocument/2006/relationships/notesSlide" Target="../notesSlides/notesSlide2.xml"/><Relationship Id="rId3" Type="http://schemas.openxmlformats.org/officeDocument/2006/relationships/tags" Target="../tags/tag72.xml"/><Relationship Id="rId21" Type="http://schemas.openxmlformats.org/officeDocument/2006/relationships/tags" Target="../tags/tag90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17" Type="http://schemas.openxmlformats.org/officeDocument/2006/relationships/tags" Target="../tags/tag86.xml"/><Relationship Id="rId25" Type="http://schemas.openxmlformats.org/officeDocument/2006/relationships/slideLayout" Target="../slideLayouts/slideLayout6.xml"/><Relationship Id="rId2" Type="http://schemas.openxmlformats.org/officeDocument/2006/relationships/tags" Target="../tags/tag71.xml"/><Relationship Id="rId16" Type="http://schemas.openxmlformats.org/officeDocument/2006/relationships/tags" Target="../tags/tag85.xml"/><Relationship Id="rId20" Type="http://schemas.openxmlformats.org/officeDocument/2006/relationships/tags" Target="../tags/tag89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24" Type="http://schemas.openxmlformats.org/officeDocument/2006/relationships/tags" Target="../tags/tag93.xml"/><Relationship Id="rId5" Type="http://schemas.openxmlformats.org/officeDocument/2006/relationships/tags" Target="../tags/tag74.xml"/><Relationship Id="rId15" Type="http://schemas.openxmlformats.org/officeDocument/2006/relationships/tags" Target="../tags/tag84.xml"/><Relationship Id="rId23" Type="http://schemas.openxmlformats.org/officeDocument/2006/relationships/tags" Target="../tags/tag92.xml"/><Relationship Id="rId10" Type="http://schemas.openxmlformats.org/officeDocument/2006/relationships/tags" Target="../tags/tag79.xml"/><Relationship Id="rId19" Type="http://schemas.openxmlformats.org/officeDocument/2006/relationships/tags" Target="../tags/tag88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tags" Target="../tags/tag83.xml"/><Relationship Id="rId22" Type="http://schemas.openxmlformats.org/officeDocument/2006/relationships/tags" Target="../tags/tag9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tags" Target="../tags/tag111.xml"/><Relationship Id="rId3" Type="http://schemas.openxmlformats.org/officeDocument/2006/relationships/tags" Target="../tags/tag96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tags" Target="../tags/tag110.xml"/><Relationship Id="rId2" Type="http://schemas.openxmlformats.org/officeDocument/2006/relationships/tags" Target="../tags/tag95.xml"/><Relationship Id="rId16" Type="http://schemas.openxmlformats.org/officeDocument/2006/relationships/tags" Target="../tags/tag109.xml"/><Relationship Id="rId20" Type="http://schemas.openxmlformats.org/officeDocument/2006/relationships/tags" Target="../tags/tag113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10" Type="http://schemas.openxmlformats.org/officeDocument/2006/relationships/tags" Target="../tags/tag103.xml"/><Relationship Id="rId19" Type="http://schemas.openxmlformats.org/officeDocument/2006/relationships/tags" Target="../tags/tag112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8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13" Type="http://schemas.openxmlformats.org/officeDocument/2006/relationships/tags" Target="../tags/tag136.xml"/><Relationship Id="rId18" Type="http://schemas.openxmlformats.org/officeDocument/2006/relationships/tags" Target="../tags/tag141.xml"/><Relationship Id="rId26" Type="http://schemas.openxmlformats.org/officeDocument/2006/relationships/tags" Target="../tags/tag149.xml"/><Relationship Id="rId3" Type="http://schemas.openxmlformats.org/officeDocument/2006/relationships/tags" Target="../tags/tag126.xml"/><Relationship Id="rId21" Type="http://schemas.openxmlformats.org/officeDocument/2006/relationships/tags" Target="../tags/tag144.xml"/><Relationship Id="rId7" Type="http://schemas.openxmlformats.org/officeDocument/2006/relationships/tags" Target="../tags/tag130.xml"/><Relationship Id="rId12" Type="http://schemas.openxmlformats.org/officeDocument/2006/relationships/tags" Target="../tags/tag135.xml"/><Relationship Id="rId17" Type="http://schemas.openxmlformats.org/officeDocument/2006/relationships/tags" Target="../tags/tag140.xml"/><Relationship Id="rId25" Type="http://schemas.openxmlformats.org/officeDocument/2006/relationships/tags" Target="../tags/tag148.xml"/><Relationship Id="rId2" Type="http://schemas.openxmlformats.org/officeDocument/2006/relationships/tags" Target="../tags/tag125.xml"/><Relationship Id="rId16" Type="http://schemas.openxmlformats.org/officeDocument/2006/relationships/tags" Target="../tags/tag139.xml"/><Relationship Id="rId20" Type="http://schemas.openxmlformats.org/officeDocument/2006/relationships/tags" Target="../tags/tag143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tags" Target="../tags/tag134.xml"/><Relationship Id="rId24" Type="http://schemas.openxmlformats.org/officeDocument/2006/relationships/tags" Target="../tags/tag147.xml"/><Relationship Id="rId5" Type="http://schemas.openxmlformats.org/officeDocument/2006/relationships/tags" Target="../tags/tag128.xml"/><Relationship Id="rId15" Type="http://schemas.openxmlformats.org/officeDocument/2006/relationships/tags" Target="../tags/tag138.xml"/><Relationship Id="rId23" Type="http://schemas.openxmlformats.org/officeDocument/2006/relationships/tags" Target="../tags/tag146.xml"/><Relationship Id="rId28" Type="http://schemas.openxmlformats.org/officeDocument/2006/relationships/tags" Target="../tags/tag151.xml"/><Relationship Id="rId10" Type="http://schemas.openxmlformats.org/officeDocument/2006/relationships/tags" Target="../tags/tag133.xml"/><Relationship Id="rId19" Type="http://schemas.openxmlformats.org/officeDocument/2006/relationships/tags" Target="../tags/tag142.xml"/><Relationship Id="rId4" Type="http://schemas.openxmlformats.org/officeDocument/2006/relationships/tags" Target="../tags/tag127.xml"/><Relationship Id="rId9" Type="http://schemas.openxmlformats.org/officeDocument/2006/relationships/tags" Target="../tags/tag132.xml"/><Relationship Id="rId14" Type="http://schemas.openxmlformats.org/officeDocument/2006/relationships/tags" Target="../tags/tag137.xml"/><Relationship Id="rId22" Type="http://schemas.openxmlformats.org/officeDocument/2006/relationships/tags" Target="../tags/tag145.xml"/><Relationship Id="rId27" Type="http://schemas.openxmlformats.org/officeDocument/2006/relationships/tags" Target="../tags/tag1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6.xml"/><Relationship Id="rId10" Type="http://schemas.openxmlformats.org/officeDocument/2006/relationships/tags" Target="../tags/tag161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13" Type="http://schemas.openxmlformats.org/officeDocument/2006/relationships/tags" Target="../tags/tag174.xm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12" Type="http://schemas.openxmlformats.org/officeDocument/2006/relationships/tags" Target="../tags/tag17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63.xml"/><Relationship Id="rId16" Type="http://schemas.openxmlformats.org/officeDocument/2006/relationships/tags" Target="../tags/tag177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tags" Target="../tags/tag172.xml"/><Relationship Id="rId5" Type="http://schemas.openxmlformats.org/officeDocument/2006/relationships/tags" Target="../tags/tag166.xml"/><Relationship Id="rId15" Type="http://schemas.openxmlformats.org/officeDocument/2006/relationships/tags" Target="../tags/tag176.xml"/><Relationship Id="rId10" Type="http://schemas.openxmlformats.org/officeDocument/2006/relationships/tags" Target="../tags/tag171.xml"/><Relationship Id="rId4" Type="http://schemas.openxmlformats.org/officeDocument/2006/relationships/tags" Target="../tags/tag165.xml"/><Relationship Id="rId9" Type="http://schemas.openxmlformats.org/officeDocument/2006/relationships/tags" Target="../tags/tag170.xml"/><Relationship Id="rId14" Type="http://schemas.openxmlformats.org/officeDocument/2006/relationships/tags" Target="../tags/tag17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12" Type="http://schemas.openxmlformats.org/officeDocument/2006/relationships/tags" Target="../tags/tag189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tags" Target="../tags/tag188.xml"/><Relationship Id="rId5" Type="http://schemas.openxmlformats.org/officeDocument/2006/relationships/tags" Target="../tags/tag182.xml"/><Relationship Id="rId10" Type="http://schemas.openxmlformats.org/officeDocument/2006/relationships/tags" Target="../tags/tag187.xml"/><Relationship Id="rId4" Type="http://schemas.openxmlformats.org/officeDocument/2006/relationships/tags" Target="../tags/tag181.xml"/><Relationship Id="rId9" Type="http://schemas.openxmlformats.org/officeDocument/2006/relationships/tags" Target="../tags/tag18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92.xml"/><Relationship Id="rId7" Type="http://schemas.openxmlformats.org/officeDocument/2006/relationships/tags" Target="../tags/tag196.xml"/><Relationship Id="rId12" Type="http://schemas.openxmlformats.org/officeDocument/2006/relationships/tags" Target="../tags/tag201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tags" Target="../tags/tag200.xml"/><Relationship Id="rId5" Type="http://schemas.openxmlformats.org/officeDocument/2006/relationships/tags" Target="../tags/tag194.xml"/><Relationship Id="rId10" Type="http://schemas.openxmlformats.org/officeDocument/2006/relationships/tags" Target="../tags/tag199.xml"/><Relationship Id="rId4" Type="http://schemas.openxmlformats.org/officeDocument/2006/relationships/tags" Target="../tags/tag193.xml"/><Relationship Id="rId9" Type="http://schemas.openxmlformats.org/officeDocument/2006/relationships/tags" Target="../tags/tag19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3" Type="http://schemas.openxmlformats.org/officeDocument/2006/relationships/tags" Target="../tags/tag204.xml"/><Relationship Id="rId7" Type="http://schemas.openxmlformats.org/officeDocument/2006/relationships/tags" Target="../tags/tag208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9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17.xml"/><Relationship Id="rId13" Type="http://schemas.openxmlformats.org/officeDocument/2006/relationships/tags" Target="../tags/tag222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212.xml"/><Relationship Id="rId7" Type="http://schemas.openxmlformats.org/officeDocument/2006/relationships/tags" Target="../tags/tag216.xml"/><Relationship Id="rId12" Type="http://schemas.openxmlformats.org/officeDocument/2006/relationships/tags" Target="../tags/tag221.xml"/><Relationship Id="rId17" Type="http://schemas.openxmlformats.org/officeDocument/2006/relationships/tags" Target="../tags/tag226.xml"/><Relationship Id="rId2" Type="http://schemas.openxmlformats.org/officeDocument/2006/relationships/tags" Target="../tags/tag211.xml"/><Relationship Id="rId16" Type="http://schemas.openxmlformats.org/officeDocument/2006/relationships/tags" Target="../tags/tag225.xml"/><Relationship Id="rId1" Type="http://schemas.openxmlformats.org/officeDocument/2006/relationships/tags" Target="../tags/tag210.xml"/><Relationship Id="rId6" Type="http://schemas.openxmlformats.org/officeDocument/2006/relationships/tags" Target="../tags/tag215.xml"/><Relationship Id="rId11" Type="http://schemas.openxmlformats.org/officeDocument/2006/relationships/tags" Target="../tags/tag220.xml"/><Relationship Id="rId5" Type="http://schemas.openxmlformats.org/officeDocument/2006/relationships/tags" Target="../tags/tag214.xml"/><Relationship Id="rId15" Type="http://schemas.openxmlformats.org/officeDocument/2006/relationships/tags" Target="../tags/tag224.xml"/><Relationship Id="rId10" Type="http://schemas.openxmlformats.org/officeDocument/2006/relationships/tags" Target="../tags/tag219.xml"/><Relationship Id="rId4" Type="http://schemas.openxmlformats.org/officeDocument/2006/relationships/tags" Target="../tags/tag213.xml"/><Relationship Id="rId9" Type="http://schemas.openxmlformats.org/officeDocument/2006/relationships/tags" Target="../tags/tag218.xml"/><Relationship Id="rId14" Type="http://schemas.openxmlformats.org/officeDocument/2006/relationships/tags" Target="../tags/tag2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diagramData" Target="../diagrams/data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slideLayout" Target="../slideLayouts/slideLayout2.xml"/><Relationship Id="rId17" Type="http://schemas.microsoft.com/office/2007/relationships/diagramDrawing" Target="../diagrams/drawing1.xml"/><Relationship Id="rId2" Type="http://schemas.openxmlformats.org/officeDocument/2006/relationships/tags" Target="../tags/tag27.xml"/><Relationship Id="rId16" Type="http://schemas.openxmlformats.org/officeDocument/2006/relationships/diagramColors" Target="../diagrams/colors1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5" Type="http://schemas.openxmlformats.org/officeDocument/2006/relationships/diagramQuickStyle" Target="../diagrams/quickStyle1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了</a:t>
            </a:r>
            <a:r>
              <a:rPr lang="zh-CN" altLang="en-US" dirty="0" smtClean="0"/>
              <a:t>解软件配置管理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信息技术部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61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与国外相比</a:t>
            </a:r>
            <a:endParaRPr lang="zh-CN" altLang="en-US" dirty="0"/>
          </a:p>
        </p:txBody>
      </p:sp>
      <p:graphicFrame>
        <p:nvGraphicFramePr>
          <p:cNvPr id="6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193342"/>
              </p:ext>
            </p:extLst>
          </p:nvPr>
        </p:nvGraphicFramePr>
        <p:xfrm>
          <a:off x="539552" y="1145753"/>
          <a:ext cx="8008937" cy="523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67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48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674813" y="1585913"/>
            <a:ext cx="547687" cy="596900"/>
          </a:xfrm>
          <a:custGeom>
            <a:avLst/>
            <a:gdLst>
              <a:gd name="T0" fmla="*/ 2147483646 w 187"/>
              <a:gd name="T1" fmla="*/ 2147483646 h 203"/>
              <a:gd name="T2" fmla="*/ 2147483646 w 187"/>
              <a:gd name="T3" fmla="*/ 2147483646 h 203"/>
              <a:gd name="T4" fmla="*/ 2147483646 w 187"/>
              <a:gd name="T5" fmla="*/ 2147483646 h 203"/>
              <a:gd name="T6" fmla="*/ 2147483646 w 187"/>
              <a:gd name="T7" fmla="*/ 2147483646 h 203"/>
              <a:gd name="T8" fmla="*/ 2147483646 w 187"/>
              <a:gd name="T9" fmla="*/ 2147483646 h 203"/>
              <a:gd name="T10" fmla="*/ 2147483646 w 187"/>
              <a:gd name="T11" fmla="*/ 2147483646 h 203"/>
              <a:gd name="T12" fmla="*/ 2147483646 w 187"/>
              <a:gd name="T13" fmla="*/ 2147483646 h 203"/>
              <a:gd name="T14" fmla="*/ 2147483646 w 187"/>
              <a:gd name="T15" fmla="*/ 2147483646 h 203"/>
              <a:gd name="T16" fmla="*/ 2147483646 w 187"/>
              <a:gd name="T17" fmla="*/ 2147483646 h 203"/>
              <a:gd name="T18" fmla="*/ 2147483646 w 187"/>
              <a:gd name="T19" fmla="*/ 2147483646 h 203"/>
              <a:gd name="T20" fmla="*/ 2147483646 w 187"/>
              <a:gd name="T21" fmla="*/ 2147483646 h 203"/>
              <a:gd name="T22" fmla="*/ 2147483646 w 187"/>
              <a:gd name="T23" fmla="*/ 2147483646 h 203"/>
              <a:gd name="T24" fmla="*/ 2147483646 w 187"/>
              <a:gd name="T25" fmla="*/ 2147483646 h 203"/>
              <a:gd name="T26" fmla="*/ 2147483646 w 187"/>
              <a:gd name="T27" fmla="*/ 2147483646 h 203"/>
              <a:gd name="T28" fmla="*/ 2147483646 w 187"/>
              <a:gd name="T29" fmla="*/ 2147483646 h 203"/>
              <a:gd name="T30" fmla="*/ 2147483646 w 187"/>
              <a:gd name="T31" fmla="*/ 2147483646 h 203"/>
              <a:gd name="T32" fmla="*/ 2147483646 w 187"/>
              <a:gd name="T33" fmla="*/ 2147483646 h 203"/>
              <a:gd name="T34" fmla="*/ 2147483646 w 187"/>
              <a:gd name="T35" fmla="*/ 2147483646 h 203"/>
              <a:gd name="T36" fmla="*/ 2147483646 w 187"/>
              <a:gd name="T37" fmla="*/ 2147483646 h 203"/>
              <a:gd name="T38" fmla="*/ 2147483646 w 187"/>
              <a:gd name="T39" fmla="*/ 2147483646 h 2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" name="Freeform 5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166938" y="2674938"/>
            <a:ext cx="549275" cy="595312"/>
          </a:xfrm>
          <a:custGeom>
            <a:avLst/>
            <a:gdLst>
              <a:gd name="T0" fmla="*/ 2147483646 w 187"/>
              <a:gd name="T1" fmla="*/ 2147483646 h 203"/>
              <a:gd name="T2" fmla="*/ 2147483646 w 187"/>
              <a:gd name="T3" fmla="*/ 2147483646 h 203"/>
              <a:gd name="T4" fmla="*/ 2147483646 w 187"/>
              <a:gd name="T5" fmla="*/ 2147483646 h 203"/>
              <a:gd name="T6" fmla="*/ 2147483646 w 187"/>
              <a:gd name="T7" fmla="*/ 2147483646 h 203"/>
              <a:gd name="T8" fmla="*/ 2147483646 w 187"/>
              <a:gd name="T9" fmla="*/ 2147483646 h 203"/>
              <a:gd name="T10" fmla="*/ 2147483646 w 187"/>
              <a:gd name="T11" fmla="*/ 2147483646 h 203"/>
              <a:gd name="T12" fmla="*/ 2147483646 w 187"/>
              <a:gd name="T13" fmla="*/ 2147483646 h 203"/>
              <a:gd name="T14" fmla="*/ 2147483646 w 187"/>
              <a:gd name="T15" fmla="*/ 2147483646 h 203"/>
              <a:gd name="T16" fmla="*/ 2147483646 w 187"/>
              <a:gd name="T17" fmla="*/ 2147483646 h 203"/>
              <a:gd name="T18" fmla="*/ 2147483646 w 187"/>
              <a:gd name="T19" fmla="*/ 2147483646 h 203"/>
              <a:gd name="T20" fmla="*/ 2147483646 w 187"/>
              <a:gd name="T21" fmla="*/ 2147483646 h 203"/>
              <a:gd name="T22" fmla="*/ 2147483646 w 187"/>
              <a:gd name="T23" fmla="*/ 2147483646 h 203"/>
              <a:gd name="T24" fmla="*/ 2147483646 w 187"/>
              <a:gd name="T25" fmla="*/ 2147483646 h 203"/>
              <a:gd name="T26" fmla="*/ 2147483646 w 187"/>
              <a:gd name="T27" fmla="*/ 2147483646 h 203"/>
              <a:gd name="T28" fmla="*/ 2147483646 w 187"/>
              <a:gd name="T29" fmla="*/ 2147483646 h 203"/>
              <a:gd name="T30" fmla="*/ 2147483646 w 187"/>
              <a:gd name="T31" fmla="*/ 2147483646 h 203"/>
              <a:gd name="T32" fmla="*/ 2147483646 w 187"/>
              <a:gd name="T33" fmla="*/ 2147483646 h 203"/>
              <a:gd name="T34" fmla="*/ 2147483646 w 187"/>
              <a:gd name="T35" fmla="*/ 2147483646 h 203"/>
              <a:gd name="T36" fmla="*/ 2147483646 w 187"/>
              <a:gd name="T37" fmla="*/ 2147483646 h 203"/>
              <a:gd name="T38" fmla="*/ 2147483646 w 187"/>
              <a:gd name="T39" fmla="*/ 2147483646 h 2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Freeform 56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674813" y="3763963"/>
            <a:ext cx="547687" cy="595312"/>
          </a:xfrm>
          <a:custGeom>
            <a:avLst/>
            <a:gdLst>
              <a:gd name="T0" fmla="*/ 74 w 187"/>
              <a:gd name="T1" fmla="*/ 97 h 203"/>
              <a:gd name="T2" fmla="*/ 72 w 187"/>
              <a:gd name="T3" fmla="*/ 128 h 203"/>
              <a:gd name="T4" fmla="*/ 113 w 187"/>
              <a:gd name="T5" fmla="*/ 115 h 203"/>
              <a:gd name="T6" fmla="*/ 48 w 187"/>
              <a:gd name="T7" fmla="*/ 64 h 203"/>
              <a:gd name="T8" fmla="*/ 27 w 187"/>
              <a:gd name="T9" fmla="*/ 145 h 203"/>
              <a:gd name="T10" fmla="*/ 85 w 187"/>
              <a:gd name="T11" fmla="*/ 179 h 203"/>
              <a:gd name="T12" fmla="*/ 153 w 187"/>
              <a:gd name="T13" fmla="*/ 59 h 203"/>
              <a:gd name="T14" fmla="*/ 66 w 187"/>
              <a:gd name="T15" fmla="*/ 20 h 203"/>
              <a:gd name="T16" fmla="*/ 11 w 187"/>
              <a:gd name="T17" fmla="*/ 39 h 203"/>
              <a:gd name="T18" fmla="*/ 103 w 187"/>
              <a:gd name="T19" fmla="*/ 10 h 203"/>
              <a:gd name="T20" fmla="*/ 151 w 187"/>
              <a:gd name="T21" fmla="*/ 33 h 203"/>
              <a:gd name="T22" fmla="*/ 177 w 187"/>
              <a:gd name="T23" fmla="*/ 123 h 203"/>
              <a:gd name="T24" fmla="*/ 127 w 187"/>
              <a:gd name="T25" fmla="*/ 186 h 203"/>
              <a:gd name="T26" fmla="*/ 7 w 187"/>
              <a:gd name="T27" fmla="*/ 135 h 203"/>
              <a:gd name="T28" fmla="*/ 54 w 187"/>
              <a:gd name="T29" fmla="*/ 51 h 203"/>
              <a:gd name="T30" fmla="*/ 127 w 187"/>
              <a:gd name="T31" fmla="*/ 83 h 203"/>
              <a:gd name="T32" fmla="*/ 105 w 187"/>
              <a:gd name="T33" fmla="*/ 140 h 203"/>
              <a:gd name="T34" fmla="*/ 68 w 187"/>
              <a:gd name="T35" fmla="*/ 142 h 203"/>
              <a:gd name="T36" fmla="*/ 53 w 187"/>
              <a:gd name="T37" fmla="*/ 100 h 203"/>
              <a:gd name="T38" fmla="*/ 74 w 187"/>
              <a:gd name="T39" fmla="*/ 9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3" name="Freeform 60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166938" y="4851400"/>
            <a:ext cx="549275" cy="596900"/>
          </a:xfrm>
          <a:custGeom>
            <a:avLst/>
            <a:gdLst>
              <a:gd name="T0" fmla="*/ 74 w 187"/>
              <a:gd name="T1" fmla="*/ 97 h 203"/>
              <a:gd name="T2" fmla="*/ 72 w 187"/>
              <a:gd name="T3" fmla="*/ 128 h 203"/>
              <a:gd name="T4" fmla="*/ 113 w 187"/>
              <a:gd name="T5" fmla="*/ 115 h 203"/>
              <a:gd name="T6" fmla="*/ 48 w 187"/>
              <a:gd name="T7" fmla="*/ 64 h 203"/>
              <a:gd name="T8" fmla="*/ 27 w 187"/>
              <a:gd name="T9" fmla="*/ 145 h 203"/>
              <a:gd name="T10" fmla="*/ 85 w 187"/>
              <a:gd name="T11" fmla="*/ 179 h 203"/>
              <a:gd name="T12" fmla="*/ 153 w 187"/>
              <a:gd name="T13" fmla="*/ 59 h 203"/>
              <a:gd name="T14" fmla="*/ 66 w 187"/>
              <a:gd name="T15" fmla="*/ 20 h 203"/>
              <a:gd name="T16" fmla="*/ 11 w 187"/>
              <a:gd name="T17" fmla="*/ 39 h 203"/>
              <a:gd name="T18" fmla="*/ 103 w 187"/>
              <a:gd name="T19" fmla="*/ 10 h 203"/>
              <a:gd name="T20" fmla="*/ 151 w 187"/>
              <a:gd name="T21" fmla="*/ 33 h 203"/>
              <a:gd name="T22" fmla="*/ 177 w 187"/>
              <a:gd name="T23" fmla="*/ 123 h 203"/>
              <a:gd name="T24" fmla="*/ 127 w 187"/>
              <a:gd name="T25" fmla="*/ 186 h 203"/>
              <a:gd name="T26" fmla="*/ 7 w 187"/>
              <a:gd name="T27" fmla="*/ 135 h 203"/>
              <a:gd name="T28" fmla="*/ 54 w 187"/>
              <a:gd name="T29" fmla="*/ 51 h 203"/>
              <a:gd name="T30" fmla="*/ 127 w 187"/>
              <a:gd name="T31" fmla="*/ 83 h 203"/>
              <a:gd name="T32" fmla="*/ 105 w 187"/>
              <a:gd name="T33" fmla="*/ 140 h 203"/>
              <a:gd name="T34" fmla="*/ 68 w 187"/>
              <a:gd name="T35" fmla="*/ 142 h 203"/>
              <a:gd name="T36" fmla="*/ 53 w 187"/>
              <a:gd name="T37" fmla="*/ 100 h 203"/>
              <a:gd name="T38" fmla="*/ 74 w 187"/>
              <a:gd name="T39" fmla="*/ 9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054" name="文本框 15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299200" y="887413"/>
            <a:ext cx="1016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chemeClr val="accent1"/>
                </a:solidFill>
                <a:latin typeface="苏新诗卵石体" pitchFamily="49" charset="-122"/>
                <a:ea typeface="苏新诗卵石体" pitchFamily="49" charset="-122"/>
              </a:rPr>
              <a:t>目</a:t>
            </a:r>
          </a:p>
        </p:txBody>
      </p:sp>
      <p:sp>
        <p:nvSpPr>
          <p:cNvPr id="2055" name="文本框 15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37388" y="1766888"/>
            <a:ext cx="1016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chemeClr val="accent2"/>
                </a:solidFill>
                <a:latin typeface="苏新诗卵石体" pitchFamily="49" charset="-122"/>
                <a:ea typeface="苏新诗卵石体" pitchFamily="49" charset="-122"/>
              </a:rPr>
              <a:t>录</a:t>
            </a:r>
          </a:p>
        </p:txBody>
      </p:sp>
      <p:sp>
        <p:nvSpPr>
          <p:cNvPr id="161" name="文本框 160"/>
          <p:cNvSpPr txBox="1"/>
          <p:nvPr>
            <p:custDataLst>
              <p:tags r:id="rId8"/>
            </p:custDataLst>
          </p:nvPr>
        </p:nvSpPr>
        <p:spPr>
          <a:xfrm rot="5400000">
            <a:off x="5200651" y="3381375"/>
            <a:ext cx="3097212" cy="719137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zh-CN"/>
            </a:defPPr>
            <a:lvl1pPr algn="ctr">
              <a:defRPr sz="6000">
                <a:solidFill>
                  <a:srgbClr val="B3D731"/>
                </a:solidFill>
                <a:latin typeface="苏新诗卵石体" panose="02010609000101010101" pitchFamily="49" charset="-122"/>
                <a:ea typeface="苏新诗卵石体" panose="02010609000101010101" pitchFamily="49" charset="-122"/>
              </a:defRPr>
            </a:lvl1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chemeClr val="accent3"/>
                </a:solidFill>
              </a:rPr>
              <a:t>CONTENTS</a:t>
            </a:r>
            <a:endParaRPr lang="zh-CN" altLang="en-US" sz="3200">
              <a:solidFill>
                <a:schemeClr val="accent3"/>
              </a:solidFill>
            </a:endParaRPr>
          </a:p>
        </p:txBody>
      </p:sp>
      <p:sp>
        <p:nvSpPr>
          <p:cNvPr id="13" name="文本框 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11400" y="1516063"/>
            <a:ext cx="373856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为什</a:t>
            </a: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么需要配置管理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805113" y="2605088"/>
            <a:ext cx="366395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latin typeface="+mn-lt"/>
                <a:ea typeface="+mn-ea"/>
              </a:rPr>
              <a:t>软件配置管理的发展</a:t>
            </a:r>
            <a:endParaRPr lang="zh-CN" altLang="en-US" sz="2400" dirty="0" smtClean="0">
              <a:latin typeface="+mn-lt"/>
              <a:ea typeface="+mn-ea"/>
            </a:endParaRPr>
          </a:p>
        </p:txBody>
      </p:sp>
      <p:sp>
        <p:nvSpPr>
          <p:cNvPr id="15" name="文本框 2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311400" y="3692525"/>
            <a:ext cx="3663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常用配置管理工具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文本框 2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805113" y="4764088"/>
            <a:ext cx="3663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关于配置管理的思考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57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软件配置管理的误区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MH_Text_1"/>
          <p:cNvSpPr/>
          <p:nvPr>
            <p:custDataLst>
              <p:tags r:id="rId1"/>
            </p:custDataLst>
          </p:nvPr>
        </p:nvSpPr>
        <p:spPr>
          <a:xfrm>
            <a:off x="1547664" y="2343150"/>
            <a:ext cx="6477149" cy="633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</a:rPr>
              <a:t>权限控制</a:t>
            </a:r>
            <a:r>
              <a:rPr lang="en-US" altLang="zh-CN" sz="2400" b="1" dirty="0" smtClean="0">
                <a:solidFill>
                  <a:srgbClr val="FFFFFF"/>
                </a:solidFill>
              </a:rPr>
              <a:t>=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配置管理？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6" name="MH_Other_1"/>
          <p:cNvSpPr/>
          <p:nvPr>
            <p:custDataLst>
              <p:tags r:id="rId2"/>
            </p:custDataLst>
          </p:nvPr>
        </p:nvSpPr>
        <p:spPr>
          <a:xfrm>
            <a:off x="8174038" y="2151063"/>
            <a:ext cx="168275" cy="168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MH_Text_2"/>
          <p:cNvSpPr/>
          <p:nvPr>
            <p:custDataLst>
              <p:tags r:id="rId3"/>
            </p:custDataLst>
          </p:nvPr>
        </p:nvSpPr>
        <p:spPr>
          <a:xfrm>
            <a:off x="1547664" y="3567113"/>
            <a:ext cx="6477149" cy="633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</a:rPr>
              <a:t>版本控制</a:t>
            </a:r>
            <a:r>
              <a:rPr lang="en-US" altLang="zh-CN" sz="2400" b="1" dirty="0" smtClean="0">
                <a:solidFill>
                  <a:srgbClr val="FFFFFF"/>
                </a:solidFill>
              </a:rPr>
              <a:t>=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配置管理？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4"/>
            </p:custDataLst>
          </p:nvPr>
        </p:nvSpPr>
        <p:spPr>
          <a:xfrm>
            <a:off x="8174038" y="3375025"/>
            <a:ext cx="168275" cy="1666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MH_Text_3"/>
          <p:cNvSpPr/>
          <p:nvPr>
            <p:custDataLst>
              <p:tags r:id="rId5"/>
            </p:custDataLst>
          </p:nvPr>
        </p:nvSpPr>
        <p:spPr>
          <a:xfrm>
            <a:off x="1547664" y="4791075"/>
            <a:ext cx="6477149" cy="6318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</a:rPr>
              <a:t>使用了管理工具 </a:t>
            </a:r>
            <a:r>
              <a:rPr lang="en-US" altLang="zh-CN" sz="2400" b="1" dirty="0" smtClean="0">
                <a:solidFill>
                  <a:srgbClr val="FFFFFF"/>
                </a:solidFill>
              </a:rPr>
              <a:t>=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有效的配置管理？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2" name="MH_Other_3"/>
          <p:cNvSpPr/>
          <p:nvPr>
            <p:custDataLst>
              <p:tags r:id="rId6"/>
            </p:custDataLst>
          </p:nvPr>
        </p:nvSpPr>
        <p:spPr>
          <a:xfrm>
            <a:off x="8174038" y="4598988"/>
            <a:ext cx="168275" cy="1666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4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 rot="5400000">
            <a:off x="785812" y="2498726"/>
            <a:ext cx="354013" cy="322262"/>
          </a:xfrm>
          <a:custGeom>
            <a:avLst/>
            <a:gdLst>
              <a:gd name="T0" fmla="*/ 85221703 w 115"/>
              <a:gd name="T1" fmla="*/ 839050551 h 105"/>
              <a:gd name="T2" fmla="*/ 994256285 w 115"/>
              <a:gd name="T3" fmla="*/ 839050551 h 105"/>
              <a:gd name="T4" fmla="*/ 1060539832 w 115"/>
              <a:gd name="T5" fmla="*/ 744775104 h 105"/>
              <a:gd name="T6" fmla="*/ 596555002 w 115"/>
              <a:gd name="T7" fmla="*/ 28282327 h 105"/>
              <a:gd name="T8" fmla="*/ 482922986 w 115"/>
              <a:gd name="T9" fmla="*/ 28282327 h 105"/>
              <a:gd name="T10" fmla="*/ 18938156 w 115"/>
              <a:gd name="T11" fmla="*/ 744775104 h 105"/>
              <a:gd name="T12" fmla="*/ 85221703 w 115"/>
              <a:gd name="T13" fmla="*/ 839050551 h 105"/>
              <a:gd name="T14" fmla="*/ 539737455 w 115"/>
              <a:gd name="T15" fmla="*/ 113129308 h 105"/>
              <a:gd name="T16" fmla="*/ 965849050 w 115"/>
              <a:gd name="T17" fmla="*/ 763628966 h 105"/>
              <a:gd name="T18" fmla="*/ 113628938 w 115"/>
              <a:gd name="T19" fmla="*/ 763628966 h 105"/>
              <a:gd name="T20" fmla="*/ 539737455 w 115"/>
              <a:gd name="T21" fmla="*/ 113129308 h 105"/>
              <a:gd name="T22" fmla="*/ 1032132597 w 115"/>
              <a:gd name="T23" fmla="*/ 914469066 h 105"/>
              <a:gd name="T24" fmla="*/ 47345391 w 115"/>
              <a:gd name="T25" fmla="*/ 914469066 h 105"/>
              <a:gd name="T26" fmla="*/ 9469078 w 115"/>
              <a:gd name="T27" fmla="*/ 952179858 h 105"/>
              <a:gd name="T28" fmla="*/ 47345391 w 115"/>
              <a:gd name="T29" fmla="*/ 989890651 h 105"/>
              <a:gd name="T30" fmla="*/ 1032132597 w 115"/>
              <a:gd name="T31" fmla="*/ 989890651 h 105"/>
              <a:gd name="T32" fmla="*/ 1070008910 w 115"/>
              <a:gd name="T33" fmla="*/ 952179858 h 105"/>
              <a:gd name="T34" fmla="*/ 1032132597 w 115"/>
              <a:gd name="T35" fmla="*/ 914469066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MH_Other_5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 rot="5400000">
            <a:off x="785813" y="3722688"/>
            <a:ext cx="354012" cy="322262"/>
          </a:xfrm>
          <a:custGeom>
            <a:avLst/>
            <a:gdLst>
              <a:gd name="T0" fmla="*/ 85221463 w 115"/>
              <a:gd name="T1" fmla="*/ 839050551 h 105"/>
              <a:gd name="T2" fmla="*/ 994253476 w 115"/>
              <a:gd name="T3" fmla="*/ 839050551 h 105"/>
              <a:gd name="T4" fmla="*/ 1060536836 w 115"/>
              <a:gd name="T5" fmla="*/ 744775104 h 105"/>
              <a:gd name="T6" fmla="*/ 596553317 w 115"/>
              <a:gd name="T7" fmla="*/ 28282327 h 105"/>
              <a:gd name="T8" fmla="*/ 482921622 w 115"/>
              <a:gd name="T9" fmla="*/ 28282327 h 105"/>
              <a:gd name="T10" fmla="*/ 18938103 w 115"/>
              <a:gd name="T11" fmla="*/ 744775104 h 105"/>
              <a:gd name="T12" fmla="*/ 85221463 w 115"/>
              <a:gd name="T13" fmla="*/ 839050551 h 105"/>
              <a:gd name="T14" fmla="*/ 539735930 w 115"/>
              <a:gd name="T15" fmla="*/ 113129308 h 105"/>
              <a:gd name="T16" fmla="*/ 965846322 w 115"/>
              <a:gd name="T17" fmla="*/ 763628966 h 105"/>
              <a:gd name="T18" fmla="*/ 113628617 w 115"/>
              <a:gd name="T19" fmla="*/ 763628966 h 105"/>
              <a:gd name="T20" fmla="*/ 539735930 w 115"/>
              <a:gd name="T21" fmla="*/ 113129308 h 105"/>
              <a:gd name="T22" fmla="*/ 1032129682 w 115"/>
              <a:gd name="T23" fmla="*/ 914469066 h 105"/>
              <a:gd name="T24" fmla="*/ 47345257 w 115"/>
              <a:gd name="T25" fmla="*/ 914469066 h 105"/>
              <a:gd name="T26" fmla="*/ 9469051 w 115"/>
              <a:gd name="T27" fmla="*/ 952179858 h 105"/>
              <a:gd name="T28" fmla="*/ 47345257 w 115"/>
              <a:gd name="T29" fmla="*/ 989890651 h 105"/>
              <a:gd name="T30" fmla="*/ 1032129682 w 115"/>
              <a:gd name="T31" fmla="*/ 989890651 h 105"/>
              <a:gd name="T32" fmla="*/ 1070005888 w 115"/>
              <a:gd name="T33" fmla="*/ 952179858 h 105"/>
              <a:gd name="T34" fmla="*/ 1032129682 w 115"/>
              <a:gd name="T35" fmla="*/ 914469066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MH_Other_6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 rot="5400000">
            <a:off x="785812" y="4946651"/>
            <a:ext cx="354013" cy="322262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11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配置管理的发展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1287463" y="2379663"/>
            <a:ext cx="976312" cy="976312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1962</a:t>
            </a:r>
            <a:endParaRPr lang="zh-CN" altLang="en-US" sz="1600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1055688" y="3082925"/>
            <a:ext cx="1439862" cy="255588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MH_SubTitle_1"/>
          <p:cNvSpPr/>
          <p:nvPr>
            <p:custDataLst>
              <p:tags r:id="rId3"/>
            </p:custDataLst>
          </p:nvPr>
        </p:nvSpPr>
        <p:spPr>
          <a:xfrm>
            <a:off x="1055688" y="3602038"/>
            <a:ext cx="1439862" cy="207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由美国空军制定发布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配置管理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MH_Other_3"/>
          <p:cNvSpPr/>
          <p:nvPr>
            <p:custDataLst>
              <p:tags r:id="rId4"/>
            </p:custDataLst>
          </p:nvPr>
        </p:nvSpPr>
        <p:spPr>
          <a:xfrm>
            <a:off x="3152775" y="2379663"/>
            <a:ext cx="974725" cy="976312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60-70</a:t>
            </a:r>
            <a:endParaRPr lang="zh-CN" altLang="en-US" sz="1600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>
            <a:off x="2919413" y="3082925"/>
            <a:ext cx="1439862" cy="255588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MH_SubTitle_2"/>
          <p:cNvSpPr/>
          <p:nvPr>
            <p:custDataLst>
              <p:tags r:id="rId6"/>
            </p:custDataLst>
          </p:nvPr>
        </p:nvSpPr>
        <p:spPr>
          <a:xfrm>
            <a:off x="2919413" y="3602038"/>
            <a:ext cx="1439862" cy="207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Leon Presser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提出软件配置管理的概念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10" name="MH_Other_5"/>
          <p:cNvSpPr/>
          <p:nvPr>
            <p:custDataLst>
              <p:tags r:id="rId7"/>
            </p:custDataLst>
          </p:nvPr>
        </p:nvSpPr>
        <p:spPr>
          <a:xfrm>
            <a:off x="5016500" y="2379663"/>
            <a:ext cx="974725" cy="976312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1975</a:t>
            </a:r>
            <a:endParaRPr lang="zh-CN" altLang="en-US" sz="1600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MH_Other_6"/>
          <p:cNvSpPr/>
          <p:nvPr>
            <p:custDataLst>
              <p:tags r:id="rId8"/>
            </p:custDataLst>
          </p:nvPr>
        </p:nvSpPr>
        <p:spPr>
          <a:xfrm>
            <a:off x="4784725" y="3082925"/>
            <a:ext cx="1439863" cy="255588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MH_SubTitle_3"/>
          <p:cNvSpPr/>
          <p:nvPr>
            <p:custDataLst>
              <p:tags r:id="rId9"/>
            </p:custDataLst>
          </p:nvPr>
        </p:nvSpPr>
        <p:spPr>
          <a:xfrm>
            <a:off x="4784725" y="3602038"/>
            <a:ext cx="1439863" cy="207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Change and Configuration Control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CCC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--</a:t>
            </a:r>
            <a:r>
              <a:rPr lang="en-US" altLang="zh-CN" dirty="0" err="1">
                <a:solidFill>
                  <a:schemeClr val="tx1">
                    <a:lumMod val="75000"/>
                  </a:schemeClr>
                </a:solidFill>
              </a:rPr>
              <a:t>SoftTool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MH_Other_7"/>
          <p:cNvSpPr/>
          <p:nvPr>
            <p:custDataLst>
              <p:tags r:id="rId10"/>
            </p:custDataLst>
          </p:nvPr>
        </p:nvSpPr>
        <p:spPr>
          <a:xfrm>
            <a:off x="6880225" y="2379663"/>
            <a:ext cx="976313" cy="976312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r>
              <a:rPr lang="zh-CN" altLang="en-US" sz="1600" b="1" dirty="0" smtClean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世纪</a:t>
            </a:r>
            <a:endParaRPr lang="zh-CN" altLang="en-US" sz="1600" b="1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MH_Other_8"/>
          <p:cNvSpPr/>
          <p:nvPr>
            <p:custDataLst>
              <p:tags r:id="rId11"/>
            </p:custDataLst>
          </p:nvPr>
        </p:nvSpPr>
        <p:spPr>
          <a:xfrm>
            <a:off x="6648450" y="3082925"/>
            <a:ext cx="1439863" cy="255588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4"/>
          </a:solidFill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MH_SubTitle_4"/>
          <p:cNvSpPr/>
          <p:nvPr>
            <p:custDataLst>
              <p:tags r:id="rId12"/>
            </p:custDataLst>
          </p:nvPr>
        </p:nvSpPr>
        <p:spPr>
          <a:xfrm>
            <a:off x="6648450" y="3602038"/>
            <a:ext cx="1439863" cy="207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国内发展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450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配置管理是什么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endParaRPr lang="en-US" altLang="zh-CN" dirty="0" smtClean="0"/>
          </a:p>
          <a:p>
            <a:pPr marL="0" indent="-342900"/>
            <a:r>
              <a:rPr lang="zh-CN" altLang="en-US" sz="2400" dirty="0">
                <a:solidFill>
                  <a:schemeClr val="tx1"/>
                </a:solidFill>
              </a:rPr>
              <a:t>“协调软件开发使得混乱减到最小的技术叫做软件配置管理，它是一种标识、组织和控制修改的技术，目的是使错误达到最小并最有效的提高生产效率。”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----Wayne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Babich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《SCM </a:t>
            </a:r>
            <a:r>
              <a:rPr lang="en-US" altLang="zh-CN" sz="2400" dirty="0">
                <a:solidFill>
                  <a:schemeClr val="tx1"/>
                </a:solidFill>
              </a:rPr>
              <a:t>Coordination for Team Productivity》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/>
            <a:r>
              <a:rPr lang="zh-CN" altLang="en-US" sz="2400" dirty="0">
                <a:solidFill>
                  <a:schemeClr val="tx1"/>
                </a:solidFill>
              </a:rPr>
              <a:t>“当很多人在一起编写软件的时候，需要一些专门的管理和技术，让他们能够合作顺畅。软件配置管理就是其中的一种</a:t>
            </a:r>
            <a:r>
              <a:rPr lang="zh-CN" altLang="en-US" sz="2400" dirty="0" smtClean="0">
                <a:solidFill>
                  <a:schemeClr val="tx1"/>
                </a:solidFill>
              </a:rPr>
              <a:t>。”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/>
            <a:r>
              <a:rPr lang="zh-CN" altLang="en-US" sz="2400" dirty="0">
                <a:solidFill>
                  <a:schemeClr val="tx1"/>
                </a:solidFill>
              </a:rPr>
              <a:t>软件配置管理是围绕软件资产的管理。需求文档、设计文档、测试文档、源代码、可运行程序等等。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4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4" name="MH_Other_1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246188" y="2990999"/>
            <a:ext cx="6696075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MH_Other_2"/>
          <p:cNvSpPr/>
          <p:nvPr>
            <p:custDataLst>
              <p:tags r:id="rId3"/>
            </p:custDataLst>
          </p:nvPr>
        </p:nvSpPr>
        <p:spPr>
          <a:xfrm>
            <a:off x="1370013" y="3351361"/>
            <a:ext cx="936625" cy="935038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cxnSp>
        <p:nvCxnSpPr>
          <p:cNvPr id="3076" name="MH_Other_3"/>
          <p:cNvCxnSpPr>
            <a:cxnSpLocks noChangeShapeType="1"/>
            <a:endCxn id="52" idx="0"/>
          </p:cNvCxnSpPr>
          <p:nvPr>
            <p:custDataLst>
              <p:tags r:id="rId4"/>
            </p:custDataLst>
          </p:nvPr>
        </p:nvCxnSpPr>
        <p:spPr bwMode="auto">
          <a:xfrm>
            <a:off x="1833563" y="2990999"/>
            <a:ext cx="4762" cy="360362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MH_Text_1"/>
          <p:cNvSpPr txBox="1"/>
          <p:nvPr>
            <p:custDataLst>
              <p:tags r:id="rId5"/>
            </p:custDataLst>
          </p:nvPr>
        </p:nvSpPr>
        <p:spPr>
          <a:xfrm>
            <a:off x="1201738" y="4502299"/>
            <a:ext cx="1273175" cy="1951037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 smtClean="0">
                <a:latin typeface="+mn-lt"/>
                <a:ea typeface="+mn-ea"/>
              </a:rPr>
              <a:t>项目启动</a:t>
            </a:r>
            <a:endParaRPr lang="en-US" altLang="zh-CN" sz="1600" kern="0" dirty="0" smtClean="0"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/>
              <a:t>项</a:t>
            </a:r>
            <a:r>
              <a:rPr lang="zh-CN" altLang="en-US" sz="1600" kern="0" dirty="0" smtClean="0"/>
              <a:t>目立项</a:t>
            </a:r>
            <a:endParaRPr lang="en-US" altLang="zh-CN" sz="1600" kern="0" dirty="0">
              <a:latin typeface="+mn-lt"/>
              <a:ea typeface="+mn-ea"/>
            </a:endParaRPr>
          </a:p>
        </p:txBody>
      </p:sp>
      <p:sp>
        <p:nvSpPr>
          <p:cNvPr id="54" name="MH_Other_4"/>
          <p:cNvSpPr/>
          <p:nvPr>
            <p:custDataLst>
              <p:tags r:id="rId6"/>
            </p:custDataLst>
          </p:nvPr>
        </p:nvSpPr>
        <p:spPr>
          <a:xfrm>
            <a:off x="2728913" y="3351361"/>
            <a:ext cx="936625" cy="935038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cxnSp>
        <p:nvCxnSpPr>
          <p:cNvPr id="3079" name="MH_Other_5"/>
          <p:cNvCxnSpPr>
            <a:cxnSpLocks noChangeShapeType="1"/>
            <a:endCxn id="54" idx="0"/>
          </p:cNvCxnSpPr>
          <p:nvPr>
            <p:custDataLst>
              <p:tags r:id="rId7"/>
            </p:custDataLst>
          </p:nvPr>
        </p:nvCxnSpPr>
        <p:spPr bwMode="auto">
          <a:xfrm>
            <a:off x="3197225" y="2990999"/>
            <a:ext cx="0" cy="360362"/>
          </a:xfrm>
          <a:prstGeom prst="lin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MH_Text_2"/>
          <p:cNvSpPr txBox="1"/>
          <p:nvPr>
            <p:custDataLst>
              <p:tags r:id="rId8"/>
            </p:custDataLst>
          </p:nvPr>
        </p:nvSpPr>
        <p:spPr>
          <a:xfrm>
            <a:off x="2560638" y="4502299"/>
            <a:ext cx="1273175" cy="1951037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 smtClean="0">
                <a:latin typeface="+mn-lt"/>
                <a:ea typeface="+mn-ea"/>
              </a:rPr>
              <a:t>项目计划</a:t>
            </a:r>
            <a:endParaRPr lang="en-US" altLang="zh-CN" sz="1600" kern="0" dirty="0" smtClean="0"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/>
              <a:t>测</a:t>
            </a:r>
            <a:r>
              <a:rPr lang="zh-CN" altLang="en-US" sz="1600" kern="0" dirty="0" smtClean="0"/>
              <a:t>试</a:t>
            </a:r>
            <a:r>
              <a:rPr lang="zh-CN" altLang="en-US" sz="1600" kern="0" dirty="0"/>
              <a:t>计划</a:t>
            </a:r>
            <a:endParaRPr lang="en-US" altLang="zh-CN" sz="1600" kern="0" dirty="0">
              <a:latin typeface="+mn-lt"/>
              <a:ea typeface="+mn-ea"/>
            </a:endParaRPr>
          </a:p>
        </p:txBody>
      </p:sp>
      <p:sp>
        <p:nvSpPr>
          <p:cNvPr id="56" name="MH_Other_6"/>
          <p:cNvSpPr/>
          <p:nvPr>
            <p:custDataLst>
              <p:tags r:id="rId9"/>
            </p:custDataLst>
          </p:nvPr>
        </p:nvSpPr>
        <p:spPr>
          <a:xfrm>
            <a:off x="4097338" y="3351361"/>
            <a:ext cx="936625" cy="935038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cxnSp>
        <p:nvCxnSpPr>
          <p:cNvPr id="3082" name="MH_Other_7"/>
          <p:cNvCxnSpPr>
            <a:cxnSpLocks noChangeShapeType="1"/>
            <a:endCxn id="56" idx="0"/>
          </p:cNvCxnSpPr>
          <p:nvPr>
            <p:custDataLst>
              <p:tags r:id="rId10"/>
            </p:custDataLst>
          </p:nvPr>
        </p:nvCxnSpPr>
        <p:spPr bwMode="auto">
          <a:xfrm>
            <a:off x="4565650" y="2990999"/>
            <a:ext cx="0" cy="360362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MH_Text_3"/>
          <p:cNvSpPr txBox="1"/>
          <p:nvPr>
            <p:custDataLst>
              <p:tags r:id="rId11"/>
            </p:custDataLst>
          </p:nvPr>
        </p:nvSpPr>
        <p:spPr>
          <a:xfrm>
            <a:off x="3935413" y="4502299"/>
            <a:ext cx="1273175" cy="1951037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 smtClean="0">
                <a:latin typeface="+mn-lt"/>
                <a:ea typeface="+mn-ea"/>
              </a:rPr>
              <a:t>项目编码</a:t>
            </a:r>
            <a:endParaRPr lang="en-US" altLang="zh-CN" sz="1600" kern="0" dirty="0" smtClean="0"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/>
              <a:t>功</a:t>
            </a:r>
            <a:r>
              <a:rPr lang="zh-CN" altLang="en-US" sz="1600" kern="0" dirty="0" smtClean="0"/>
              <a:t>能实现</a:t>
            </a:r>
            <a:endParaRPr lang="en-US" altLang="zh-CN" sz="1600" kern="0" dirty="0">
              <a:latin typeface="+mn-lt"/>
              <a:ea typeface="+mn-ea"/>
            </a:endParaRPr>
          </a:p>
        </p:txBody>
      </p:sp>
      <p:sp>
        <p:nvSpPr>
          <p:cNvPr id="58" name="MH_Other_8"/>
          <p:cNvSpPr/>
          <p:nvPr>
            <p:custDataLst>
              <p:tags r:id="rId12"/>
            </p:custDataLst>
          </p:nvPr>
        </p:nvSpPr>
        <p:spPr>
          <a:xfrm>
            <a:off x="5465763" y="3351361"/>
            <a:ext cx="936625" cy="935038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cxnSp>
        <p:nvCxnSpPr>
          <p:cNvPr id="3085" name="MH_Other_9"/>
          <p:cNvCxnSpPr>
            <a:cxnSpLocks noChangeShapeType="1"/>
            <a:endCxn id="58" idx="0"/>
          </p:cNvCxnSpPr>
          <p:nvPr>
            <p:custDataLst>
              <p:tags r:id="rId13"/>
            </p:custDataLst>
          </p:nvPr>
        </p:nvCxnSpPr>
        <p:spPr bwMode="auto">
          <a:xfrm>
            <a:off x="5934075" y="2990999"/>
            <a:ext cx="0" cy="360362"/>
          </a:xfrm>
          <a:prstGeom prst="lin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MH_Text_4"/>
          <p:cNvSpPr txBox="1"/>
          <p:nvPr>
            <p:custDataLst>
              <p:tags r:id="rId14"/>
            </p:custDataLst>
          </p:nvPr>
        </p:nvSpPr>
        <p:spPr>
          <a:xfrm>
            <a:off x="5302250" y="4502299"/>
            <a:ext cx="1273175" cy="1951037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 smtClean="0">
                <a:latin typeface="+mn-lt"/>
                <a:ea typeface="+mn-ea"/>
              </a:rPr>
              <a:t>功能测试</a:t>
            </a:r>
            <a:endParaRPr lang="en-US" altLang="zh-CN" sz="1600" kern="0" dirty="0" smtClean="0"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/>
              <a:t>系</a:t>
            </a:r>
            <a:r>
              <a:rPr lang="zh-CN" altLang="en-US" sz="1600" kern="0" dirty="0" smtClean="0"/>
              <a:t>统</a:t>
            </a:r>
            <a:r>
              <a:rPr lang="zh-CN" altLang="en-US" sz="1600" kern="0" dirty="0"/>
              <a:t>测试</a:t>
            </a:r>
            <a:endParaRPr lang="en-US" altLang="zh-CN" sz="1600" kern="0" dirty="0">
              <a:latin typeface="+mn-lt"/>
              <a:ea typeface="+mn-ea"/>
            </a:endParaRPr>
          </a:p>
        </p:txBody>
      </p:sp>
      <p:sp>
        <p:nvSpPr>
          <p:cNvPr id="60" name="MH_Other_10"/>
          <p:cNvSpPr/>
          <p:nvPr>
            <p:custDataLst>
              <p:tags r:id="rId15"/>
            </p:custDataLst>
          </p:nvPr>
        </p:nvSpPr>
        <p:spPr>
          <a:xfrm>
            <a:off x="6834188" y="3351361"/>
            <a:ext cx="936625" cy="935038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cxnSp>
        <p:nvCxnSpPr>
          <p:cNvPr id="3088" name="MH_Other_11"/>
          <p:cNvCxnSpPr>
            <a:cxnSpLocks noChangeShapeType="1"/>
            <a:endCxn id="60" idx="0"/>
          </p:cNvCxnSpPr>
          <p:nvPr>
            <p:custDataLst>
              <p:tags r:id="rId16"/>
            </p:custDataLst>
          </p:nvPr>
        </p:nvCxnSpPr>
        <p:spPr bwMode="auto">
          <a:xfrm>
            <a:off x="7302500" y="2990999"/>
            <a:ext cx="0" cy="360362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MH_Text_5"/>
          <p:cNvSpPr txBox="1"/>
          <p:nvPr>
            <p:custDataLst>
              <p:tags r:id="rId17"/>
            </p:custDataLst>
          </p:nvPr>
        </p:nvSpPr>
        <p:spPr>
          <a:xfrm>
            <a:off x="6669088" y="4502299"/>
            <a:ext cx="1273175" cy="1951037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 smtClean="0">
                <a:latin typeface="+mn-lt"/>
                <a:ea typeface="+mn-ea"/>
              </a:rPr>
              <a:t>项目验收</a:t>
            </a:r>
            <a:endParaRPr lang="en-US" altLang="zh-CN" sz="1600" kern="0" dirty="0" smtClean="0"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/>
              <a:t>项目结项</a:t>
            </a:r>
            <a:endParaRPr lang="en-US" altLang="zh-CN" sz="1600" kern="0" dirty="0">
              <a:latin typeface="+mn-lt"/>
              <a:ea typeface="+mn-ea"/>
            </a:endParaRPr>
          </a:p>
        </p:txBody>
      </p:sp>
      <p:sp>
        <p:nvSpPr>
          <p:cNvPr id="3090" name="MH_PageTitle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软件开发生命周期</a:t>
            </a:r>
            <a:endParaRPr lang="zh-CN" altLang="en-US" dirty="0" smtClean="0"/>
          </a:p>
        </p:txBody>
      </p:sp>
      <p:sp>
        <p:nvSpPr>
          <p:cNvPr id="24" name="MH_SubTitle_1"/>
          <p:cNvSpPr/>
          <p:nvPr>
            <p:custDataLst>
              <p:tags r:id="rId19"/>
            </p:custDataLst>
          </p:nvPr>
        </p:nvSpPr>
        <p:spPr>
          <a:xfrm>
            <a:off x="1441450" y="3422799"/>
            <a:ext cx="792163" cy="792162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n-lt"/>
                <a:ea typeface="+mn-ea"/>
              </a:rPr>
              <a:t>启动</a:t>
            </a:r>
            <a:endParaRPr lang="zh-CN" altLang="en-US" sz="1400" b="1" kern="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5" name="MH_SubTitle_2"/>
          <p:cNvSpPr/>
          <p:nvPr>
            <p:custDataLst>
              <p:tags r:id="rId20"/>
            </p:custDataLst>
          </p:nvPr>
        </p:nvSpPr>
        <p:spPr>
          <a:xfrm>
            <a:off x="2808288" y="3422799"/>
            <a:ext cx="792162" cy="792162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n-lt"/>
                <a:ea typeface="+mn-ea"/>
              </a:rPr>
              <a:t>计划</a:t>
            </a:r>
            <a:endParaRPr lang="zh-CN" altLang="en-US" sz="1400" b="1" kern="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6" name="MH_SubTitle_3"/>
          <p:cNvSpPr/>
          <p:nvPr>
            <p:custDataLst>
              <p:tags r:id="rId21"/>
            </p:custDataLst>
          </p:nvPr>
        </p:nvSpPr>
        <p:spPr>
          <a:xfrm>
            <a:off x="4171950" y="3422799"/>
            <a:ext cx="792163" cy="792162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n-lt"/>
                <a:ea typeface="+mn-ea"/>
              </a:rPr>
              <a:t>执行</a:t>
            </a:r>
            <a:endParaRPr lang="zh-CN" altLang="en-US" sz="1400" b="1" kern="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7" name="MH_SubTitle_4"/>
          <p:cNvSpPr/>
          <p:nvPr>
            <p:custDataLst>
              <p:tags r:id="rId22"/>
            </p:custDataLst>
          </p:nvPr>
        </p:nvSpPr>
        <p:spPr>
          <a:xfrm>
            <a:off x="5535613" y="3422799"/>
            <a:ext cx="792162" cy="792162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n-lt"/>
                <a:ea typeface="+mn-ea"/>
              </a:rPr>
              <a:t>测试</a:t>
            </a:r>
            <a:endParaRPr lang="zh-CN" altLang="en-US" sz="1400" b="1" kern="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8" name="MH_SubTitle_5"/>
          <p:cNvSpPr/>
          <p:nvPr>
            <p:custDataLst>
              <p:tags r:id="rId23"/>
            </p:custDataLst>
          </p:nvPr>
        </p:nvSpPr>
        <p:spPr>
          <a:xfrm>
            <a:off x="6899275" y="3422799"/>
            <a:ext cx="792163" cy="792162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n-lt"/>
                <a:ea typeface="+mn-ea"/>
              </a:rPr>
              <a:t>收尾</a:t>
            </a:r>
            <a:endParaRPr lang="zh-CN" altLang="en-US" sz="1400" b="1" kern="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9" name="Rectangle 46"/>
          <p:cNvSpPr/>
          <p:nvPr/>
        </p:nvSpPr>
        <p:spPr>
          <a:xfrm>
            <a:off x="3076706" y="2462510"/>
            <a:ext cx="29778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软件开发生命周期</a:t>
            </a:r>
            <a:endParaRPr lang="en-US" sz="2400" dirty="0"/>
          </a:p>
        </p:txBody>
      </p:sp>
      <p:sp>
        <p:nvSpPr>
          <p:cNvPr id="30" name="MH_Other_9"/>
          <p:cNvSpPr/>
          <p:nvPr>
            <p:custDataLst>
              <p:tags r:id="rId24"/>
            </p:custDataLst>
          </p:nvPr>
        </p:nvSpPr>
        <p:spPr>
          <a:xfrm>
            <a:off x="1833563" y="1412776"/>
            <a:ext cx="5472112" cy="1584176"/>
          </a:xfrm>
          <a:custGeom>
            <a:avLst/>
            <a:gdLst>
              <a:gd name="connsiteX0" fmla="*/ 2868904 w 5737809"/>
              <a:gd name="connsiteY0" fmla="*/ 0 h 2817223"/>
              <a:gd name="connsiteX1" fmla="*/ 5725731 w 5737809"/>
              <a:gd name="connsiteY1" fmla="*/ 2578043 h 2817223"/>
              <a:gd name="connsiteX2" fmla="*/ 5737809 w 5737809"/>
              <a:gd name="connsiteY2" fmla="*/ 2817223 h 2817223"/>
              <a:gd name="connsiteX3" fmla="*/ 0 w 5737809"/>
              <a:gd name="connsiteY3" fmla="*/ 2817223 h 2817223"/>
              <a:gd name="connsiteX4" fmla="*/ 12077 w 5737809"/>
              <a:gd name="connsiteY4" fmla="*/ 2578043 h 2817223"/>
              <a:gd name="connsiteX5" fmla="*/ 2868904 w 5737809"/>
              <a:gd name="connsiteY5" fmla="*/ 0 h 2817223"/>
              <a:gd name="connsiteX0" fmla="*/ 0 w 5737809"/>
              <a:gd name="connsiteY0" fmla="*/ 2817223 h 2908663"/>
              <a:gd name="connsiteX1" fmla="*/ 12077 w 5737809"/>
              <a:gd name="connsiteY1" fmla="*/ 2578043 h 2908663"/>
              <a:gd name="connsiteX2" fmla="*/ 2868904 w 5737809"/>
              <a:gd name="connsiteY2" fmla="*/ 0 h 2908663"/>
              <a:gd name="connsiteX3" fmla="*/ 5725731 w 5737809"/>
              <a:gd name="connsiteY3" fmla="*/ 2578043 h 2908663"/>
              <a:gd name="connsiteX4" fmla="*/ 5737809 w 5737809"/>
              <a:gd name="connsiteY4" fmla="*/ 2817223 h 2908663"/>
              <a:gd name="connsiteX5" fmla="*/ 91440 w 5737809"/>
              <a:gd name="connsiteY5" fmla="*/ 2908663 h 2908663"/>
              <a:gd name="connsiteX0" fmla="*/ 0 w 5737809"/>
              <a:gd name="connsiteY0" fmla="*/ 2817223 h 2817223"/>
              <a:gd name="connsiteX1" fmla="*/ 12077 w 5737809"/>
              <a:gd name="connsiteY1" fmla="*/ 2578043 h 2817223"/>
              <a:gd name="connsiteX2" fmla="*/ 2868904 w 5737809"/>
              <a:gd name="connsiteY2" fmla="*/ 0 h 2817223"/>
              <a:gd name="connsiteX3" fmla="*/ 5725731 w 5737809"/>
              <a:gd name="connsiteY3" fmla="*/ 2578043 h 2817223"/>
              <a:gd name="connsiteX4" fmla="*/ 5737809 w 5737809"/>
              <a:gd name="connsiteY4" fmla="*/ 2817223 h 281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7809" h="2817223">
                <a:moveTo>
                  <a:pt x="0" y="2817223"/>
                </a:moveTo>
                <a:lnTo>
                  <a:pt x="12077" y="2578043"/>
                </a:lnTo>
                <a:cubicBezTo>
                  <a:pt x="159135" y="1129995"/>
                  <a:pt x="1382057" y="0"/>
                  <a:pt x="2868904" y="0"/>
                </a:cubicBezTo>
                <a:cubicBezTo>
                  <a:pt x="4355751" y="0"/>
                  <a:pt x="5578674" y="1129995"/>
                  <a:pt x="5725731" y="2578043"/>
                </a:cubicBezTo>
                <a:lnTo>
                  <a:pt x="5737809" y="2817223"/>
                </a:ln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31" name="Chevron 13"/>
          <p:cNvSpPr/>
          <p:nvPr/>
        </p:nvSpPr>
        <p:spPr>
          <a:xfrm>
            <a:off x="4380956" y="1260376"/>
            <a:ext cx="426917" cy="304800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WordArt 2"/>
          <p:cNvSpPr>
            <a:spLocks noChangeArrowheads="1" noChangeShapeType="1" noTextEdit="1"/>
          </p:cNvSpPr>
          <p:nvPr/>
        </p:nvSpPr>
        <p:spPr bwMode="auto">
          <a:xfrm rot="20247980">
            <a:off x="2132872" y="1510629"/>
            <a:ext cx="1670042" cy="795636"/>
          </a:xfrm>
          <a:prstGeom prst="rect">
            <a:avLst/>
          </a:prstGeom>
        </p:spPr>
        <p:txBody>
          <a:bodyPr vert="horz" wrap="square" fromWordArt="1" anchor="t" anchorCtr="0">
            <a:prstTxWarp prst="textArchUp">
              <a:avLst>
                <a:gd name="adj" fmla="val 12614727"/>
              </a:avLst>
            </a:prstTxWarp>
          </a:bodyPr>
          <a:lstStyle/>
          <a:p>
            <a:pPr algn="ctr"/>
            <a:r>
              <a:rPr lang="zh-CN" altLang="en-US" sz="1100" b="1" dirty="0" smtClean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软件配置管理</a:t>
            </a:r>
            <a:endParaRPr lang="en-US" sz="1100" b="1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WordArt 2"/>
          <p:cNvSpPr>
            <a:spLocks noChangeArrowheads="1" noChangeShapeType="1" noTextEdit="1"/>
          </p:cNvSpPr>
          <p:nvPr/>
        </p:nvSpPr>
        <p:spPr bwMode="auto">
          <a:xfrm rot="1630482">
            <a:off x="5449697" y="1631684"/>
            <a:ext cx="1740816" cy="795636"/>
          </a:xfrm>
          <a:prstGeom prst="rect">
            <a:avLst/>
          </a:prstGeom>
        </p:spPr>
        <p:txBody>
          <a:bodyPr vert="horz" wrap="square" fromWordArt="1" anchor="t" anchorCtr="0">
            <a:prstTxWarp prst="textArchUp">
              <a:avLst>
                <a:gd name="adj" fmla="val 12809612"/>
              </a:avLst>
            </a:prstTxWarp>
          </a:bodyPr>
          <a:lstStyle/>
          <a:p>
            <a:pPr algn="ctr"/>
            <a:r>
              <a:rPr lang="zh-CN" altLang="en-US" sz="1100" b="1" dirty="0" smtClean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软件配置管理</a:t>
            </a:r>
            <a:endParaRPr lang="en-US" sz="1100" b="1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58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软件配置管理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4202136958"/>
              </p:ext>
            </p:extLst>
          </p:nvPr>
        </p:nvGraphicFramePr>
        <p:xfrm>
          <a:off x="1739651" y="159336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线形标注 2(带强调线) 13"/>
          <p:cNvSpPr/>
          <p:nvPr/>
        </p:nvSpPr>
        <p:spPr>
          <a:xfrm>
            <a:off x="5939779" y="1412776"/>
            <a:ext cx="1368525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6290"/>
              <a:gd name="adj6" fmla="val -51643"/>
            </a:avLst>
          </a:prstGeom>
          <a:solidFill>
            <a:srgbClr val="9BBB5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配置管理计划</a:t>
            </a:r>
          </a:p>
        </p:txBody>
      </p:sp>
      <p:sp>
        <p:nvSpPr>
          <p:cNvPr id="15" name="线形标注 2(带强调线) 14"/>
          <p:cNvSpPr/>
          <p:nvPr/>
        </p:nvSpPr>
        <p:spPr>
          <a:xfrm>
            <a:off x="7092280" y="2401229"/>
            <a:ext cx="1368525" cy="720080"/>
          </a:xfrm>
          <a:prstGeom prst="accentCallout2">
            <a:avLst>
              <a:gd name="adj1" fmla="val 34847"/>
              <a:gd name="adj2" fmla="val -8333"/>
              <a:gd name="adj3" fmla="val 36636"/>
              <a:gd name="adj4" fmla="val -14785"/>
              <a:gd name="adj5" fmla="val 45411"/>
              <a:gd name="adj6" fmla="val -35294"/>
            </a:avLst>
          </a:prstGeom>
          <a:solidFill>
            <a:srgbClr val="5FB65B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1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、配置项识别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2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、配置项标识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3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、配置项管理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6" name="线形标注 2(带强调线) 15"/>
          <p:cNvSpPr/>
          <p:nvPr/>
        </p:nvSpPr>
        <p:spPr>
          <a:xfrm>
            <a:off x="7092280" y="4345445"/>
            <a:ext cx="1368525" cy="50405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871"/>
              <a:gd name="adj6" fmla="val -35147"/>
            </a:avLst>
          </a:prstGeom>
          <a:solidFill>
            <a:srgbClr val="5DB18E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1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、存取控制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2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、同步控制</a:t>
            </a:r>
          </a:p>
        </p:txBody>
      </p:sp>
      <p:sp>
        <p:nvSpPr>
          <p:cNvPr id="17" name="线形标注 2(带强调线) 16"/>
          <p:cNvSpPr/>
          <p:nvPr/>
        </p:nvSpPr>
        <p:spPr>
          <a:xfrm>
            <a:off x="580704" y="4849501"/>
            <a:ext cx="2479128" cy="1459819"/>
          </a:xfrm>
          <a:prstGeom prst="accentCallout2">
            <a:avLst>
              <a:gd name="adj1" fmla="val 58098"/>
              <a:gd name="adj2" fmla="val 107419"/>
              <a:gd name="adj3" fmla="val 28352"/>
              <a:gd name="adj4" fmla="val 125121"/>
              <a:gd name="adj5" fmla="val 15067"/>
              <a:gd name="adj6" fmla="val 146042"/>
            </a:avLst>
          </a:prstGeom>
          <a:solidFill>
            <a:srgbClr val="5F9DAC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5W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1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、发生了什么？（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what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）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2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、为什么发生？（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why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）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3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、谁做的？（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who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）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4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、什么时候发生的？（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when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）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5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、会有什么影响？（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where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）</a:t>
            </a:r>
          </a:p>
        </p:txBody>
      </p:sp>
      <p:sp>
        <p:nvSpPr>
          <p:cNvPr id="18" name="线形标注 2(带强调线) 17"/>
          <p:cNvSpPr/>
          <p:nvPr/>
        </p:nvSpPr>
        <p:spPr>
          <a:xfrm>
            <a:off x="683194" y="3101246"/>
            <a:ext cx="1656184" cy="1080120"/>
          </a:xfrm>
          <a:prstGeom prst="accentCallout2">
            <a:avLst>
              <a:gd name="adj1" fmla="val 58098"/>
              <a:gd name="adj2" fmla="val 107419"/>
              <a:gd name="adj3" fmla="val 72092"/>
              <a:gd name="adj4" fmla="val 129906"/>
              <a:gd name="adj5" fmla="val 81706"/>
              <a:gd name="adj6" fmla="val 144346"/>
            </a:avLst>
          </a:prstGeom>
          <a:solidFill>
            <a:srgbClr val="626EA7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1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、确保输出与软件功能一致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2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、确保配置项与发布产品一致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9" name="线形标注 2(带强调线) 18"/>
          <p:cNvSpPr/>
          <p:nvPr/>
        </p:nvSpPr>
        <p:spPr>
          <a:xfrm>
            <a:off x="683194" y="1778315"/>
            <a:ext cx="1656184" cy="540060"/>
          </a:xfrm>
          <a:prstGeom prst="accentCallout2">
            <a:avLst>
              <a:gd name="adj1" fmla="val 58098"/>
              <a:gd name="adj2" fmla="val 107419"/>
              <a:gd name="adj3" fmla="val 72092"/>
              <a:gd name="adj4" fmla="val 129906"/>
              <a:gd name="adj5" fmla="val 119735"/>
              <a:gd name="adj6" fmla="val 144743"/>
            </a:avLst>
          </a:prstGeom>
          <a:solidFill>
            <a:srgbClr val="8064A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1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、自动构建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2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、发布管理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8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1" name="MH_Other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10800000" flipV="1">
            <a:off x="2243138" y="4922838"/>
            <a:ext cx="4473575" cy="69373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宋体"/>
            </a:endParaRPr>
          </a:p>
        </p:txBody>
      </p:sp>
      <p:sp>
        <p:nvSpPr>
          <p:cNvPr id="22" name="MH_Other_2"/>
          <p:cNvSpPr/>
          <p:nvPr>
            <p:custDataLst>
              <p:tags r:id="rId2"/>
            </p:custDataLst>
          </p:nvPr>
        </p:nvSpPr>
        <p:spPr>
          <a:xfrm>
            <a:off x="4143375" y="2427288"/>
            <a:ext cx="1374775" cy="1409700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  <a:gd name="connsiteX28" fmla="*/ 0 w 1768701"/>
              <a:gd name="connsiteY28" fmla="*/ 0 h 1819275"/>
              <a:gd name="connsiteX0" fmla="*/ 0 w 1774058"/>
              <a:gd name="connsiteY0" fmla="*/ 0 h 1819275"/>
              <a:gd name="connsiteX1" fmla="*/ 1239837 w 1774058"/>
              <a:gd name="connsiteY1" fmla="*/ 0 h 1819275"/>
              <a:gd name="connsiteX2" fmla="*/ 1425575 w 1774058"/>
              <a:gd name="connsiteY2" fmla="*/ 1819275 h 1819275"/>
              <a:gd name="connsiteX3" fmla="*/ 1217011 w 1774058"/>
              <a:gd name="connsiteY3" fmla="*/ 1151279 h 1819275"/>
              <a:gd name="connsiteX4" fmla="*/ 1120532 w 1774058"/>
              <a:gd name="connsiteY4" fmla="*/ 960656 h 1819275"/>
              <a:gd name="connsiteX5" fmla="*/ 1125218 w 1774058"/>
              <a:gd name="connsiteY5" fmla="*/ 962449 h 1819275"/>
              <a:gd name="connsiteX6" fmla="*/ 1087312 w 1774058"/>
              <a:gd name="connsiteY6" fmla="*/ 895020 h 1819275"/>
              <a:gd name="connsiteX7" fmla="*/ 1067594 w 1774058"/>
              <a:gd name="connsiteY7" fmla="*/ 856060 h 1819275"/>
              <a:gd name="connsiteX8" fmla="*/ 1044723 w 1774058"/>
              <a:gd name="connsiteY8" fmla="*/ 819259 h 1819275"/>
              <a:gd name="connsiteX9" fmla="*/ 1032247 w 1774058"/>
              <a:gd name="connsiteY9" fmla="*/ 797066 h 1819275"/>
              <a:gd name="connsiteX10" fmla="*/ 1011074 w 1774058"/>
              <a:gd name="connsiteY10" fmla="*/ 765115 h 1819275"/>
              <a:gd name="connsiteX11" fmla="*/ 976419 w 1774058"/>
              <a:gd name="connsiteY11" fmla="*/ 709350 h 1819275"/>
              <a:gd name="connsiteX12" fmla="*/ 949071 w 1774058"/>
              <a:gd name="connsiteY12" fmla="*/ 671548 h 1819275"/>
              <a:gd name="connsiteX13" fmla="*/ 932625 w 1774058"/>
              <a:gd name="connsiteY13" fmla="*/ 646730 h 1819275"/>
              <a:gd name="connsiteX14" fmla="*/ 911183 w 1774058"/>
              <a:gd name="connsiteY14" fmla="*/ 619176 h 1819275"/>
              <a:gd name="connsiteX15" fmla="*/ 873826 w 1774058"/>
              <a:gd name="connsiteY15" fmla="*/ 567538 h 1819275"/>
              <a:gd name="connsiteX16" fmla="*/ 842456 w 1774058"/>
              <a:gd name="connsiteY16" fmla="*/ 530859 h 1819275"/>
              <a:gd name="connsiteX17" fmla="*/ 827460 w 1774058"/>
              <a:gd name="connsiteY17" fmla="*/ 511589 h 1819275"/>
              <a:gd name="connsiteX18" fmla="*/ 804660 w 1774058"/>
              <a:gd name="connsiteY18" fmla="*/ 486667 h 1819275"/>
              <a:gd name="connsiteX19" fmla="*/ 759485 w 1774058"/>
              <a:gd name="connsiteY19" fmla="*/ 433846 h 1819275"/>
              <a:gd name="connsiteX20" fmla="*/ 732019 w 1774058"/>
              <a:gd name="connsiteY20" fmla="*/ 407265 h 1819275"/>
              <a:gd name="connsiteX21" fmla="*/ 717863 w 1774058"/>
              <a:gd name="connsiteY21" fmla="*/ 391791 h 1819275"/>
              <a:gd name="connsiteX22" fmla="*/ 677622 w 1774058"/>
              <a:gd name="connsiteY22" fmla="*/ 354620 h 1819275"/>
              <a:gd name="connsiteX23" fmla="*/ 633065 w 1774058"/>
              <a:gd name="connsiteY23" fmla="*/ 311498 h 1819275"/>
              <a:gd name="connsiteX24" fmla="*/ 619739 w 1774058"/>
              <a:gd name="connsiteY24" fmla="*/ 301151 h 1819275"/>
              <a:gd name="connsiteX25" fmla="*/ 604942 w 1774058"/>
              <a:gd name="connsiteY25" fmla="*/ 287483 h 1819275"/>
              <a:gd name="connsiteX26" fmla="*/ 29334 w 1774058"/>
              <a:gd name="connsiteY26" fmla="*/ 3471 h 1819275"/>
              <a:gd name="connsiteX27" fmla="*/ 7152 w 1774058"/>
              <a:gd name="connsiteY27" fmla="*/ 1798 h 1819275"/>
              <a:gd name="connsiteX28" fmla="*/ 0 w 1774058"/>
              <a:gd name="connsiteY28" fmla="*/ 0 h 1819275"/>
              <a:gd name="connsiteX0" fmla="*/ 0 w 1775399"/>
              <a:gd name="connsiteY0" fmla="*/ 0 h 1819275"/>
              <a:gd name="connsiteX1" fmla="*/ 1239837 w 1775399"/>
              <a:gd name="connsiteY1" fmla="*/ 0 h 1819275"/>
              <a:gd name="connsiteX2" fmla="*/ 1425575 w 1775399"/>
              <a:gd name="connsiteY2" fmla="*/ 1819275 h 1819275"/>
              <a:gd name="connsiteX3" fmla="*/ 1217011 w 1775399"/>
              <a:gd name="connsiteY3" fmla="*/ 1151279 h 1819275"/>
              <a:gd name="connsiteX4" fmla="*/ 1120532 w 1775399"/>
              <a:gd name="connsiteY4" fmla="*/ 960656 h 1819275"/>
              <a:gd name="connsiteX5" fmla="*/ 1125218 w 1775399"/>
              <a:gd name="connsiteY5" fmla="*/ 962449 h 1819275"/>
              <a:gd name="connsiteX6" fmla="*/ 1087312 w 1775399"/>
              <a:gd name="connsiteY6" fmla="*/ 895020 h 1819275"/>
              <a:gd name="connsiteX7" fmla="*/ 1067594 w 1775399"/>
              <a:gd name="connsiteY7" fmla="*/ 856060 h 1819275"/>
              <a:gd name="connsiteX8" fmla="*/ 1044723 w 1775399"/>
              <a:gd name="connsiteY8" fmla="*/ 819259 h 1819275"/>
              <a:gd name="connsiteX9" fmla="*/ 1032247 w 1775399"/>
              <a:gd name="connsiteY9" fmla="*/ 797066 h 1819275"/>
              <a:gd name="connsiteX10" fmla="*/ 1011074 w 1775399"/>
              <a:gd name="connsiteY10" fmla="*/ 765115 h 1819275"/>
              <a:gd name="connsiteX11" fmla="*/ 976419 w 1775399"/>
              <a:gd name="connsiteY11" fmla="*/ 709350 h 1819275"/>
              <a:gd name="connsiteX12" fmla="*/ 949071 w 1775399"/>
              <a:gd name="connsiteY12" fmla="*/ 671548 h 1819275"/>
              <a:gd name="connsiteX13" fmla="*/ 932625 w 1775399"/>
              <a:gd name="connsiteY13" fmla="*/ 646730 h 1819275"/>
              <a:gd name="connsiteX14" fmla="*/ 911183 w 1775399"/>
              <a:gd name="connsiteY14" fmla="*/ 619176 h 1819275"/>
              <a:gd name="connsiteX15" fmla="*/ 873826 w 1775399"/>
              <a:gd name="connsiteY15" fmla="*/ 567538 h 1819275"/>
              <a:gd name="connsiteX16" fmla="*/ 842456 w 1775399"/>
              <a:gd name="connsiteY16" fmla="*/ 530859 h 1819275"/>
              <a:gd name="connsiteX17" fmla="*/ 827460 w 1775399"/>
              <a:gd name="connsiteY17" fmla="*/ 511589 h 1819275"/>
              <a:gd name="connsiteX18" fmla="*/ 804660 w 1775399"/>
              <a:gd name="connsiteY18" fmla="*/ 486667 h 1819275"/>
              <a:gd name="connsiteX19" fmla="*/ 759485 w 1775399"/>
              <a:gd name="connsiteY19" fmla="*/ 433846 h 1819275"/>
              <a:gd name="connsiteX20" fmla="*/ 732019 w 1775399"/>
              <a:gd name="connsiteY20" fmla="*/ 407265 h 1819275"/>
              <a:gd name="connsiteX21" fmla="*/ 717863 w 1775399"/>
              <a:gd name="connsiteY21" fmla="*/ 391791 h 1819275"/>
              <a:gd name="connsiteX22" fmla="*/ 677622 w 1775399"/>
              <a:gd name="connsiteY22" fmla="*/ 354620 h 1819275"/>
              <a:gd name="connsiteX23" fmla="*/ 633065 w 1775399"/>
              <a:gd name="connsiteY23" fmla="*/ 311498 h 1819275"/>
              <a:gd name="connsiteX24" fmla="*/ 619739 w 1775399"/>
              <a:gd name="connsiteY24" fmla="*/ 301151 h 1819275"/>
              <a:gd name="connsiteX25" fmla="*/ 604942 w 1775399"/>
              <a:gd name="connsiteY25" fmla="*/ 287483 h 1819275"/>
              <a:gd name="connsiteX26" fmla="*/ 29334 w 1775399"/>
              <a:gd name="connsiteY26" fmla="*/ 3471 h 1819275"/>
              <a:gd name="connsiteX27" fmla="*/ 7152 w 1775399"/>
              <a:gd name="connsiteY27" fmla="*/ 1798 h 1819275"/>
              <a:gd name="connsiteX28" fmla="*/ 0 w 1775399"/>
              <a:gd name="connsiteY28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5399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97075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4000">
                <a:schemeClr val="accent3">
                  <a:lumMod val="60000"/>
                  <a:lumOff val="40000"/>
                </a:schemeClr>
              </a:gs>
              <a:gs pos="64000">
                <a:schemeClr val="accent3">
                  <a:lumMod val="60000"/>
                  <a:lumOff val="40000"/>
                </a:schemeClr>
              </a:gs>
              <a:gs pos="42000">
                <a:schemeClr val="accent3">
                  <a:lumMod val="60000"/>
                  <a:lumOff val="40000"/>
                </a:schemeClr>
              </a:gs>
              <a:gs pos="100000">
                <a:schemeClr val="accent3"/>
              </a:gs>
            </a:gsLst>
            <a:lin ang="0" scaled="0"/>
            <a:tileRect/>
          </a:gradFill>
          <a:ln w="3175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MH_Other_3"/>
          <p:cNvSpPr/>
          <p:nvPr>
            <p:custDataLst>
              <p:tags r:id="rId3"/>
            </p:custDataLst>
          </p:nvPr>
        </p:nvSpPr>
        <p:spPr>
          <a:xfrm rot="18018922">
            <a:off x="3512344" y="2477294"/>
            <a:ext cx="1368425" cy="1408113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gradFill flip="none" rotWithShape="1">
            <a:gsLst>
              <a:gs pos="14000">
                <a:schemeClr val="accent1">
                  <a:lumMod val="40000"/>
                  <a:lumOff val="60000"/>
                </a:schemeClr>
              </a:gs>
              <a:gs pos="64000">
                <a:schemeClr val="accent1">
                  <a:lumMod val="40000"/>
                  <a:lumOff val="60000"/>
                </a:schemeClr>
              </a:gs>
              <a:gs pos="42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  <a:tileRect/>
          </a:gradFill>
          <a:ln w="3175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" name="MH_Other_4"/>
          <p:cNvSpPr/>
          <p:nvPr>
            <p:custDataLst>
              <p:tags r:id="rId4"/>
            </p:custDataLst>
          </p:nvPr>
        </p:nvSpPr>
        <p:spPr>
          <a:xfrm rot="14427225">
            <a:off x="3232944" y="3044031"/>
            <a:ext cx="1368425" cy="1408113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gradFill flip="none" rotWithShape="1">
            <a:gsLst>
              <a:gs pos="14000">
                <a:schemeClr val="accent1">
                  <a:lumMod val="60000"/>
                  <a:lumOff val="40000"/>
                </a:schemeClr>
              </a:gs>
              <a:gs pos="64000">
                <a:schemeClr val="accent1">
                  <a:lumMod val="60000"/>
                  <a:lumOff val="40000"/>
                </a:schemeClr>
              </a:gs>
              <a:gs pos="42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0" scaled="0"/>
            <a:tileRect/>
          </a:gradFill>
          <a:ln w="3175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" name="MH_Other_5"/>
          <p:cNvSpPr/>
          <p:nvPr>
            <p:custDataLst>
              <p:tags r:id="rId5"/>
            </p:custDataLst>
          </p:nvPr>
        </p:nvSpPr>
        <p:spPr>
          <a:xfrm rot="10859581">
            <a:off x="3584575" y="3575050"/>
            <a:ext cx="1368425" cy="1409700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gradFill flip="none" rotWithShape="1">
            <a:gsLst>
              <a:gs pos="14000">
                <a:schemeClr val="accent2">
                  <a:lumMod val="40000"/>
                  <a:lumOff val="60000"/>
                </a:schemeClr>
              </a:gs>
              <a:gs pos="64000">
                <a:schemeClr val="accent2">
                  <a:lumMod val="40000"/>
                  <a:lumOff val="60000"/>
                </a:schemeClr>
              </a:gs>
              <a:gs pos="42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  <a:tileRect/>
          </a:gradFill>
          <a:ln w="3175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" name="MH_Other_6"/>
          <p:cNvSpPr/>
          <p:nvPr>
            <p:custDataLst>
              <p:tags r:id="rId6"/>
            </p:custDataLst>
          </p:nvPr>
        </p:nvSpPr>
        <p:spPr>
          <a:xfrm rot="7267884">
            <a:off x="4211638" y="3535363"/>
            <a:ext cx="1370012" cy="1408112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gradFill flip="none" rotWithShape="1">
            <a:gsLst>
              <a:gs pos="14000">
                <a:schemeClr val="accent2">
                  <a:lumMod val="60000"/>
                  <a:lumOff val="40000"/>
                </a:schemeClr>
              </a:gs>
              <a:gs pos="64000">
                <a:schemeClr val="accent2">
                  <a:lumMod val="60000"/>
                  <a:lumOff val="40000"/>
                </a:schemeClr>
              </a:gs>
              <a:gs pos="42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0" scaled="0"/>
            <a:tileRect/>
          </a:gradFill>
          <a:ln w="3175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7" name="MH_Other_7"/>
          <p:cNvSpPr/>
          <p:nvPr>
            <p:custDataLst>
              <p:tags r:id="rId7"/>
            </p:custDataLst>
          </p:nvPr>
        </p:nvSpPr>
        <p:spPr>
          <a:xfrm rot="3662163">
            <a:off x="4494212" y="2970213"/>
            <a:ext cx="1368425" cy="1409700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gradFill flip="none" rotWithShape="1">
            <a:gsLst>
              <a:gs pos="14000">
                <a:schemeClr val="accent3">
                  <a:lumMod val="40000"/>
                  <a:lumOff val="60000"/>
                </a:schemeClr>
              </a:gs>
              <a:gs pos="64000">
                <a:schemeClr val="accent3">
                  <a:lumMod val="40000"/>
                  <a:lumOff val="60000"/>
                </a:schemeClr>
              </a:gs>
              <a:gs pos="42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0"/>
            <a:tileRect/>
          </a:gradFill>
          <a:ln w="3175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" name="MH_Other_8"/>
          <p:cNvSpPr/>
          <p:nvPr>
            <p:custDataLst>
              <p:tags r:id="rId8"/>
            </p:custDataLst>
          </p:nvPr>
        </p:nvSpPr>
        <p:spPr>
          <a:xfrm flipH="1">
            <a:off x="2863850" y="2359025"/>
            <a:ext cx="1098550" cy="39528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19050" cap="flat" cmpd="sng" algn="ctr">
            <a:solidFill>
              <a:srgbClr val="ADADAD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9" name="MH_Other_9"/>
          <p:cNvSpPr/>
          <p:nvPr>
            <p:custDataLst>
              <p:tags r:id="rId9"/>
            </p:custDataLst>
          </p:nvPr>
        </p:nvSpPr>
        <p:spPr>
          <a:xfrm>
            <a:off x="5102225" y="2359025"/>
            <a:ext cx="1098550" cy="39528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19050" cap="flat" cmpd="sng" algn="ctr">
            <a:solidFill>
              <a:srgbClr val="ADADAD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MH_Other_10"/>
          <p:cNvSpPr/>
          <p:nvPr>
            <p:custDataLst>
              <p:tags r:id="rId10"/>
            </p:custDataLst>
          </p:nvPr>
        </p:nvSpPr>
        <p:spPr>
          <a:xfrm flipH="1" flipV="1">
            <a:off x="2863850" y="4695825"/>
            <a:ext cx="1098550" cy="39528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19050" cap="flat" cmpd="sng" algn="ctr">
            <a:solidFill>
              <a:srgbClr val="ADADAD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1" name="MH_Other_11"/>
          <p:cNvSpPr/>
          <p:nvPr>
            <p:custDataLst>
              <p:tags r:id="rId11"/>
            </p:custDataLst>
          </p:nvPr>
        </p:nvSpPr>
        <p:spPr>
          <a:xfrm flipV="1">
            <a:off x="5102225" y="4695825"/>
            <a:ext cx="1098550" cy="39528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19050" cap="flat" cmpd="sng" algn="ctr">
            <a:solidFill>
              <a:srgbClr val="ADADAD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2" name="MH_Other_12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auto">
          <a:xfrm flipH="1">
            <a:off x="5583238" y="3749675"/>
            <a:ext cx="617537" cy="9525"/>
          </a:xfrm>
          <a:prstGeom prst="straightConnector1">
            <a:avLst/>
          </a:prstGeom>
          <a:noFill/>
          <a:ln w="19050" algn="ctr">
            <a:solidFill>
              <a:srgbClr val="ADADAD"/>
            </a:solidFill>
            <a:prstDash val="sysDot"/>
            <a:miter lim="800000"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MH_Other_13"/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auto">
          <a:xfrm flipH="1">
            <a:off x="2863850" y="3765550"/>
            <a:ext cx="463550" cy="0"/>
          </a:xfrm>
          <a:prstGeom prst="straightConnector1">
            <a:avLst/>
          </a:prstGeom>
          <a:noFill/>
          <a:ln w="19050" algn="ctr">
            <a:solidFill>
              <a:srgbClr val="ADADAD"/>
            </a:solidFill>
            <a:prstDash val="sysDot"/>
            <a:miter lim="800000"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MH_SubTitle_2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245225" y="1917700"/>
            <a:ext cx="257492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600" dirty="0" smtClean="0">
                <a:latin typeface="+mn-lt"/>
                <a:ea typeface="+mn-ea"/>
              </a:rPr>
              <a:t>角色、职责</a:t>
            </a:r>
            <a:endParaRPr lang="en-US" altLang="zh-CN" sz="1600" dirty="0" smtClean="0">
              <a:latin typeface="+mn-lt"/>
              <a:ea typeface="+mn-ea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600" dirty="0">
                <a:latin typeface="+mn-lt"/>
                <a:ea typeface="+mn-ea"/>
              </a:rPr>
              <a:t>权</a:t>
            </a:r>
            <a:r>
              <a:rPr lang="zh-CN" altLang="en-US" sz="1600" dirty="0" smtClean="0">
                <a:latin typeface="+mn-lt"/>
                <a:ea typeface="+mn-ea"/>
              </a:rPr>
              <a:t>限、适用政策</a:t>
            </a:r>
            <a:endParaRPr lang="en-US" altLang="zh-CN" sz="1600" dirty="0">
              <a:latin typeface="+mn-lt"/>
              <a:ea typeface="+mn-ea"/>
            </a:endParaRPr>
          </a:p>
        </p:txBody>
      </p:sp>
      <p:sp>
        <p:nvSpPr>
          <p:cNvPr id="35" name="MH_SubTitle_4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245225" y="3316288"/>
            <a:ext cx="257492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600" dirty="0" smtClean="0">
                <a:latin typeface="+mn-lt"/>
                <a:ea typeface="+mn-ea"/>
              </a:rPr>
              <a:t>配置项标识</a:t>
            </a:r>
            <a:endParaRPr lang="en-US" altLang="zh-CN" sz="1600" dirty="0" smtClean="0">
              <a:latin typeface="+mn-lt"/>
              <a:ea typeface="+mn-ea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600" dirty="0">
                <a:latin typeface="+mn-lt"/>
                <a:ea typeface="+mn-ea"/>
              </a:rPr>
              <a:t>配置</a:t>
            </a:r>
            <a:r>
              <a:rPr lang="zh-CN" altLang="en-US" sz="1600" dirty="0" smtClean="0">
                <a:latin typeface="+mn-lt"/>
                <a:ea typeface="+mn-ea"/>
              </a:rPr>
              <a:t>项管控</a:t>
            </a:r>
            <a:endParaRPr lang="en-US" altLang="zh-CN" sz="1600" dirty="0">
              <a:latin typeface="+mn-lt"/>
              <a:ea typeface="+mn-ea"/>
            </a:endParaRPr>
          </a:p>
        </p:txBody>
      </p:sp>
      <p:sp>
        <p:nvSpPr>
          <p:cNvPr id="36" name="MH_SubTitle_6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245225" y="4648200"/>
            <a:ext cx="257492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600" dirty="0" smtClean="0">
                <a:latin typeface="+mn-lt"/>
                <a:ea typeface="+mn-ea"/>
              </a:rPr>
              <a:t>项目时间表</a:t>
            </a:r>
            <a:endParaRPr lang="en-US" altLang="zh-CN" sz="1600" dirty="0">
              <a:latin typeface="+mn-lt"/>
              <a:ea typeface="+mn-ea"/>
            </a:endParaRPr>
          </a:p>
        </p:txBody>
      </p:sp>
      <p:sp>
        <p:nvSpPr>
          <p:cNvPr id="37" name="MH_SubTitle_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25475" y="1917700"/>
            <a:ext cx="2205038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30000"/>
              </a:lnSpc>
            </a:pPr>
            <a:r>
              <a:rPr lang="zh-CN" altLang="en-US" sz="1600" dirty="0" smtClean="0">
                <a:latin typeface="+mn-lt"/>
                <a:ea typeface="+mn-ea"/>
              </a:rPr>
              <a:t>简介、范围</a:t>
            </a:r>
            <a:endParaRPr lang="en-US" altLang="zh-CN" sz="1600" dirty="0" smtClean="0">
              <a:latin typeface="+mn-lt"/>
              <a:ea typeface="+mn-ea"/>
            </a:endParaRPr>
          </a:p>
          <a:p>
            <a:pPr algn="r" eaLnBrk="1" hangingPunct="1">
              <a:lnSpc>
                <a:spcPct val="130000"/>
              </a:lnSpc>
            </a:pPr>
            <a:r>
              <a:rPr lang="zh-CN" altLang="en-US" sz="1600" dirty="0">
                <a:latin typeface="+mn-lt"/>
                <a:ea typeface="+mn-ea"/>
              </a:rPr>
              <a:t>目</a:t>
            </a:r>
            <a:r>
              <a:rPr lang="zh-CN" altLang="en-US" sz="1600" dirty="0" smtClean="0">
                <a:latin typeface="+mn-lt"/>
                <a:ea typeface="+mn-ea"/>
              </a:rPr>
              <a:t>的、术语</a:t>
            </a:r>
            <a:endParaRPr lang="en-US" altLang="zh-CN" sz="1600" dirty="0">
              <a:latin typeface="+mn-lt"/>
              <a:ea typeface="+mn-ea"/>
            </a:endParaRPr>
          </a:p>
        </p:txBody>
      </p:sp>
      <p:sp>
        <p:nvSpPr>
          <p:cNvPr id="38" name="MH_SubTitle_3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28650" y="3332163"/>
            <a:ext cx="2220913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30000"/>
              </a:lnSpc>
            </a:pPr>
            <a:r>
              <a:rPr lang="zh-CN" altLang="en-US" sz="1600" dirty="0" smtClean="0">
                <a:latin typeface="+mn-lt"/>
                <a:ea typeface="+mn-ea"/>
              </a:rPr>
              <a:t>过程监控</a:t>
            </a:r>
            <a:endParaRPr lang="en-US" altLang="zh-CN" sz="1600" dirty="0">
              <a:latin typeface="+mn-lt"/>
              <a:ea typeface="+mn-ea"/>
            </a:endParaRPr>
          </a:p>
        </p:txBody>
      </p:sp>
      <p:sp>
        <p:nvSpPr>
          <p:cNvPr id="39" name="MH_SubTitle_5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28650" y="4648200"/>
            <a:ext cx="2220913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30000"/>
              </a:lnSpc>
            </a:pPr>
            <a:r>
              <a:rPr lang="zh-CN" altLang="en-US" sz="1600" dirty="0" smtClean="0">
                <a:latin typeface="+mn-lt"/>
                <a:ea typeface="+mn-ea"/>
              </a:rPr>
              <a:t>资源管理</a:t>
            </a:r>
            <a:endParaRPr lang="en-US" altLang="zh-CN" sz="1600" dirty="0">
              <a:latin typeface="+mn-lt"/>
              <a:ea typeface="+mn-ea"/>
            </a:endParaRPr>
          </a:p>
          <a:p>
            <a:pPr algn="r" eaLnBrk="1" hangingPunct="1">
              <a:lnSpc>
                <a:spcPct val="130000"/>
              </a:lnSpc>
            </a:pPr>
            <a:r>
              <a:rPr lang="zh-CN" altLang="en-US" sz="1600" dirty="0" smtClean="0">
                <a:latin typeface="+mn-lt"/>
                <a:ea typeface="+mn-ea"/>
              </a:rPr>
              <a:t>工具管理</a:t>
            </a:r>
            <a:endParaRPr lang="en-US" altLang="zh-CN" sz="1600" dirty="0" smtClean="0">
              <a:latin typeface="+mn-lt"/>
              <a:ea typeface="+mn-ea"/>
            </a:endParaRPr>
          </a:p>
        </p:txBody>
      </p:sp>
      <p:sp>
        <p:nvSpPr>
          <p:cNvPr id="40" name="MH_Other_14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067944" y="3181350"/>
            <a:ext cx="111048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</a:rPr>
              <a:t>配置管理计划</a:t>
            </a:r>
            <a:endParaRPr lang="zh-CN" altLang="en-US" sz="2000" b="1" dirty="0">
              <a:solidFill>
                <a:schemeClr val="tx1">
                  <a:lumMod val="8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8597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配置项识别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MH_SubTitle_1"/>
          <p:cNvSpPr/>
          <p:nvPr>
            <p:custDataLst>
              <p:tags r:id="rId1"/>
            </p:custDataLst>
          </p:nvPr>
        </p:nvSpPr>
        <p:spPr>
          <a:xfrm>
            <a:off x="2940050" y="2045171"/>
            <a:ext cx="1533525" cy="1050925"/>
          </a:xfrm>
          <a:custGeom>
            <a:avLst/>
            <a:gdLst>
              <a:gd name="connsiteX0" fmla="*/ 492296 w 2336641"/>
              <a:gd name="connsiteY0" fmla="*/ 0 h 1601848"/>
              <a:gd name="connsiteX1" fmla="*/ 1657485 w 2336641"/>
              <a:gd name="connsiteY1" fmla="*/ 0 h 1601848"/>
              <a:gd name="connsiteX2" fmla="*/ 1844345 w 2336641"/>
              <a:gd name="connsiteY2" fmla="*/ 0 h 1601848"/>
              <a:gd name="connsiteX3" fmla="*/ 2336641 w 2336641"/>
              <a:gd name="connsiteY3" fmla="*/ 0 h 1601848"/>
              <a:gd name="connsiteX4" fmla="*/ 2336641 w 2336641"/>
              <a:gd name="connsiteY4" fmla="*/ 340586 h 1601848"/>
              <a:gd name="connsiteX5" fmla="*/ 2336641 w 2336641"/>
              <a:gd name="connsiteY5" fmla="*/ 413428 h 1601848"/>
              <a:gd name="connsiteX6" fmla="*/ 2336641 w 2336641"/>
              <a:gd name="connsiteY6" fmla="*/ 492296 h 1601848"/>
              <a:gd name="connsiteX7" fmla="*/ 2336641 w 2336641"/>
              <a:gd name="connsiteY7" fmla="*/ 557721 h 1601848"/>
              <a:gd name="connsiteX8" fmla="*/ 2336641 w 2336641"/>
              <a:gd name="connsiteY8" fmla="*/ 1109552 h 1601848"/>
              <a:gd name="connsiteX9" fmla="*/ 1844345 w 2336641"/>
              <a:gd name="connsiteY9" fmla="*/ 1601848 h 1601848"/>
              <a:gd name="connsiteX10" fmla="*/ 679157 w 2336641"/>
              <a:gd name="connsiteY10" fmla="*/ 1601848 h 1601848"/>
              <a:gd name="connsiteX11" fmla="*/ 492296 w 2336641"/>
              <a:gd name="connsiteY11" fmla="*/ 1601848 h 1601848"/>
              <a:gd name="connsiteX12" fmla="*/ 0 w 2336641"/>
              <a:gd name="connsiteY12" fmla="*/ 1601848 h 1601848"/>
              <a:gd name="connsiteX13" fmla="*/ 0 w 2336641"/>
              <a:gd name="connsiteY13" fmla="*/ 1312171 h 1601848"/>
              <a:gd name="connsiteX14" fmla="*/ 0 w 2336641"/>
              <a:gd name="connsiteY14" fmla="*/ 1188420 h 1601848"/>
              <a:gd name="connsiteX15" fmla="*/ 0 w 2336641"/>
              <a:gd name="connsiteY15" fmla="*/ 1109552 h 1601848"/>
              <a:gd name="connsiteX16" fmla="*/ 0 w 2336641"/>
              <a:gd name="connsiteY16" fmla="*/ 1045713 h 1601848"/>
              <a:gd name="connsiteX17" fmla="*/ 0 w 2336641"/>
              <a:gd name="connsiteY17" fmla="*/ 492296 h 1601848"/>
              <a:gd name="connsiteX18" fmla="*/ 492296 w 2336641"/>
              <a:gd name="connsiteY18" fmla="*/ 0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36641" h="1601848">
                <a:moveTo>
                  <a:pt x="492296" y="0"/>
                </a:moveTo>
                <a:lnTo>
                  <a:pt x="1657485" y="0"/>
                </a:lnTo>
                <a:lnTo>
                  <a:pt x="1844345" y="0"/>
                </a:lnTo>
                <a:lnTo>
                  <a:pt x="2336641" y="0"/>
                </a:lnTo>
                <a:lnTo>
                  <a:pt x="2336641" y="340586"/>
                </a:lnTo>
                <a:lnTo>
                  <a:pt x="2336641" y="413428"/>
                </a:lnTo>
                <a:lnTo>
                  <a:pt x="2336641" y="492296"/>
                </a:lnTo>
                <a:lnTo>
                  <a:pt x="2336641" y="557721"/>
                </a:lnTo>
                <a:lnTo>
                  <a:pt x="2336641" y="1109552"/>
                </a:lnTo>
                <a:cubicBezTo>
                  <a:pt x="2336641" y="1381439"/>
                  <a:pt x="2116232" y="1601848"/>
                  <a:pt x="1844345" y="1601848"/>
                </a:cubicBezTo>
                <a:lnTo>
                  <a:pt x="679157" y="1601848"/>
                </a:lnTo>
                <a:lnTo>
                  <a:pt x="492296" y="1601848"/>
                </a:lnTo>
                <a:lnTo>
                  <a:pt x="0" y="1601848"/>
                </a:lnTo>
                <a:lnTo>
                  <a:pt x="0" y="1312171"/>
                </a:lnTo>
                <a:lnTo>
                  <a:pt x="0" y="1188420"/>
                </a:lnTo>
                <a:lnTo>
                  <a:pt x="0" y="1109552"/>
                </a:lnTo>
                <a:lnTo>
                  <a:pt x="0" y="1045713"/>
                </a:lnTo>
                <a:lnTo>
                  <a:pt x="0" y="492296"/>
                </a:lnTo>
                <a:cubicBezTo>
                  <a:pt x="0" y="220409"/>
                  <a:pt x="220409" y="0"/>
                  <a:pt x="4922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多个项目成员共用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MH_SubTitle_4"/>
          <p:cNvSpPr/>
          <p:nvPr>
            <p:custDataLst>
              <p:tags r:id="rId2"/>
            </p:custDataLst>
          </p:nvPr>
        </p:nvSpPr>
        <p:spPr>
          <a:xfrm>
            <a:off x="2940050" y="3245321"/>
            <a:ext cx="1533525" cy="1050925"/>
          </a:xfrm>
          <a:custGeom>
            <a:avLst/>
            <a:gdLst>
              <a:gd name="connsiteX0" fmla="*/ 0 w 2336641"/>
              <a:gd name="connsiteY0" fmla="*/ 0 h 1601848"/>
              <a:gd name="connsiteX1" fmla="*/ 492296 w 2336641"/>
              <a:gd name="connsiteY1" fmla="*/ 0 h 1601848"/>
              <a:gd name="connsiteX2" fmla="*/ 679156 w 2336641"/>
              <a:gd name="connsiteY2" fmla="*/ 0 h 1601848"/>
              <a:gd name="connsiteX3" fmla="*/ 1844345 w 2336641"/>
              <a:gd name="connsiteY3" fmla="*/ 0 h 1601848"/>
              <a:gd name="connsiteX4" fmla="*/ 2336641 w 2336641"/>
              <a:gd name="connsiteY4" fmla="*/ 492296 h 1601848"/>
              <a:gd name="connsiteX5" fmla="*/ 2336641 w 2336641"/>
              <a:gd name="connsiteY5" fmla="*/ 953072 h 1601848"/>
              <a:gd name="connsiteX6" fmla="*/ 2336641 w 2336641"/>
              <a:gd name="connsiteY6" fmla="*/ 1109552 h 1601848"/>
              <a:gd name="connsiteX7" fmla="*/ 2336641 w 2336641"/>
              <a:gd name="connsiteY7" fmla="*/ 1188420 h 1601848"/>
              <a:gd name="connsiteX8" fmla="*/ 2336641 w 2336641"/>
              <a:gd name="connsiteY8" fmla="*/ 1372172 h 1601848"/>
              <a:gd name="connsiteX9" fmla="*/ 2336641 w 2336641"/>
              <a:gd name="connsiteY9" fmla="*/ 1601848 h 1601848"/>
              <a:gd name="connsiteX10" fmla="*/ 1844345 w 2336641"/>
              <a:gd name="connsiteY10" fmla="*/ 1601848 h 1601848"/>
              <a:gd name="connsiteX11" fmla="*/ 1657484 w 2336641"/>
              <a:gd name="connsiteY11" fmla="*/ 1601848 h 1601848"/>
              <a:gd name="connsiteX12" fmla="*/ 492296 w 2336641"/>
              <a:gd name="connsiteY12" fmla="*/ 1601848 h 1601848"/>
              <a:gd name="connsiteX13" fmla="*/ 0 w 2336641"/>
              <a:gd name="connsiteY13" fmla="*/ 1109552 h 1601848"/>
              <a:gd name="connsiteX14" fmla="*/ 0 w 2336641"/>
              <a:gd name="connsiteY14" fmla="*/ 614097 h 1601848"/>
              <a:gd name="connsiteX15" fmla="*/ 0 w 2336641"/>
              <a:gd name="connsiteY15" fmla="*/ 492296 h 1601848"/>
              <a:gd name="connsiteX16" fmla="*/ 0 w 2336641"/>
              <a:gd name="connsiteY16" fmla="*/ 413428 h 1601848"/>
              <a:gd name="connsiteX17" fmla="*/ 0 w 2336641"/>
              <a:gd name="connsiteY17" fmla="*/ 347639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36641" h="1601848">
                <a:moveTo>
                  <a:pt x="0" y="0"/>
                </a:moveTo>
                <a:lnTo>
                  <a:pt x="492296" y="0"/>
                </a:lnTo>
                <a:lnTo>
                  <a:pt x="679156" y="0"/>
                </a:lnTo>
                <a:lnTo>
                  <a:pt x="1844345" y="0"/>
                </a:lnTo>
                <a:cubicBezTo>
                  <a:pt x="2116233" y="0"/>
                  <a:pt x="2336641" y="220409"/>
                  <a:pt x="2336641" y="492296"/>
                </a:cubicBezTo>
                <a:lnTo>
                  <a:pt x="2336641" y="953072"/>
                </a:lnTo>
                <a:lnTo>
                  <a:pt x="2336641" y="1109552"/>
                </a:lnTo>
                <a:lnTo>
                  <a:pt x="2336641" y="1188420"/>
                </a:lnTo>
                <a:lnTo>
                  <a:pt x="2336641" y="1372172"/>
                </a:lnTo>
                <a:lnTo>
                  <a:pt x="2336641" y="1601848"/>
                </a:lnTo>
                <a:lnTo>
                  <a:pt x="1844345" y="1601848"/>
                </a:lnTo>
                <a:lnTo>
                  <a:pt x="1657484" y="1601848"/>
                </a:lnTo>
                <a:lnTo>
                  <a:pt x="492296" y="1601848"/>
                </a:lnTo>
                <a:cubicBezTo>
                  <a:pt x="220409" y="1601848"/>
                  <a:pt x="0" y="1381440"/>
                  <a:pt x="0" y="1109552"/>
                </a:cubicBezTo>
                <a:lnTo>
                  <a:pt x="0" y="614097"/>
                </a:lnTo>
                <a:lnTo>
                  <a:pt x="0" y="492296"/>
                </a:lnTo>
                <a:lnTo>
                  <a:pt x="0" y="413428"/>
                </a:lnTo>
                <a:lnTo>
                  <a:pt x="0" y="34763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变化后影响其他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MH_SubTitle_2"/>
          <p:cNvSpPr/>
          <p:nvPr>
            <p:custDataLst>
              <p:tags r:id="rId3"/>
            </p:custDataLst>
          </p:nvPr>
        </p:nvSpPr>
        <p:spPr>
          <a:xfrm>
            <a:off x="4665663" y="2045171"/>
            <a:ext cx="1533525" cy="1050925"/>
          </a:xfrm>
          <a:custGeom>
            <a:avLst/>
            <a:gdLst>
              <a:gd name="connsiteX0" fmla="*/ 0 w 2336641"/>
              <a:gd name="connsiteY0" fmla="*/ 0 h 1601848"/>
              <a:gd name="connsiteX1" fmla="*/ 492296 w 2336641"/>
              <a:gd name="connsiteY1" fmla="*/ 0 h 1601848"/>
              <a:gd name="connsiteX2" fmla="*/ 679156 w 2336641"/>
              <a:gd name="connsiteY2" fmla="*/ 0 h 1601848"/>
              <a:gd name="connsiteX3" fmla="*/ 1844345 w 2336641"/>
              <a:gd name="connsiteY3" fmla="*/ 0 h 1601848"/>
              <a:gd name="connsiteX4" fmla="*/ 2336641 w 2336641"/>
              <a:gd name="connsiteY4" fmla="*/ 492296 h 1601848"/>
              <a:gd name="connsiteX5" fmla="*/ 2336641 w 2336641"/>
              <a:gd name="connsiteY5" fmla="*/ 1004404 h 1601848"/>
              <a:gd name="connsiteX6" fmla="*/ 2336641 w 2336641"/>
              <a:gd name="connsiteY6" fmla="*/ 1109552 h 1601848"/>
              <a:gd name="connsiteX7" fmla="*/ 2336641 w 2336641"/>
              <a:gd name="connsiteY7" fmla="*/ 1188420 h 1601848"/>
              <a:gd name="connsiteX8" fmla="*/ 2336641 w 2336641"/>
              <a:gd name="connsiteY8" fmla="*/ 1423504 h 1601848"/>
              <a:gd name="connsiteX9" fmla="*/ 2336641 w 2336641"/>
              <a:gd name="connsiteY9" fmla="*/ 1601848 h 1601848"/>
              <a:gd name="connsiteX10" fmla="*/ 1844345 w 2336641"/>
              <a:gd name="connsiteY10" fmla="*/ 1601848 h 1601848"/>
              <a:gd name="connsiteX11" fmla="*/ 1657484 w 2336641"/>
              <a:gd name="connsiteY11" fmla="*/ 1601848 h 1601848"/>
              <a:gd name="connsiteX12" fmla="*/ 492296 w 2336641"/>
              <a:gd name="connsiteY12" fmla="*/ 1601848 h 1601848"/>
              <a:gd name="connsiteX13" fmla="*/ 0 w 2336641"/>
              <a:gd name="connsiteY13" fmla="*/ 1109552 h 1601848"/>
              <a:gd name="connsiteX14" fmla="*/ 0 w 2336641"/>
              <a:gd name="connsiteY14" fmla="*/ 588548 h 1601848"/>
              <a:gd name="connsiteX15" fmla="*/ 0 w 2336641"/>
              <a:gd name="connsiteY15" fmla="*/ 492296 h 1601848"/>
              <a:gd name="connsiteX16" fmla="*/ 0 w 2336641"/>
              <a:gd name="connsiteY16" fmla="*/ 413428 h 1601848"/>
              <a:gd name="connsiteX17" fmla="*/ 0 w 2336641"/>
              <a:gd name="connsiteY17" fmla="*/ 371414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36641" h="1601848">
                <a:moveTo>
                  <a:pt x="0" y="0"/>
                </a:moveTo>
                <a:lnTo>
                  <a:pt x="492296" y="0"/>
                </a:lnTo>
                <a:lnTo>
                  <a:pt x="679156" y="0"/>
                </a:lnTo>
                <a:lnTo>
                  <a:pt x="1844345" y="0"/>
                </a:lnTo>
                <a:cubicBezTo>
                  <a:pt x="2116232" y="0"/>
                  <a:pt x="2336641" y="220409"/>
                  <a:pt x="2336641" y="492296"/>
                </a:cubicBezTo>
                <a:lnTo>
                  <a:pt x="2336641" y="1004404"/>
                </a:lnTo>
                <a:lnTo>
                  <a:pt x="2336641" y="1109552"/>
                </a:lnTo>
                <a:lnTo>
                  <a:pt x="2336641" y="1188420"/>
                </a:lnTo>
                <a:lnTo>
                  <a:pt x="2336641" y="1423504"/>
                </a:lnTo>
                <a:lnTo>
                  <a:pt x="2336641" y="1601848"/>
                </a:lnTo>
                <a:lnTo>
                  <a:pt x="1844345" y="1601848"/>
                </a:lnTo>
                <a:lnTo>
                  <a:pt x="1657484" y="1601848"/>
                </a:lnTo>
                <a:lnTo>
                  <a:pt x="492296" y="1601848"/>
                </a:lnTo>
                <a:cubicBezTo>
                  <a:pt x="220408" y="1601848"/>
                  <a:pt x="0" y="1381439"/>
                  <a:pt x="0" y="1109552"/>
                </a:cubicBezTo>
                <a:lnTo>
                  <a:pt x="0" y="588548"/>
                </a:lnTo>
                <a:lnTo>
                  <a:pt x="0" y="492296"/>
                </a:lnTo>
                <a:lnTo>
                  <a:pt x="0" y="413428"/>
                </a:lnTo>
                <a:lnTo>
                  <a:pt x="0" y="3714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随项目开展变化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MH_SubTitle_3"/>
          <p:cNvSpPr/>
          <p:nvPr>
            <p:custDataLst>
              <p:tags r:id="rId4"/>
            </p:custDataLst>
          </p:nvPr>
        </p:nvSpPr>
        <p:spPr>
          <a:xfrm>
            <a:off x="4665663" y="3216746"/>
            <a:ext cx="1533525" cy="1050925"/>
          </a:xfrm>
          <a:custGeom>
            <a:avLst/>
            <a:gdLst>
              <a:gd name="connsiteX0" fmla="*/ 492296 w 2336641"/>
              <a:gd name="connsiteY0" fmla="*/ 0 h 1601848"/>
              <a:gd name="connsiteX1" fmla="*/ 1657484 w 2336641"/>
              <a:gd name="connsiteY1" fmla="*/ 0 h 1601848"/>
              <a:gd name="connsiteX2" fmla="*/ 1844345 w 2336641"/>
              <a:gd name="connsiteY2" fmla="*/ 0 h 1601848"/>
              <a:gd name="connsiteX3" fmla="*/ 2336641 w 2336641"/>
              <a:gd name="connsiteY3" fmla="*/ 0 h 1601848"/>
              <a:gd name="connsiteX4" fmla="*/ 2336641 w 2336641"/>
              <a:gd name="connsiteY4" fmla="*/ 297807 h 1601848"/>
              <a:gd name="connsiteX5" fmla="*/ 2336641 w 2336641"/>
              <a:gd name="connsiteY5" fmla="*/ 413429 h 1601848"/>
              <a:gd name="connsiteX6" fmla="*/ 2336641 w 2336641"/>
              <a:gd name="connsiteY6" fmla="*/ 492296 h 1601848"/>
              <a:gd name="connsiteX7" fmla="*/ 2336641 w 2336641"/>
              <a:gd name="connsiteY7" fmla="*/ 716907 h 1601848"/>
              <a:gd name="connsiteX8" fmla="*/ 2336641 w 2336641"/>
              <a:gd name="connsiteY8" fmla="*/ 1109552 h 1601848"/>
              <a:gd name="connsiteX9" fmla="*/ 1844345 w 2336641"/>
              <a:gd name="connsiteY9" fmla="*/ 1601848 h 1601848"/>
              <a:gd name="connsiteX10" fmla="*/ 679156 w 2336641"/>
              <a:gd name="connsiteY10" fmla="*/ 1601848 h 1601848"/>
              <a:gd name="connsiteX11" fmla="*/ 492296 w 2336641"/>
              <a:gd name="connsiteY11" fmla="*/ 1601848 h 1601848"/>
              <a:gd name="connsiteX12" fmla="*/ 0 w 2336641"/>
              <a:gd name="connsiteY12" fmla="*/ 1601848 h 1601848"/>
              <a:gd name="connsiteX13" fmla="*/ 0 w 2336641"/>
              <a:gd name="connsiteY13" fmla="*/ 1461527 h 1601848"/>
              <a:gd name="connsiteX14" fmla="*/ 0 w 2336641"/>
              <a:gd name="connsiteY14" fmla="*/ 1188420 h 1601848"/>
              <a:gd name="connsiteX15" fmla="*/ 0 w 2336641"/>
              <a:gd name="connsiteY15" fmla="*/ 1109552 h 1601848"/>
              <a:gd name="connsiteX16" fmla="*/ 0 w 2336641"/>
              <a:gd name="connsiteY16" fmla="*/ 1042427 h 1601848"/>
              <a:gd name="connsiteX17" fmla="*/ 0 w 2336641"/>
              <a:gd name="connsiteY17" fmla="*/ 492296 h 1601848"/>
              <a:gd name="connsiteX18" fmla="*/ 492296 w 2336641"/>
              <a:gd name="connsiteY18" fmla="*/ 0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36641" h="1601848">
                <a:moveTo>
                  <a:pt x="492296" y="0"/>
                </a:moveTo>
                <a:lnTo>
                  <a:pt x="1657484" y="0"/>
                </a:lnTo>
                <a:lnTo>
                  <a:pt x="1844345" y="0"/>
                </a:lnTo>
                <a:lnTo>
                  <a:pt x="2336641" y="0"/>
                </a:lnTo>
                <a:lnTo>
                  <a:pt x="2336641" y="297807"/>
                </a:lnTo>
                <a:lnTo>
                  <a:pt x="2336641" y="413429"/>
                </a:lnTo>
                <a:lnTo>
                  <a:pt x="2336641" y="492296"/>
                </a:lnTo>
                <a:lnTo>
                  <a:pt x="2336641" y="716907"/>
                </a:lnTo>
                <a:lnTo>
                  <a:pt x="2336641" y="1109552"/>
                </a:lnTo>
                <a:cubicBezTo>
                  <a:pt x="2336641" y="1381440"/>
                  <a:pt x="2116232" y="1601848"/>
                  <a:pt x="1844345" y="1601848"/>
                </a:cubicBezTo>
                <a:lnTo>
                  <a:pt x="679156" y="1601848"/>
                </a:lnTo>
                <a:lnTo>
                  <a:pt x="492296" y="1601848"/>
                </a:lnTo>
                <a:lnTo>
                  <a:pt x="0" y="1601848"/>
                </a:lnTo>
                <a:lnTo>
                  <a:pt x="0" y="1461527"/>
                </a:lnTo>
                <a:lnTo>
                  <a:pt x="0" y="1188420"/>
                </a:lnTo>
                <a:lnTo>
                  <a:pt x="0" y="1109552"/>
                </a:lnTo>
                <a:lnTo>
                  <a:pt x="0" y="1042427"/>
                </a:lnTo>
                <a:lnTo>
                  <a:pt x="0" y="492296"/>
                </a:lnTo>
                <a:cubicBezTo>
                  <a:pt x="0" y="220409"/>
                  <a:pt x="220408" y="0"/>
                  <a:pt x="492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对项目而言很重要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MH_Other_1"/>
          <p:cNvSpPr/>
          <p:nvPr>
            <p:custDataLst>
              <p:tags r:id="rId5"/>
            </p:custDataLst>
          </p:nvPr>
        </p:nvSpPr>
        <p:spPr>
          <a:xfrm>
            <a:off x="3932238" y="2489671"/>
            <a:ext cx="1274762" cy="1274763"/>
          </a:xfrm>
          <a:prstGeom prst="ellipse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MH_Text_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6438" y="1484784"/>
            <a:ext cx="22336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defPPr>
              <a:defRPr lang="zh-CN"/>
            </a:defPPr>
            <a:lvl1pPr algn="r">
              <a:lnSpc>
                <a:spcPct val="140000"/>
              </a:lnSpc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源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r>
              <a:rPr lang="zh-CN" altLang="en-US" dirty="0"/>
              <a:t>测试用例</a:t>
            </a:r>
            <a:endParaRPr lang="en-US" altLang="zh-CN" dirty="0"/>
          </a:p>
        </p:txBody>
      </p:sp>
      <p:sp>
        <p:nvSpPr>
          <p:cNvPr id="10" name="MH_Text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99188" y="1484784"/>
            <a:ext cx="22336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 smtClean="0">
                <a:latin typeface="+mn-lt"/>
                <a:ea typeface="+mn-ea"/>
              </a:rPr>
              <a:t>数据库文件</a:t>
            </a:r>
            <a:endParaRPr lang="en-US" altLang="zh-CN" dirty="0" smtClean="0">
              <a:latin typeface="+mn-lt"/>
              <a:ea typeface="+mn-ea"/>
            </a:endParaRP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>
                <a:latin typeface="+mn-lt"/>
                <a:ea typeface="+mn-ea"/>
              </a:rPr>
              <a:t>用户手册</a:t>
            </a:r>
            <a:endParaRPr lang="zh-CN" altLang="en-US" dirty="0" smtClean="0">
              <a:latin typeface="+mn-lt"/>
              <a:ea typeface="+mn-ea"/>
            </a:endParaRPr>
          </a:p>
        </p:txBody>
      </p:sp>
      <p:sp>
        <p:nvSpPr>
          <p:cNvPr id="11" name="MH_Text_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06438" y="3732684"/>
            <a:ext cx="22336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40000"/>
              </a:lnSpc>
              <a:defRPr/>
            </a:pPr>
            <a:r>
              <a:rPr lang="zh-CN" altLang="en-US" dirty="0">
                <a:latin typeface="+mn-lt"/>
                <a:ea typeface="+mn-ea"/>
              </a:rPr>
              <a:t>需</a:t>
            </a:r>
            <a:r>
              <a:rPr lang="zh-CN" altLang="en-US" dirty="0" smtClean="0">
                <a:latin typeface="+mn-lt"/>
                <a:ea typeface="+mn-ea"/>
              </a:rPr>
              <a:t>求文档</a:t>
            </a:r>
            <a:endParaRPr lang="en-US" altLang="zh-CN" dirty="0" smtClean="0">
              <a:latin typeface="+mn-lt"/>
              <a:ea typeface="+mn-ea"/>
            </a:endParaRPr>
          </a:p>
          <a:p>
            <a:pPr algn="r" eaLnBrk="1" hangingPunct="1">
              <a:lnSpc>
                <a:spcPct val="140000"/>
              </a:lnSpc>
              <a:defRPr/>
            </a:pPr>
            <a:r>
              <a:rPr lang="zh-CN" altLang="en-US" dirty="0">
                <a:latin typeface="+mn-lt"/>
                <a:ea typeface="+mn-ea"/>
              </a:rPr>
              <a:t>页面设</a:t>
            </a:r>
            <a:r>
              <a:rPr lang="zh-CN" altLang="en-US" dirty="0" smtClean="0">
                <a:latin typeface="+mn-lt"/>
                <a:ea typeface="+mn-ea"/>
              </a:rPr>
              <a:t>计</a:t>
            </a:r>
            <a:endParaRPr lang="en-US" altLang="zh-CN" dirty="0" smtClean="0">
              <a:latin typeface="+mn-lt"/>
              <a:ea typeface="+mn-ea"/>
            </a:endParaRPr>
          </a:p>
        </p:txBody>
      </p:sp>
      <p:sp>
        <p:nvSpPr>
          <p:cNvPr id="12" name="MH_Text_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99188" y="3777134"/>
            <a:ext cx="2233612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 err="1" smtClean="0">
                <a:latin typeface="+mn-lt"/>
                <a:ea typeface="+mn-ea"/>
              </a:rPr>
              <a:t>ReleaseNote</a:t>
            </a:r>
            <a:endParaRPr lang="en-US" altLang="zh-CN" dirty="0" smtClean="0">
              <a:latin typeface="+mn-lt"/>
              <a:ea typeface="+mn-ea"/>
            </a:endParaRP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>
                <a:latin typeface="+mn-lt"/>
                <a:ea typeface="+mn-ea"/>
              </a:rPr>
              <a:t>版本</a:t>
            </a:r>
            <a:endParaRPr lang="zh-CN" altLang="en-US" dirty="0" smtClean="0">
              <a:latin typeface="+mn-lt"/>
              <a:ea typeface="+mn-ea"/>
            </a:endParaRPr>
          </a:p>
        </p:txBody>
      </p:sp>
      <p:sp>
        <p:nvSpPr>
          <p:cNvPr id="13" name="MH_Text_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09182" y="2896468"/>
            <a:ext cx="920874" cy="46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40000"/>
              </a:lnSpc>
              <a:defRPr/>
            </a:pPr>
            <a:r>
              <a:rPr lang="zh-CN" altLang="en-US" b="1" dirty="0" smtClean="0">
                <a:latin typeface="+mn-lt"/>
                <a:ea typeface="+mn-ea"/>
              </a:rPr>
              <a:t>配置项</a:t>
            </a:r>
            <a:endParaRPr lang="zh-CN" altLang="en-US" b="1" dirty="0" smtClea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836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配置项管理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配置项标识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9" name="MH_Other_1"/>
          <p:cNvSpPr/>
          <p:nvPr>
            <p:custDataLst>
              <p:tags r:id="rId1"/>
            </p:custDataLst>
          </p:nvPr>
        </p:nvSpPr>
        <p:spPr>
          <a:xfrm>
            <a:off x="1260475" y="2327275"/>
            <a:ext cx="357188" cy="3556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0" name="MH_Other_2"/>
          <p:cNvSpPr/>
          <p:nvPr>
            <p:custDataLst>
              <p:tags r:id="rId2"/>
            </p:custDataLst>
          </p:nvPr>
        </p:nvSpPr>
        <p:spPr>
          <a:xfrm>
            <a:off x="1260475" y="2732088"/>
            <a:ext cx="357188" cy="35718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1" name="MH_Other_3"/>
          <p:cNvSpPr/>
          <p:nvPr>
            <p:custDataLst>
              <p:tags r:id="rId3"/>
            </p:custDataLst>
          </p:nvPr>
        </p:nvSpPr>
        <p:spPr>
          <a:xfrm>
            <a:off x="1466850" y="2530475"/>
            <a:ext cx="355600" cy="3556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2" name="MH_Other_4"/>
          <p:cNvSpPr/>
          <p:nvPr>
            <p:custDataLst>
              <p:tags r:id="rId4"/>
            </p:custDataLst>
          </p:nvPr>
        </p:nvSpPr>
        <p:spPr>
          <a:xfrm>
            <a:off x="876300" y="2198688"/>
            <a:ext cx="534988" cy="1019175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3" name="MH_Other_5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847725" y="2198688"/>
            <a:ext cx="509588" cy="1019175"/>
          </a:xfrm>
          <a:custGeom>
            <a:avLst/>
            <a:gdLst>
              <a:gd name="T0" fmla="*/ 36 w 1806862"/>
              <a:gd name="T1" fmla="*/ 0 h 3612822"/>
              <a:gd name="T2" fmla="*/ 143580 w 1806862"/>
              <a:gd name="T3" fmla="*/ 143580 h 3612822"/>
              <a:gd name="T4" fmla="*/ 36 w 1806862"/>
              <a:gd name="T5" fmla="*/ 287160 h 3612822"/>
              <a:gd name="T6" fmla="*/ 0 w 1806862"/>
              <a:gd name="T7" fmla="*/ 287124 h 3612822"/>
              <a:gd name="T8" fmla="*/ 0 w 1806862"/>
              <a:gd name="T9" fmla="*/ 36 h 3612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6862"/>
              <a:gd name="T16" fmla="*/ 0 h 3612822"/>
              <a:gd name="T17" fmla="*/ 1806862 w 1806862"/>
              <a:gd name="T18" fmla="*/ 3612822 h 3612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FFFF"/>
                </a:solidFill>
              </a:rPr>
              <a:t>A</a:t>
            </a:r>
            <a:endParaRPr lang="zh-CN" altLang="en-US" sz="2400" b="1">
              <a:solidFill>
                <a:srgbClr val="FFFFFF"/>
              </a:solidFill>
            </a:endParaRPr>
          </a:p>
        </p:txBody>
      </p:sp>
      <p:sp>
        <p:nvSpPr>
          <p:cNvPr id="54" name="MH_Text_1"/>
          <p:cNvSpPr/>
          <p:nvPr>
            <p:custDataLst>
              <p:tags r:id="rId6"/>
            </p:custDataLst>
          </p:nvPr>
        </p:nvSpPr>
        <p:spPr>
          <a:xfrm>
            <a:off x="1822450" y="2682875"/>
            <a:ext cx="2578100" cy="1322388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应保证每个配置项的标识唯一性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MH_SubTitle_1"/>
          <p:cNvSpPr/>
          <p:nvPr>
            <p:custDataLst>
              <p:tags r:id="rId7"/>
            </p:custDataLst>
          </p:nvPr>
        </p:nvSpPr>
        <p:spPr>
          <a:xfrm>
            <a:off x="1822450" y="1843088"/>
            <a:ext cx="2578100" cy="8937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+mn-lt"/>
                <a:ea typeface="+mn-ea"/>
              </a:rPr>
              <a:t>标识唯一</a:t>
            </a:r>
            <a:endParaRPr lang="zh-CN" altLang="en-US" sz="2400" b="1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56" name="MH_Other_6"/>
          <p:cNvSpPr/>
          <p:nvPr>
            <p:custDataLst>
              <p:tags r:id="rId8"/>
            </p:custDataLst>
          </p:nvPr>
        </p:nvSpPr>
        <p:spPr>
          <a:xfrm>
            <a:off x="1260475" y="4408488"/>
            <a:ext cx="357188" cy="35560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7" name="MH_Other_7"/>
          <p:cNvSpPr/>
          <p:nvPr>
            <p:custDataLst>
              <p:tags r:id="rId9"/>
            </p:custDataLst>
          </p:nvPr>
        </p:nvSpPr>
        <p:spPr>
          <a:xfrm>
            <a:off x="1260475" y="4814888"/>
            <a:ext cx="357188" cy="35560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8" name="MH_Other_8"/>
          <p:cNvSpPr/>
          <p:nvPr>
            <p:custDataLst>
              <p:tags r:id="rId10"/>
            </p:custDataLst>
          </p:nvPr>
        </p:nvSpPr>
        <p:spPr>
          <a:xfrm>
            <a:off x="1466850" y="4611688"/>
            <a:ext cx="355600" cy="355600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9" name="MH_Other_9"/>
          <p:cNvSpPr/>
          <p:nvPr>
            <p:custDataLst>
              <p:tags r:id="rId11"/>
            </p:custDataLst>
          </p:nvPr>
        </p:nvSpPr>
        <p:spPr>
          <a:xfrm>
            <a:off x="876300" y="4281488"/>
            <a:ext cx="534988" cy="1017587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0" name="MH_Other_10"/>
          <p:cNvSpPr/>
          <p:nvPr>
            <p:custDataLst>
              <p:tags r:id="rId12"/>
            </p:custDataLst>
          </p:nvPr>
        </p:nvSpPr>
        <p:spPr>
          <a:xfrm>
            <a:off x="847725" y="4281488"/>
            <a:ext cx="509588" cy="1017587"/>
          </a:xfrm>
          <a:custGeom>
            <a:avLst/>
            <a:gdLst>
              <a:gd name="connsiteX0" fmla="*/ 451 w 1806862"/>
              <a:gd name="connsiteY0" fmla="*/ 0 h 3612822"/>
              <a:gd name="connsiteX1" fmla="*/ 1806862 w 1806862"/>
              <a:gd name="connsiteY1" fmla="*/ 1806411 h 3612822"/>
              <a:gd name="connsiteX2" fmla="*/ 451 w 1806862"/>
              <a:gd name="connsiteY2" fmla="*/ 3612822 h 3612822"/>
              <a:gd name="connsiteX3" fmla="*/ 0 w 1806862"/>
              <a:gd name="connsiteY3" fmla="*/ 3612371 h 3612822"/>
              <a:gd name="connsiteX4" fmla="*/ 0 w 1806862"/>
              <a:gd name="connsiteY4" fmla="*/ 451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close/>
              </a:path>
            </a:pathLst>
          </a:custGeom>
          <a:solidFill>
            <a:schemeClr val="accent3"/>
          </a:solidFill>
        </p:spPr>
        <p:txBody>
          <a:bodyPr lIns="0" tIns="0" rIns="14400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+mn-lt"/>
                <a:ea typeface="+mn-ea"/>
              </a:rPr>
              <a:t>C</a:t>
            </a:r>
            <a:endParaRPr lang="zh-CN" altLang="en-US" sz="2400" b="1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1" name="MH_Text_3"/>
          <p:cNvSpPr/>
          <p:nvPr>
            <p:custDataLst>
              <p:tags r:id="rId13"/>
            </p:custDataLst>
          </p:nvPr>
        </p:nvSpPr>
        <p:spPr>
          <a:xfrm>
            <a:off x="1822450" y="4764088"/>
            <a:ext cx="2578100" cy="132238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可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以用配置项属性组合成标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识，例如：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文档名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称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+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时间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2" name="MH_SubTitle_3"/>
          <p:cNvSpPr/>
          <p:nvPr>
            <p:custDataLst>
              <p:tags r:id="rId14"/>
            </p:custDataLst>
          </p:nvPr>
        </p:nvSpPr>
        <p:spPr>
          <a:xfrm>
            <a:off x="1822450" y="3924300"/>
            <a:ext cx="2578100" cy="893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3"/>
                </a:solidFill>
              </a:rPr>
              <a:t>格式</a:t>
            </a:r>
            <a:r>
              <a:rPr lang="zh-CN" altLang="en-US" sz="2400" b="1" dirty="0" smtClean="0">
                <a:solidFill>
                  <a:schemeClr val="accent3"/>
                </a:solidFill>
                <a:latin typeface="+mn-lt"/>
                <a:ea typeface="+mn-ea"/>
              </a:rPr>
              <a:t>统一</a:t>
            </a:r>
            <a:endParaRPr lang="zh-CN" altLang="en-US" sz="2400" b="1" dirty="0">
              <a:solidFill>
                <a:schemeClr val="accent3"/>
              </a:solidFill>
              <a:latin typeface="+mn-lt"/>
              <a:ea typeface="+mn-ea"/>
            </a:endParaRPr>
          </a:p>
        </p:txBody>
      </p:sp>
      <p:sp>
        <p:nvSpPr>
          <p:cNvPr id="63" name="MH_Other_11"/>
          <p:cNvSpPr/>
          <p:nvPr>
            <p:custDataLst>
              <p:tags r:id="rId15"/>
            </p:custDataLst>
          </p:nvPr>
        </p:nvSpPr>
        <p:spPr>
          <a:xfrm>
            <a:off x="5213350" y="2327275"/>
            <a:ext cx="357188" cy="3556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4" name="MH_Other_12"/>
          <p:cNvSpPr/>
          <p:nvPr>
            <p:custDataLst>
              <p:tags r:id="rId16"/>
            </p:custDataLst>
          </p:nvPr>
        </p:nvSpPr>
        <p:spPr>
          <a:xfrm>
            <a:off x="5213350" y="2732088"/>
            <a:ext cx="357188" cy="357187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5" name="MH_Other_13"/>
          <p:cNvSpPr/>
          <p:nvPr>
            <p:custDataLst>
              <p:tags r:id="rId17"/>
            </p:custDataLst>
          </p:nvPr>
        </p:nvSpPr>
        <p:spPr>
          <a:xfrm>
            <a:off x="5419725" y="2530475"/>
            <a:ext cx="355600" cy="35560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6" name="MH_Other_14"/>
          <p:cNvSpPr/>
          <p:nvPr>
            <p:custDataLst>
              <p:tags r:id="rId18"/>
            </p:custDataLst>
          </p:nvPr>
        </p:nvSpPr>
        <p:spPr>
          <a:xfrm>
            <a:off x="4829175" y="2198688"/>
            <a:ext cx="534988" cy="1019175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7" name="MH_Other_15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4800600" y="2198688"/>
            <a:ext cx="509588" cy="1019175"/>
          </a:xfrm>
          <a:custGeom>
            <a:avLst/>
            <a:gdLst>
              <a:gd name="T0" fmla="*/ 36 w 1806862"/>
              <a:gd name="T1" fmla="*/ 0 h 3612822"/>
              <a:gd name="T2" fmla="*/ 143580 w 1806862"/>
              <a:gd name="T3" fmla="*/ 143580 h 3612822"/>
              <a:gd name="T4" fmla="*/ 36 w 1806862"/>
              <a:gd name="T5" fmla="*/ 287160 h 3612822"/>
              <a:gd name="T6" fmla="*/ 0 w 1806862"/>
              <a:gd name="T7" fmla="*/ 287124 h 3612822"/>
              <a:gd name="T8" fmla="*/ 0 w 1806862"/>
              <a:gd name="T9" fmla="*/ 36 h 3612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6862"/>
              <a:gd name="T16" fmla="*/ 0 h 3612822"/>
              <a:gd name="T17" fmla="*/ 1806862 w 1806862"/>
              <a:gd name="T18" fmla="*/ 3612822 h 3612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FFFF"/>
                </a:solidFill>
              </a:rPr>
              <a:t>B</a:t>
            </a:r>
            <a:endParaRPr lang="zh-CN" altLang="en-US" sz="2400" b="1">
              <a:solidFill>
                <a:srgbClr val="FFFFFF"/>
              </a:solidFill>
            </a:endParaRPr>
          </a:p>
        </p:txBody>
      </p:sp>
      <p:sp>
        <p:nvSpPr>
          <p:cNvPr id="68" name="MH_Text_2"/>
          <p:cNvSpPr/>
          <p:nvPr>
            <p:custDataLst>
              <p:tags r:id="rId20"/>
            </p:custDataLst>
          </p:nvPr>
        </p:nvSpPr>
        <p:spPr>
          <a:xfrm>
            <a:off x="5775325" y="2682875"/>
            <a:ext cx="2578100" cy="12827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标识应该是具有含义的组合，便于记忆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9" name="MH_SubTitle_2"/>
          <p:cNvSpPr/>
          <p:nvPr>
            <p:custDataLst>
              <p:tags r:id="rId21"/>
            </p:custDataLst>
          </p:nvPr>
        </p:nvSpPr>
        <p:spPr>
          <a:xfrm>
            <a:off x="5775325" y="1843088"/>
            <a:ext cx="2578100" cy="8937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accent2"/>
                </a:solidFill>
                <a:latin typeface="+mn-lt"/>
                <a:ea typeface="+mn-ea"/>
              </a:rPr>
              <a:t>容易记忆</a:t>
            </a:r>
            <a:endParaRPr lang="zh-CN" altLang="en-US" sz="2400" b="1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70" name="MH_Other_16"/>
          <p:cNvSpPr/>
          <p:nvPr>
            <p:custDataLst>
              <p:tags r:id="rId22"/>
            </p:custDataLst>
          </p:nvPr>
        </p:nvSpPr>
        <p:spPr>
          <a:xfrm>
            <a:off x="5213350" y="4408488"/>
            <a:ext cx="357188" cy="355600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1" name="MH_Other_17"/>
          <p:cNvSpPr/>
          <p:nvPr>
            <p:custDataLst>
              <p:tags r:id="rId23"/>
            </p:custDataLst>
          </p:nvPr>
        </p:nvSpPr>
        <p:spPr>
          <a:xfrm>
            <a:off x="5213350" y="4814888"/>
            <a:ext cx="357188" cy="355600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2" name="MH_Other_18"/>
          <p:cNvSpPr/>
          <p:nvPr>
            <p:custDataLst>
              <p:tags r:id="rId24"/>
            </p:custDataLst>
          </p:nvPr>
        </p:nvSpPr>
        <p:spPr>
          <a:xfrm>
            <a:off x="5419725" y="4611688"/>
            <a:ext cx="355600" cy="355600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3" name="MH_Other_19"/>
          <p:cNvSpPr/>
          <p:nvPr>
            <p:custDataLst>
              <p:tags r:id="rId25"/>
            </p:custDataLst>
          </p:nvPr>
        </p:nvSpPr>
        <p:spPr>
          <a:xfrm>
            <a:off x="4829175" y="4281488"/>
            <a:ext cx="534988" cy="1017587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4" name="MH_Other_20"/>
          <p:cNvSpPr/>
          <p:nvPr>
            <p:custDataLst>
              <p:tags r:id="rId26"/>
            </p:custDataLst>
          </p:nvPr>
        </p:nvSpPr>
        <p:spPr>
          <a:xfrm>
            <a:off x="4800600" y="4281488"/>
            <a:ext cx="509588" cy="1017587"/>
          </a:xfrm>
          <a:custGeom>
            <a:avLst/>
            <a:gdLst>
              <a:gd name="connsiteX0" fmla="*/ 451 w 1806862"/>
              <a:gd name="connsiteY0" fmla="*/ 0 h 3612822"/>
              <a:gd name="connsiteX1" fmla="*/ 1806862 w 1806862"/>
              <a:gd name="connsiteY1" fmla="*/ 1806411 h 3612822"/>
              <a:gd name="connsiteX2" fmla="*/ 451 w 1806862"/>
              <a:gd name="connsiteY2" fmla="*/ 3612822 h 3612822"/>
              <a:gd name="connsiteX3" fmla="*/ 0 w 1806862"/>
              <a:gd name="connsiteY3" fmla="*/ 3612371 h 3612822"/>
              <a:gd name="connsiteX4" fmla="*/ 0 w 1806862"/>
              <a:gd name="connsiteY4" fmla="*/ 451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close/>
              </a:path>
            </a:pathLst>
          </a:custGeom>
          <a:solidFill>
            <a:schemeClr val="accent4"/>
          </a:solidFill>
        </p:spPr>
        <p:txBody>
          <a:bodyPr lIns="0" tIns="0" rIns="14400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+mn-lt"/>
                <a:ea typeface="+mn-ea"/>
              </a:rPr>
              <a:t>D</a:t>
            </a:r>
            <a:endParaRPr lang="zh-CN" altLang="en-US" sz="2400" b="1" dirty="0" err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5" name="MH_Text_4"/>
          <p:cNvSpPr/>
          <p:nvPr>
            <p:custDataLst>
              <p:tags r:id="rId27"/>
            </p:custDataLst>
          </p:nvPr>
        </p:nvSpPr>
        <p:spPr>
          <a:xfrm>
            <a:off x="5775325" y="4764088"/>
            <a:ext cx="2578100" cy="1322387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所有的配置项都应该进行标识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MH_SubTitle_4"/>
          <p:cNvSpPr/>
          <p:nvPr>
            <p:custDataLst>
              <p:tags r:id="rId28"/>
            </p:custDataLst>
          </p:nvPr>
        </p:nvSpPr>
        <p:spPr>
          <a:xfrm>
            <a:off x="5775325" y="3924300"/>
            <a:ext cx="2578100" cy="893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accent4"/>
                </a:solidFill>
                <a:latin typeface="+mn-lt"/>
                <a:ea typeface="+mn-ea"/>
              </a:rPr>
              <a:t>不能遗漏</a:t>
            </a:r>
            <a:endParaRPr lang="zh-CN" altLang="en-US" sz="24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76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827584" y="1196752"/>
            <a:ext cx="7272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案例背景：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客户有个小特性需求需要紧急开发发布，小张接到任务以后迅速响应，仅用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小时即完成了开发，本地测试后，从本地打包交给系统发布人员进行线上发布。</a:t>
            </a:r>
            <a:endParaRPr lang="zh-CN" altLang="en-US" sz="2400" dirty="0"/>
          </a:p>
        </p:txBody>
      </p:sp>
      <p:sp>
        <p:nvSpPr>
          <p:cNvPr id="7" name="文本框 4"/>
          <p:cNvSpPr txBox="1"/>
          <p:nvPr/>
        </p:nvSpPr>
        <p:spPr>
          <a:xfrm>
            <a:off x="821750" y="3789040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问题：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上述做法有没有问题？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如果有问题，有哪些问题？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267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配置项管理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4" name="MH_Other_1"/>
          <p:cNvCxnSpPr/>
          <p:nvPr>
            <p:custDataLst>
              <p:tags r:id="rId1"/>
            </p:custDataLst>
          </p:nvPr>
        </p:nvCxnSpPr>
        <p:spPr bwMode="auto">
          <a:xfrm>
            <a:off x="1067990" y="3528984"/>
            <a:ext cx="1548000" cy="0"/>
          </a:xfrm>
          <a:prstGeom prst="line">
            <a:avLst/>
          </a:prstGeom>
          <a:solidFill>
            <a:srgbClr val="49ACC1"/>
          </a:solidFill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 rot="18925946">
            <a:off x="1364058" y="3623914"/>
            <a:ext cx="812010" cy="609008"/>
          </a:xfrm>
          <a:prstGeom prst="notchedRightArrow">
            <a:avLst>
              <a:gd name="adj1" fmla="val 46829"/>
              <a:gd name="adj2" fmla="val 50000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EFFFF"/>
                </a:solidFill>
              </a:rPr>
              <a:t>A</a:t>
            </a:r>
            <a:endParaRPr lang="zh-CN" altLang="en-US" dirty="0">
              <a:solidFill>
                <a:srgbClr val="FEFFFF"/>
              </a:solidFill>
            </a:endParaRPr>
          </a:p>
        </p:txBody>
      </p:sp>
      <p:sp>
        <p:nvSpPr>
          <p:cNvPr id="6" name="MH_SubTitle_1"/>
          <p:cNvSpPr/>
          <p:nvPr>
            <p:custDataLst>
              <p:tags r:id="rId3"/>
            </p:custDataLst>
          </p:nvPr>
        </p:nvSpPr>
        <p:spPr>
          <a:xfrm>
            <a:off x="1067990" y="2251900"/>
            <a:ext cx="1548000" cy="11733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dirty="0" smtClean="0">
                <a:solidFill>
                  <a:srgbClr val="FEFFFF"/>
                </a:solidFill>
              </a:rPr>
              <a:t>分支管理</a:t>
            </a:r>
            <a:endParaRPr lang="zh-CN" altLang="en-US" dirty="0">
              <a:solidFill>
                <a:srgbClr val="FEFFFF"/>
              </a:solidFill>
            </a:endParaRPr>
          </a:p>
        </p:txBody>
      </p:sp>
      <p:cxnSp>
        <p:nvCxnSpPr>
          <p:cNvPr id="7" name="MH_Other_3"/>
          <p:cNvCxnSpPr/>
          <p:nvPr>
            <p:custDataLst>
              <p:tags r:id="rId4"/>
            </p:custDataLst>
          </p:nvPr>
        </p:nvCxnSpPr>
        <p:spPr bwMode="auto">
          <a:xfrm>
            <a:off x="3798001" y="3528984"/>
            <a:ext cx="1548000" cy="0"/>
          </a:xfrm>
          <a:prstGeom prst="line">
            <a:avLst/>
          </a:prstGeom>
          <a:solidFill>
            <a:srgbClr val="BAD328"/>
          </a:solidFill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 rot="18925946">
            <a:off x="4094069" y="3623914"/>
            <a:ext cx="812010" cy="609008"/>
          </a:xfrm>
          <a:prstGeom prst="notchedRightArrow">
            <a:avLst>
              <a:gd name="adj1" fmla="val 46829"/>
              <a:gd name="adj2" fmla="val 5000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EFFFF"/>
                </a:solidFill>
              </a:rPr>
              <a:t>B</a:t>
            </a:r>
            <a:endParaRPr lang="zh-CN" altLang="en-US" dirty="0">
              <a:solidFill>
                <a:srgbClr val="FEFFFF"/>
              </a:solidFill>
            </a:endParaRPr>
          </a:p>
        </p:txBody>
      </p:sp>
      <p:sp>
        <p:nvSpPr>
          <p:cNvPr id="9" name="MH_SubTitle_2"/>
          <p:cNvSpPr/>
          <p:nvPr>
            <p:custDataLst>
              <p:tags r:id="rId6"/>
            </p:custDataLst>
          </p:nvPr>
        </p:nvSpPr>
        <p:spPr>
          <a:xfrm>
            <a:off x="3798001" y="2251900"/>
            <a:ext cx="1548000" cy="1173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dirty="0" smtClean="0">
                <a:solidFill>
                  <a:srgbClr val="FEFFFF"/>
                </a:solidFill>
              </a:rPr>
              <a:t>版本控制</a:t>
            </a:r>
            <a:endParaRPr lang="zh-CN" altLang="en-US" dirty="0">
              <a:solidFill>
                <a:srgbClr val="FEFFFF"/>
              </a:solidFill>
            </a:endParaRPr>
          </a:p>
        </p:txBody>
      </p:sp>
      <p:cxnSp>
        <p:nvCxnSpPr>
          <p:cNvPr id="10" name="MH_Other_5"/>
          <p:cNvCxnSpPr/>
          <p:nvPr>
            <p:custDataLst>
              <p:tags r:id="rId7"/>
            </p:custDataLst>
          </p:nvPr>
        </p:nvCxnSpPr>
        <p:spPr bwMode="auto">
          <a:xfrm>
            <a:off x="6528011" y="3528984"/>
            <a:ext cx="1548000" cy="0"/>
          </a:xfrm>
          <a:prstGeom prst="line">
            <a:avLst/>
          </a:prstGeom>
          <a:solidFill>
            <a:srgbClr val="40C2A2"/>
          </a:solidFill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H_Other_6"/>
          <p:cNvSpPr/>
          <p:nvPr>
            <p:custDataLst>
              <p:tags r:id="rId8"/>
            </p:custDataLst>
          </p:nvPr>
        </p:nvSpPr>
        <p:spPr>
          <a:xfrm rot="18925946">
            <a:off x="6824079" y="3623914"/>
            <a:ext cx="812010" cy="609008"/>
          </a:xfrm>
          <a:prstGeom prst="notchedRightArrow">
            <a:avLst>
              <a:gd name="adj1" fmla="val 46829"/>
              <a:gd name="adj2" fmla="val 50000"/>
            </a:avLst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EFFFF"/>
                </a:solidFill>
              </a:rPr>
              <a:t>C</a:t>
            </a:r>
            <a:endParaRPr lang="zh-CN" altLang="en-US" dirty="0">
              <a:solidFill>
                <a:srgbClr val="FEFFFF"/>
              </a:solidFill>
            </a:endParaRPr>
          </a:p>
        </p:txBody>
      </p:sp>
      <p:sp>
        <p:nvSpPr>
          <p:cNvPr id="12" name="MH_SubTitle_3"/>
          <p:cNvSpPr/>
          <p:nvPr>
            <p:custDataLst>
              <p:tags r:id="rId9"/>
            </p:custDataLst>
          </p:nvPr>
        </p:nvSpPr>
        <p:spPr>
          <a:xfrm>
            <a:off x="6528011" y="2251900"/>
            <a:ext cx="1548000" cy="1173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dirty="0" smtClean="0">
                <a:solidFill>
                  <a:srgbClr val="FEFFFF"/>
                </a:solidFill>
              </a:rPr>
              <a:t>基线管理</a:t>
            </a:r>
            <a:endParaRPr lang="zh-CN" altLang="en-US" dirty="0">
              <a:solidFill>
                <a:srgbClr val="FEFFFF"/>
              </a:solidFill>
            </a:endParaRPr>
          </a:p>
        </p:txBody>
      </p:sp>
      <p:sp>
        <p:nvSpPr>
          <p:cNvPr id="13" name="MH_Desc_1"/>
          <p:cNvSpPr/>
          <p:nvPr>
            <p:custDataLst>
              <p:tags r:id="rId10"/>
            </p:custDataLst>
          </p:nvPr>
        </p:nvSpPr>
        <p:spPr>
          <a:xfrm>
            <a:off x="1067990" y="4664558"/>
            <a:ext cx="7008021" cy="137602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/>
              <a:t>LOREM IPSUM DOLOR SIT AMET, CONSECTETUR ADIPISICING ELIT, SED DO EIUSMOD TEMPOR INCIDIDUNT UT LABORE ET DOLORE MAGNA ALIQUA.</a:t>
            </a:r>
            <a:r>
              <a:rPr lang="nb-NO" altLang="zh-CN" sz="1600" dirty="0"/>
              <a:t> UT ENIM AD MINIM VENIAM.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2402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变更控制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</a:t>
            </a:r>
            <a:endParaRPr lang="en-US" altLang="zh-CN" dirty="0" smtClean="0"/>
          </a:p>
          <a:p>
            <a:r>
              <a:rPr lang="zh-CN" altLang="en-US" dirty="0"/>
              <a:t>不是为</a:t>
            </a:r>
            <a:r>
              <a:rPr lang="zh-CN" altLang="en-US" dirty="0" smtClean="0"/>
              <a:t>了控制变更的发生，而是为了对变更进行管理，确保变更有序进行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363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配置状态报告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zh-CN" altLang="en-US" dirty="0"/>
              <a:t>目</a:t>
            </a:r>
            <a:r>
              <a:rPr lang="zh-CN" altLang="en-US" dirty="0" smtClean="0"/>
              <a:t>的：</a:t>
            </a:r>
            <a:endParaRPr lang="en-US" altLang="zh-CN" dirty="0" smtClean="0"/>
          </a:p>
          <a:p>
            <a:r>
              <a:rPr lang="zh-CN" altLang="en-US" dirty="0" smtClean="0"/>
              <a:t>及</a:t>
            </a:r>
            <a:r>
              <a:rPr lang="zh-CN" altLang="en-US" dirty="0"/>
              <a:t>时、准确的给出软件配置项的当前状况，供相关人员了</a:t>
            </a:r>
            <a:r>
              <a:rPr lang="zh-CN" altLang="en-US" dirty="0" smtClean="0"/>
              <a:t>解  状态</a:t>
            </a:r>
            <a:endParaRPr lang="en-US" altLang="zh-CN" dirty="0" smtClean="0"/>
          </a:p>
          <a:p>
            <a:pPr marL="85725" indent="0">
              <a:buNone/>
            </a:pPr>
            <a:r>
              <a:rPr lang="zh-CN" altLang="en-US" dirty="0" smtClean="0"/>
              <a:t>报</a:t>
            </a:r>
            <a:r>
              <a:rPr lang="zh-CN" altLang="en-US" dirty="0"/>
              <a:t>告的来源：</a:t>
            </a:r>
            <a:endParaRPr lang="en-US" altLang="zh-CN" dirty="0"/>
          </a:p>
          <a:p>
            <a:r>
              <a:rPr lang="zh-CN" altLang="en-US" dirty="0"/>
              <a:t>变更请求</a:t>
            </a:r>
            <a:endParaRPr lang="en-US" altLang="zh-CN" dirty="0"/>
          </a:p>
          <a:p>
            <a:r>
              <a:rPr lang="zh-CN" altLang="en-US" dirty="0"/>
              <a:t>软件版本</a:t>
            </a:r>
            <a:endParaRPr lang="en-US" altLang="zh-CN" dirty="0"/>
          </a:p>
          <a:p>
            <a:r>
              <a:rPr lang="zh-CN" altLang="en-US" dirty="0"/>
              <a:t>版本发布说明</a:t>
            </a:r>
            <a:endParaRPr lang="en-US" altLang="zh-CN" dirty="0"/>
          </a:p>
          <a:p>
            <a:r>
              <a:rPr lang="zh-CN" altLang="en-US" dirty="0"/>
              <a:t>配置审计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8674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配置状态报告内容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4" name="MH_Other_1"/>
          <p:cNvCxnSpPr/>
          <p:nvPr>
            <p:custDataLst>
              <p:tags r:id="rId1"/>
            </p:custDataLst>
          </p:nvPr>
        </p:nvCxnSpPr>
        <p:spPr>
          <a:xfrm>
            <a:off x="753974" y="3295254"/>
            <a:ext cx="770645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 rot="2871886">
            <a:off x="1245205" y="2601632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</a:rPr>
              <a:t>01</a:t>
            </a:r>
            <a:endParaRPr lang="zh-CN" altLang="en-US" sz="2400" dirty="0">
              <a:solidFill>
                <a:srgbClr val="FEFFFF"/>
              </a:solidFill>
            </a:endParaRPr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>
            <a:off x="952974" y="3356800"/>
            <a:ext cx="36000" cy="19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MH_SubTitle_1"/>
          <p:cNvSpPr txBox="1"/>
          <p:nvPr>
            <p:custDataLst>
              <p:tags r:id="rId4"/>
            </p:custDataLst>
          </p:nvPr>
        </p:nvSpPr>
        <p:spPr>
          <a:xfrm>
            <a:off x="1009513" y="3356800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LOREM IPSUM DOLOR SIT AMET</a:t>
            </a:r>
          </a:p>
        </p:txBody>
      </p: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 rot="2871886">
            <a:off x="2794850" y="2601632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</a:rPr>
              <a:t>02</a:t>
            </a:r>
            <a:endParaRPr lang="zh-CN" altLang="en-US" sz="2400" dirty="0">
              <a:solidFill>
                <a:srgbClr val="FEFFFF"/>
              </a:solidFill>
            </a:endParaRPr>
          </a:p>
        </p:txBody>
      </p:sp>
      <p:sp>
        <p:nvSpPr>
          <p:cNvPr id="9" name="MH_Other_5"/>
          <p:cNvSpPr/>
          <p:nvPr>
            <p:custDataLst>
              <p:tags r:id="rId6"/>
            </p:custDataLst>
          </p:nvPr>
        </p:nvSpPr>
        <p:spPr>
          <a:xfrm>
            <a:off x="2502619" y="3356800"/>
            <a:ext cx="36000" cy="19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MH_SubTitle_2"/>
          <p:cNvSpPr txBox="1"/>
          <p:nvPr>
            <p:custDataLst>
              <p:tags r:id="rId7"/>
            </p:custDataLst>
          </p:nvPr>
        </p:nvSpPr>
        <p:spPr>
          <a:xfrm>
            <a:off x="2559158" y="3356800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LOREM IPSUM DOLOR SIT AMET</a:t>
            </a:r>
          </a:p>
        </p:txBody>
      </p:sp>
      <p:sp>
        <p:nvSpPr>
          <p:cNvPr id="11" name="MH_Other_6"/>
          <p:cNvSpPr/>
          <p:nvPr>
            <p:custDataLst>
              <p:tags r:id="rId8"/>
            </p:custDataLst>
          </p:nvPr>
        </p:nvSpPr>
        <p:spPr>
          <a:xfrm rot="2871886">
            <a:off x="4344495" y="2601632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</a:rPr>
              <a:t>03</a:t>
            </a:r>
            <a:endParaRPr lang="zh-CN" altLang="en-US" sz="2400" dirty="0">
              <a:solidFill>
                <a:srgbClr val="FEFFFF"/>
              </a:solidFill>
            </a:endParaRPr>
          </a:p>
        </p:txBody>
      </p:sp>
      <p:sp>
        <p:nvSpPr>
          <p:cNvPr id="12" name="MH_Other_7"/>
          <p:cNvSpPr/>
          <p:nvPr>
            <p:custDataLst>
              <p:tags r:id="rId9"/>
            </p:custDataLst>
          </p:nvPr>
        </p:nvSpPr>
        <p:spPr>
          <a:xfrm>
            <a:off x="4052264" y="3356800"/>
            <a:ext cx="36000" cy="19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MH_SubTitle_3"/>
          <p:cNvSpPr txBox="1"/>
          <p:nvPr>
            <p:custDataLst>
              <p:tags r:id="rId10"/>
            </p:custDataLst>
          </p:nvPr>
        </p:nvSpPr>
        <p:spPr>
          <a:xfrm>
            <a:off x="4108803" y="3356800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LOREM IPSUM DOLOR SIT AMET</a:t>
            </a:r>
          </a:p>
        </p:txBody>
      </p:sp>
      <p:sp>
        <p:nvSpPr>
          <p:cNvPr id="14" name="MH_Other_8"/>
          <p:cNvSpPr/>
          <p:nvPr>
            <p:custDataLst>
              <p:tags r:id="rId11"/>
            </p:custDataLst>
          </p:nvPr>
        </p:nvSpPr>
        <p:spPr>
          <a:xfrm rot="2871886">
            <a:off x="5894140" y="2601632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</a:rPr>
              <a:t>04</a:t>
            </a:r>
            <a:endParaRPr lang="zh-CN" altLang="en-US" sz="2400" dirty="0">
              <a:solidFill>
                <a:srgbClr val="FEFFFF"/>
              </a:solidFill>
            </a:endParaRPr>
          </a:p>
        </p:txBody>
      </p:sp>
      <p:sp>
        <p:nvSpPr>
          <p:cNvPr id="15" name="MH_Other_9"/>
          <p:cNvSpPr/>
          <p:nvPr>
            <p:custDataLst>
              <p:tags r:id="rId12"/>
            </p:custDataLst>
          </p:nvPr>
        </p:nvSpPr>
        <p:spPr>
          <a:xfrm>
            <a:off x="5601909" y="3356800"/>
            <a:ext cx="36000" cy="19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MH_SubTitle_4"/>
          <p:cNvSpPr txBox="1"/>
          <p:nvPr>
            <p:custDataLst>
              <p:tags r:id="rId13"/>
            </p:custDataLst>
          </p:nvPr>
        </p:nvSpPr>
        <p:spPr>
          <a:xfrm>
            <a:off x="5658448" y="3356800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LOREM IPSUM DOLOR SIT AMET</a:t>
            </a:r>
          </a:p>
        </p:txBody>
      </p:sp>
      <p:sp>
        <p:nvSpPr>
          <p:cNvPr id="17" name="MH_Other_10"/>
          <p:cNvSpPr/>
          <p:nvPr>
            <p:custDataLst>
              <p:tags r:id="rId14"/>
            </p:custDataLst>
          </p:nvPr>
        </p:nvSpPr>
        <p:spPr>
          <a:xfrm rot="2871886">
            <a:off x="7443785" y="2601632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zh-CN" altLang="en-US" sz="1400" dirty="0"/>
              <a:t>变更请</a:t>
            </a:r>
            <a:r>
              <a:rPr lang="zh-CN" altLang="en-US" sz="1400" dirty="0" smtClean="0"/>
              <a:t>求</a:t>
            </a:r>
            <a:endParaRPr lang="zh-CN" altLang="en-US" sz="1400" dirty="0"/>
          </a:p>
        </p:txBody>
      </p:sp>
      <p:sp>
        <p:nvSpPr>
          <p:cNvPr id="18" name="MH_Other_11"/>
          <p:cNvSpPr/>
          <p:nvPr>
            <p:custDataLst>
              <p:tags r:id="rId15"/>
            </p:custDataLst>
          </p:nvPr>
        </p:nvSpPr>
        <p:spPr>
          <a:xfrm>
            <a:off x="7151554" y="3356800"/>
            <a:ext cx="36000" cy="19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MH_SubTitle_5"/>
          <p:cNvSpPr txBox="1"/>
          <p:nvPr>
            <p:custDataLst>
              <p:tags r:id="rId16"/>
            </p:custDataLst>
          </p:nvPr>
        </p:nvSpPr>
        <p:spPr>
          <a:xfrm>
            <a:off x="7208093" y="3356800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LOREM IPSUM DOLOR SIT AMET</a:t>
            </a:r>
          </a:p>
        </p:txBody>
      </p:sp>
    </p:spTree>
    <p:extLst>
      <p:ext uri="{BB962C8B-B14F-4D97-AF65-F5344CB8AC3E}">
        <p14:creationId xmlns:p14="http://schemas.microsoft.com/office/powerpoint/2010/main" val="472442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配置审计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主要包括两种：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sz="2600" dirty="0"/>
              <a:t>功能审计（</a:t>
            </a:r>
            <a:r>
              <a:rPr lang="en-US" altLang="zh-CN" sz="2600" dirty="0"/>
              <a:t>Function Configuration Audit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1"/>
            <a:r>
              <a:rPr lang="zh-CN" altLang="en-US" sz="2200" dirty="0"/>
              <a:t>配置项的功能特性与需求的一致性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r>
              <a:rPr lang="zh-CN" altLang="en-US" sz="2600" dirty="0"/>
              <a:t>物理审计（</a:t>
            </a:r>
            <a:r>
              <a:rPr lang="en-US" altLang="zh-CN" sz="2600" dirty="0"/>
              <a:t>Physics Configuration Audit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1"/>
            <a:r>
              <a:rPr lang="zh-CN" altLang="en-US" sz="2200" dirty="0"/>
              <a:t>确保配置项与发布的软件产品一致</a:t>
            </a:r>
            <a:endParaRPr lang="en-US" altLang="zh-CN" sz="2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025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构建和发布管理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</a:t>
            </a:r>
            <a:r>
              <a:rPr lang="zh-CN" altLang="en-US" dirty="0" smtClean="0"/>
              <a:t>动构建</a:t>
            </a:r>
            <a:endParaRPr lang="en-US" altLang="zh-CN" dirty="0"/>
          </a:p>
          <a:p>
            <a:r>
              <a:rPr lang="zh-CN" altLang="en-US" dirty="0"/>
              <a:t>自动回溯机制</a:t>
            </a:r>
            <a:endParaRPr lang="en-US" altLang="zh-CN" dirty="0"/>
          </a:p>
          <a:p>
            <a:r>
              <a:rPr lang="zh-CN" altLang="en-US" dirty="0"/>
              <a:t>保证程序建立的一致性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687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软件配置管理给我们带来了什么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1"/>
          <p:cNvGraphicFramePr>
            <a:graphicFrameLocks/>
          </p:cNvGraphicFramePr>
          <p:nvPr>
            <p:extLst/>
          </p:nvPr>
        </p:nvGraphicFramePr>
        <p:xfrm>
          <a:off x="1043608" y="1600200"/>
          <a:ext cx="7056784" cy="2675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/>
                <a:gridCol w="2448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好处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问题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提高软件开发生产率</a:t>
                      </a:r>
                      <a:endParaRPr lang="zh-CN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为配置管理设置专门的职能人员，并且要有一些软硬件环境支持，增加了开发成本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降低软件维护费用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确保构建正确的系统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更好的质量保证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减少缺陷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对于简单系统的开发没有实际意义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减少人员流动所带来的影响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984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48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674813" y="1585913"/>
            <a:ext cx="547687" cy="596900"/>
          </a:xfrm>
          <a:custGeom>
            <a:avLst/>
            <a:gdLst>
              <a:gd name="T0" fmla="*/ 2147483646 w 187"/>
              <a:gd name="T1" fmla="*/ 2147483646 h 203"/>
              <a:gd name="T2" fmla="*/ 2147483646 w 187"/>
              <a:gd name="T3" fmla="*/ 2147483646 h 203"/>
              <a:gd name="T4" fmla="*/ 2147483646 w 187"/>
              <a:gd name="T5" fmla="*/ 2147483646 h 203"/>
              <a:gd name="T6" fmla="*/ 2147483646 w 187"/>
              <a:gd name="T7" fmla="*/ 2147483646 h 203"/>
              <a:gd name="T8" fmla="*/ 2147483646 w 187"/>
              <a:gd name="T9" fmla="*/ 2147483646 h 203"/>
              <a:gd name="T10" fmla="*/ 2147483646 w 187"/>
              <a:gd name="T11" fmla="*/ 2147483646 h 203"/>
              <a:gd name="T12" fmla="*/ 2147483646 w 187"/>
              <a:gd name="T13" fmla="*/ 2147483646 h 203"/>
              <a:gd name="T14" fmla="*/ 2147483646 w 187"/>
              <a:gd name="T15" fmla="*/ 2147483646 h 203"/>
              <a:gd name="T16" fmla="*/ 2147483646 w 187"/>
              <a:gd name="T17" fmla="*/ 2147483646 h 203"/>
              <a:gd name="T18" fmla="*/ 2147483646 w 187"/>
              <a:gd name="T19" fmla="*/ 2147483646 h 203"/>
              <a:gd name="T20" fmla="*/ 2147483646 w 187"/>
              <a:gd name="T21" fmla="*/ 2147483646 h 203"/>
              <a:gd name="T22" fmla="*/ 2147483646 w 187"/>
              <a:gd name="T23" fmla="*/ 2147483646 h 203"/>
              <a:gd name="T24" fmla="*/ 2147483646 w 187"/>
              <a:gd name="T25" fmla="*/ 2147483646 h 203"/>
              <a:gd name="T26" fmla="*/ 2147483646 w 187"/>
              <a:gd name="T27" fmla="*/ 2147483646 h 203"/>
              <a:gd name="T28" fmla="*/ 2147483646 w 187"/>
              <a:gd name="T29" fmla="*/ 2147483646 h 203"/>
              <a:gd name="T30" fmla="*/ 2147483646 w 187"/>
              <a:gd name="T31" fmla="*/ 2147483646 h 203"/>
              <a:gd name="T32" fmla="*/ 2147483646 w 187"/>
              <a:gd name="T33" fmla="*/ 2147483646 h 203"/>
              <a:gd name="T34" fmla="*/ 2147483646 w 187"/>
              <a:gd name="T35" fmla="*/ 2147483646 h 203"/>
              <a:gd name="T36" fmla="*/ 2147483646 w 187"/>
              <a:gd name="T37" fmla="*/ 2147483646 h 203"/>
              <a:gd name="T38" fmla="*/ 2147483646 w 187"/>
              <a:gd name="T39" fmla="*/ 2147483646 h 2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" name="Freeform 5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166938" y="2674938"/>
            <a:ext cx="549275" cy="595312"/>
          </a:xfrm>
          <a:custGeom>
            <a:avLst/>
            <a:gdLst>
              <a:gd name="T0" fmla="*/ 2147483646 w 187"/>
              <a:gd name="T1" fmla="*/ 2147483646 h 203"/>
              <a:gd name="T2" fmla="*/ 2147483646 w 187"/>
              <a:gd name="T3" fmla="*/ 2147483646 h 203"/>
              <a:gd name="T4" fmla="*/ 2147483646 w 187"/>
              <a:gd name="T5" fmla="*/ 2147483646 h 203"/>
              <a:gd name="T6" fmla="*/ 2147483646 w 187"/>
              <a:gd name="T7" fmla="*/ 2147483646 h 203"/>
              <a:gd name="T8" fmla="*/ 2147483646 w 187"/>
              <a:gd name="T9" fmla="*/ 2147483646 h 203"/>
              <a:gd name="T10" fmla="*/ 2147483646 w 187"/>
              <a:gd name="T11" fmla="*/ 2147483646 h 203"/>
              <a:gd name="T12" fmla="*/ 2147483646 w 187"/>
              <a:gd name="T13" fmla="*/ 2147483646 h 203"/>
              <a:gd name="T14" fmla="*/ 2147483646 w 187"/>
              <a:gd name="T15" fmla="*/ 2147483646 h 203"/>
              <a:gd name="T16" fmla="*/ 2147483646 w 187"/>
              <a:gd name="T17" fmla="*/ 2147483646 h 203"/>
              <a:gd name="T18" fmla="*/ 2147483646 w 187"/>
              <a:gd name="T19" fmla="*/ 2147483646 h 203"/>
              <a:gd name="T20" fmla="*/ 2147483646 w 187"/>
              <a:gd name="T21" fmla="*/ 2147483646 h 203"/>
              <a:gd name="T22" fmla="*/ 2147483646 w 187"/>
              <a:gd name="T23" fmla="*/ 2147483646 h 203"/>
              <a:gd name="T24" fmla="*/ 2147483646 w 187"/>
              <a:gd name="T25" fmla="*/ 2147483646 h 203"/>
              <a:gd name="T26" fmla="*/ 2147483646 w 187"/>
              <a:gd name="T27" fmla="*/ 2147483646 h 203"/>
              <a:gd name="T28" fmla="*/ 2147483646 w 187"/>
              <a:gd name="T29" fmla="*/ 2147483646 h 203"/>
              <a:gd name="T30" fmla="*/ 2147483646 w 187"/>
              <a:gd name="T31" fmla="*/ 2147483646 h 203"/>
              <a:gd name="T32" fmla="*/ 2147483646 w 187"/>
              <a:gd name="T33" fmla="*/ 2147483646 h 203"/>
              <a:gd name="T34" fmla="*/ 2147483646 w 187"/>
              <a:gd name="T35" fmla="*/ 2147483646 h 203"/>
              <a:gd name="T36" fmla="*/ 2147483646 w 187"/>
              <a:gd name="T37" fmla="*/ 2147483646 h 203"/>
              <a:gd name="T38" fmla="*/ 2147483646 w 187"/>
              <a:gd name="T39" fmla="*/ 2147483646 h 2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Freeform 56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674813" y="3763963"/>
            <a:ext cx="547687" cy="595312"/>
          </a:xfrm>
          <a:custGeom>
            <a:avLst/>
            <a:gdLst>
              <a:gd name="T0" fmla="*/ 74 w 187"/>
              <a:gd name="T1" fmla="*/ 97 h 203"/>
              <a:gd name="T2" fmla="*/ 72 w 187"/>
              <a:gd name="T3" fmla="*/ 128 h 203"/>
              <a:gd name="T4" fmla="*/ 113 w 187"/>
              <a:gd name="T5" fmla="*/ 115 h 203"/>
              <a:gd name="T6" fmla="*/ 48 w 187"/>
              <a:gd name="T7" fmla="*/ 64 h 203"/>
              <a:gd name="T8" fmla="*/ 27 w 187"/>
              <a:gd name="T9" fmla="*/ 145 h 203"/>
              <a:gd name="T10" fmla="*/ 85 w 187"/>
              <a:gd name="T11" fmla="*/ 179 h 203"/>
              <a:gd name="T12" fmla="*/ 153 w 187"/>
              <a:gd name="T13" fmla="*/ 59 h 203"/>
              <a:gd name="T14" fmla="*/ 66 w 187"/>
              <a:gd name="T15" fmla="*/ 20 h 203"/>
              <a:gd name="T16" fmla="*/ 11 w 187"/>
              <a:gd name="T17" fmla="*/ 39 h 203"/>
              <a:gd name="T18" fmla="*/ 103 w 187"/>
              <a:gd name="T19" fmla="*/ 10 h 203"/>
              <a:gd name="T20" fmla="*/ 151 w 187"/>
              <a:gd name="T21" fmla="*/ 33 h 203"/>
              <a:gd name="T22" fmla="*/ 177 w 187"/>
              <a:gd name="T23" fmla="*/ 123 h 203"/>
              <a:gd name="T24" fmla="*/ 127 w 187"/>
              <a:gd name="T25" fmla="*/ 186 h 203"/>
              <a:gd name="T26" fmla="*/ 7 w 187"/>
              <a:gd name="T27" fmla="*/ 135 h 203"/>
              <a:gd name="T28" fmla="*/ 54 w 187"/>
              <a:gd name="T29" fmla="*/ 51 h 203"/>
              <a:gd name="T30" fmla="*/ 127 w 187"/>
              <a:gd name="T31" fmla="*/ 83 h 203"/>
              <a:gd name="T32" fmla="*/ 105 w 187"/>
              <a:gd name="T33" fmla="*/ 140 h 203"/>
              <a:gd name="T34" fmla="*/ 68 w 187"/>
              <a:gd name="T35" fmla="*/ 142 h 203"/>
              <a:gd name="T36" fmla="*/ 53 w 187"/>
              <a:gd name="T37" fmla="*/ 100 h 203"/>
              <a:gd name="T38" fmla="*/ 74 w 187"/>
              <a:gd name="T39" fmla="*/ 9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3" name="Freeform 60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166938" y="4851400"/>
            <a:ext cx="549275" cy="596900"/>
          </a:xfrm>
          <a:custGeom>
            <a:avLst/>
            <a:gdLst>
              <a:gd name="T0" fmla="*/ 74 w 187"/>
              <a:gd name="T1" fmla="*/ 97 h 203"/>
              <a:gd name="T2" fmla="*/ 72 w 187"/>
              <a:gd name="T3" fmla="*/ 128 h 203"/>
              <a:gd name="T4" fmla="*/ 113 w 187"/>
              <a:gd name="T5" fmla="*/ 115 h 203"/>
              <a:gd name="T6" fmla="*/ 48 w 187"/>
              <a:gd name="T7" fmla="*/ 64 h 203"/>
              <a:gd name="T8" fmla="*/ 27 w 187"/>
              <a:gd name="T9" fmla="*/ 145 h 203"/>
              <a:gd name="T10" fmla="*/ 85 w 187"/>
              <a:gd name="T11" fmla="*/ 179 h 203"/>
              <a:gd name="T12" fmla="*/ 153 w 187"/>
              <a:gd name="T13" fmla="*/ 59 h 203"/>
              <a:gd name="T14" fmla="*/ 66 w 187"/>
              <a:gd name="T15" fmla="*/ 20 h 203"/>
              <a:gd name="T16" fmla="*/ 11 w 187"/>
              <a:gd name="T17" fmla="*/ 39 h 203"/>
              <a:gd name="T18" fmla="*/ 103 w 187"/>
              <a:gd name="T19" fmla="*/ 10 h 203"/>
              <a:gd name="T20" fmla="*/ 151 w 187"/>
              <a:gd name="T21" fmla="*/ 33 h 203"/>
              <a:gd name="T22" fmla="*/ 177 w 187"/>
              <a:gd name="T23" fmla="*/ 123 h 203"/>
              <a:gd name="T24" fmla="*/ 127 w 187"/>
              <a:gd name="T25" fmla="*/ 186 h 203"/>
              <a:gd name="T26" fmla="*/ 7 w 187"/>
              <a:gd name="T27" fmla="*/ 135 h 203"/>
              <a:gd name="T28" fmla="*/ 54 w 187"/>
              <a:gd name="T29" fmla="*/ 51 h 203"/>
              <a:gd name="T30" fmla="*/ 127 w 187"/>
              <a:gd name="T31" fmla="*/ 83 h 203"/>
              <a:gd name="T32" fmla="*/ 105 w 187"/>
              <a:gd name="T33" fmla="*/ 140 h 203"/>
              <a:gd name="T34" fmla="*/ 68 w 187"/>
              <a:gd name="T35" fmla="*/ 142 h 203"/>
              <a:gd name="T36" fmla="*/ 53 w 187"/>
              <a:gd name="T37" fmla="*/ 100 h 203"/>
              <a:gd name="T38" fmla="*/ 74 w 187"/>
              <a:gd name="T39" fmla="*/ 9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054" name="文本框 15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299200" y="887413"/>
            <a:ext cx="1016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chemeClr val="accent1"/>
                </a:solidFill>
                <a:latin typeface="苏新诗卵石体" pitchFamily="49" charset="-122"/>
                <a:ea typeface="苏新诗卵石体" pitchFamily="49" charset="-122"/>
              </a:rPr>
              <a:t>目</a:t>
            </a:r>
          </a:p>
        </p:txBody>
      </p:sp>
      <p:sp>
        <p:nvSpPr>
          <p:cNvPr id="2055" name="文本框 15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37388" y="1766888"/>
            <a:ext cx="1016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chemeClr val="accent2"/>
                </a:solidFill>
                <a:latin typeface="苏新诗卵石体" pitchFamily="49" charset="-122"/>
                <a:ea typeface="苏新诗卵石体" pitchFamily="49" charset="-122"/>
              </a:rPr>
              <a:t>录</a:t>
            </a:r>
          </a:p>
        </p:txBody>
      </p:sp>
      <p:sp>
        <p:nvSpPr>
          <p:cNvPr id="161" name="文本框 160"/>
          <p:cNvSpPr txBox="1"/>
          <p:nvPr>
            <p:custDataLst>
              <p:tags r:id="rId8"/>
            </p:custDataLst>
          </p:nvPr>
        </p:nvSpPr>
        <p:spPr>
          <a:xfrm rot="5400000">
            <a:off x="5200651" y="3381375"/>
            <a:ext cx="3097212" cy="719137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zh-CN"/>
            </a:defPPr>
            <a:lvl1pPr algn="ctr">
              <a:defRPr sz="6000">
                <a:solidFill>
                  <a:srgbClr val="B3D731"/>
                </a:solidFill>
                <a:latin typeface="苏新诗卵石体" panose="02010609000101010101" pitchFamily="49" charset="-122"/>
                <a:ea typeface="苏新诗卵石体" panose="02010609000101010101" pitchFamily="49" charset="-122"/>
              </a:defRPr>
            </a:lvl1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chemeClr val="accent3"/>
                </a:solidFill>
              </a:rPr>
              <a:t>CONTENTS</a:t>
            </a:r>
            <a:endParaRPr lang="zh-CN" altLang="en-US" sz="3200">
              <a:solidFill>
                <a:schemeClr val="accent3"/>
              </a:solidFill>
            </a:endParaRPr>
          </a:p>
        </p:txBody>
      </p:sp>
      <p:sp>
        <p:nvSpPr>
          <p:cNvPr id="13" name="文本框 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11400" y="1516063"/>
            <a:ext cx="373856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为什</a:t>
            </a: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么需要配置管理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805113" y="2605088"/>
            <a:ext cx="366395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软件配置管理的发展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2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311400" y="3692525"/>
            <a:ext cx="3663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latin typeface="+mn-lt"/>
                <a:ea typeface="+mn-ea"/>
              </a:rPr>
              <a:t>常用配置管理工具</a:t>
            </a:r>
            <a:endParaRPr lang="zh-CN" altLang="en-US" sz="2400" dirty="0" smtClean="0">
              <a:latin typeface="+mn-lt"/>
              <a:ea typeface="+mn-ea"/>
            </a:endParaRPr>
          </a:p>
        </p:txBody>
      </p:sp>
      <p:sp>
        <p:nvSpPr>
          <p:cNvPr id="16" name="文本框 2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805113" y="4764088"/>
            <a:ext cx="3663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关于配置管理的思考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956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配置管</a:t>
            </a:r>
            <a:r>
              <a:rPr lang="zh-CN" altLang="en-US" dirty="0" smtClean="0"/>
              <a:t>理工具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源</a:t>
            </a:r>
            <a:r>
              <a:rPr lang="zh-CN" altLang="en-US" dirty="0" smtClean="0">
                <a:solidFill>
                  <a:srgbClr val="00B0F0"/>
                </a:solidFill>
              </a:rPr>
              <a:t>码管理与版本管理（</a:t>
            </a:r>
            <a:r>
              <a:rPr lang="en-US" altLang="zh-CN" dirty="0" smtClean="0">
                <a:solidFill>
                  <a:srgbClr val="00B0F0"/>
                </a:solidFill>
              </a:rPr>
              <a:t>SVN</a:t>
            </a:r>
            <a:r>
              <a:rPr lang="zh-CN" altLang="en-US" dirty="0" smtClean="0">
                <a:solidFill>
                  <a:srgbClr val="00B0F0"/>
                </a:solidFill>
              </a:rPr>
              <a:t>、</a:t>
            </a:r>
            <a:r>
              <a:rPr lang="en-US" altLang="zh-CN" dirty="0" smtClean="0">
                <a:solidFill>
                  <a:srgbClr val="00B0F0"/>
                </a:solidFill>
              </a:rPr>
              <a:t>GIT</a:t>
            </a:r>
            <a:r>
              <a:rPr lang="zh-CN" altLang="en-US" dirty="0" smtClean="0">
                <a:solidFill>
                  <a:srgbClr val="00B0F0"/>
                </a:solidFill>
              </a:rPr>
              <a:t>）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变更管</a:t>
            </a:r>
            <a:r>
              <a:rPr lang="zh-CN" altLang="en-US" dirty="0" smtClean="0">
                <a:solidFill>
                  <a:srgbClr val="00B0F0"/>
                </a:solidFill>
              </a:rPr>
              <a:t>理（ </a:t>
            </a:r>
            <a:r>
              <a:rPr lang="en-US" altLang="zh-CN" dirty="0" smtClean="0">
                <a:solidFill>
                  <a:srgbClr val="00B0F0"/>
                </a:solidFill>
              </a:rPr>
              <a:t>JIRA</a:t>
            </a:r>
            <a:r>
              <a:rPr lang="zh-CN" altLang="en-US" dirty="0" smtClean="0">
                <a:solidFill>
                  <a:srgbClr val="00B0F0"/>
                </a:solidFill>
              </a:rPr>
              <a:t>、</a:t>
            </a:r>
            <a:r>
              <a:rPr lang="en-US" altLang="zh-CN" dirty="0" smtClean="0">
                <a:solidFill>
                  <a:srgbClr val="00B0F0"/>
                </a:solidFill>
              </a:rPr>
              <a:t>Confluence </a:t>
            </a:r>
            <a:r>
              <a:rPr lang="zh-CN" altLang="en-US" dirty="0" smtClean="0">
                <a:solidFill>
                  <a:srgbClr val="00B0F0"/>
                </a:solidFill>
              </a:rPr>
              <a:t>）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dirty="0"/>
              <a:t>构建管</a:t>
            </a:r>
            <a:r>
              <a:rPr lang="zh-CN" altLang="en-US" dirty="0" smtClean="0"/>
              <a:t>理（ 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Maven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代</a:t>
            </a:r>
            <a:r>
              <a:rPr lang="zh-CN" altLang="en-US" dirty="0" smtClean="0"/>
              <a:t>码静态扫描（</a:t>
            </a:r>
            <a:r>
              <a:rPr lang="en-US" altLang="zh-CN" dirty="0" smtClean="0"/>
              <a:t>Sonar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持续集</a:t>
            </a:r>
            <a:r>
              <a:rPr lang="zh-CN" altLang="en-US" dirty="0" smtClean="0"/>
              <a:t>成（ </a:t>
            </a:r>
            <a:r>
              <a:rPr lang="en-US" altLang="zh-CN" dirty="0" smtClean="0"/>
              <a:t>GIT &amp; Jenkins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自动部</a:t>
            </a:r>
            <a:r>
              <a:rPr lang="zh-CN" altLang="en-US" dirty="0" smtClean="0"/>
              <a:t>署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Ansible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Saltstack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DevOps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48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674813" y="1585913"/>
            <a:ext cx="547687" cy="596900"/>
          </a:xfrm>
          <a:custGeom>
            <a:avLst/>
            <a:gdLst>
              <a:gd name="T0" fmla="*/ 2147483646 w 187"/>
              <a:gd name="T1" fmla="*/ 2147483646 h 203"/>
              <a:gd name="T2" fmla="*/ 2147483646 w 187"/>
              <a:gd name="T3" fmla="*/ 2147483646 h 203"/>
              <a:gd name="T4" fmla="*/ 2147483646 w 187"/>
              <a:gd name="T5" fmla="*/ 2147483646 h 203"/>
              <a:gd name="T6" fmla="*/ 2147483646 w 187"/>
              <a:gd name="T7" fmla="*/ 2147483646 h 203"/>
              <a:gd name="T8" fmla="*/ 2147483646 w 187"/>
              <a:gd name="T9" fmla="*/ 2147483646 h 203"/>
              <a:gd name="T10" fmla="*/ 2147483646 w 187"/>
              <a:gd name="T11" fmla="*/ 2147483646 h 203"/>
              <a:gd name="T12" fmla="*/ 2147483646 w 187"/>
              <a:gd name="T13" fmla="*/ 2147483646 h 203"/>
              <a:gd name="T14" fmla="*/ 2147483646 w 187"/>
              <a:gd name="T15" fmla="*/ 2147483646 h 203"/>
              <a:gd name="T16" fmla="*/ 2147483646 w 187"/>
              <a:gd name="T17" fmla="*/ 2147483646 h 203"/>
              <a:gd name="T18" fmla="*/ 2147483646 w 187"/>
              <a:gd name="T19" fmla="*/ 2147483646 h 203"/>
              <a:gd name="T20" fmla="*/ 2147483646 w 187"/>
              <a:gd name="T21" fmla="*/ 2147483646 h 203"/>
              <a:gd name="T22" fmla="*/ 2147483646 w 187"/>
              <a:gd name="T23" fmla="*/ 2147483646 h 203"/>
              <a:gd name="T24" fmla="*/ 2147483646 w 187"/>
              <a:gd name="T25" fmla="*/ 2147483646 h 203"/>
              <a:gd name="T26" fmla="*/ 2147483646 w 187"/>
              <a:gd name="T27" fmla="*/ 2147483646 h 203"/>
              <a:gd name="T28" fmla="*/ 2147483646 w 187"/>
              <a:gd name="T29" fmla="*/ 2147483646 h 203"/>
              <a:gd name="T30" fmla="*/ 2147483646 w 187"/>
              <a:gd name="T31" fmla="*/ 2147483646 h 203"/>
              <a:gd name="T32" fmla="*/ 2147483646 w 187"/>
              <a:gd name="T33" fmla="*/ 2147483646 h 203"/>
              <a:gd name="T34" fmla="*/ 2147483646 w 187"/>
              <a:gd name="T35" fmla="*/ 2147483646 h 203"/>
              <a:gd name="T36" fmla="*/ 2147483646 w 187"/>
              <a:gd name="T37" fmla="*/ 2147483646 h 203"/>
              <a:gd name="T38" fmla="*/ 2147483646 w 187"/>
              <a:gd name="T39" fmla="*/ 2147483646 h 2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" name="Freeform 5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166938" y="2674938"/>
            <a:ext cx="549275" cy="595312"/>
          </a:xfrm>
          <a:custGeom>
            <a:avLst/>
            <a:gdLst>
              <a:gd name="T0" fmla="*/ 2147483646 w 187"/>
              <a:gd name="T1" fmla="*/ 2147483646 h 203"/>
              <a:gd name="T2" fmla="*/ 2147483646 w 187"/>
              <a:gd name="T3" fmla="*/ 2147483646 h 203"/>
              <a:gd name="T4" fmla="*/ 2147483646 w 187"/>
              <a:gd name="T5" fmla="*/ 2147483646 h 203"/>
              <a:gd name="T6" fmla="*/ 2147483646 w 187"/>
              <a:gd name="T7" fmla="*/ 2147483646 h 203"/>
              <a:gd name="T8" fmla="*/ 2147483646 w 187"/>
              <a:gd name="T9" fmla="*/ 2147483646 h 203"/>
              <a:gd name="T10" fmla="*/ 2147483646 w 187"/>
              <a:gd name="T11" fmla="*/ 2147483646 h 203"/>
              <a:gd name="T12" fmla="*/ 2147483646 w 187"/>
              <a:gd name="T13" fmla="*/ 2147483646 h 203"/>
              <a:gd name="T14" fmla="*/ 2147483646 w 187"/>
              <a:gd name="T15" fmla="*/ 2147483646 h 203"/>
              <a:gd name="T16" fmla="*/ 2147483646 w 187"/>
              <a:gd name="T17" fmla="*/ 2147483646 h 203"/>
              <a:gd name="T18" fmla="*/ 2147483646 w 187"/>
              <a:gd name="T19" fmla="*/ 2147483646 h 203"/>
              <a:gd name="T20" fmla="*/ 2147483646 w 187"/>
              <a:gd name="T21" fmla="*/ 2147483646 h 203"/>
              <a:gd name="T22" fmla="*/ 2147483646 w 187"/>
              <a:gd name="T23" fmla="*/ 2147483646 h 203"/>
              <a:gd name="T24" fmla="*/ 2147483646 w 187"/>
              <a:gd name="T25" fmla="*/ 2147483646 h 203"/>
              <a:gd name="T26" fmla="*/ 2147483646 w 187"/>
              <a:gd name="T27" fmla="*/ 2147483646 h 203"/>
              <a:gd name="T28" fmla="*/ 2147483646 w 187"/>
              <a:gd name="T29" fmla="*/ 2147483646 h 203"/>
              <a:gd name="T30" fmla="*/ 2147483646 w 187"/>
              <a:gd name="T31" fmla="*/ 2147483646 h 203"/>
              <a:gd name="T32" fmla="*/ 2147483646 w 187"/>
              <a:gd name="T33" fmla="*/ 2147483646 h 203"/>
              <a:gd name="T34" fmla="*/ 2147483646 w 187"/>
              <a:gd name="T35" fmla="*/ 2147483646 h 203"/>
              <a:gd name="T36" fmla="*/ 2147483646 w 187"/>
              <a:gd name="T37" fmla="*/ 2147483646 h 203"/>
              <a:gd name="T38" fmla="*/ 2147483646 w 187"/>
              <a:gd name="T39" fmla="*/ 2147483646 h 2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Freeform 56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674813" y="3763963"/>
            <a:ext cx="547687" cy="595312"/>
          </a:xfrm>
          <a:custGeom>
            <a:avLst/>
            <a:gdLst>
              <a:gd name="T0" fmla="*/ 74 w 187"/>
              <a:gd name="T1" fmla="*/ 97 h 203"/>
              <a:gd name="T2" fmla="*/ 72 w 187"/>
              <a:gd name="T3" fmla="*/ 128 h 203"/>
              <a:gd name="T4" fmla="*/ 113 w 187"/>
              <a:gd name="T5" fmla="*/ 115 h 203"/>
              <a:gd name="T6" fmla="*/ 48 w 187"/>
              <a:gd name="T7" fmla="*/ 64 h 203"/>
              <a:gd name="T8" fmla="*/ 27 w 187"/>
              <a:gd name="T9" fmla="*/ 145 h 203"/>
              <a:gd name="T10" fmla="*/ 85 w 187"/>
              <a:gd name="T11" fmla="*/ 179 h 203"/>
              <a:gd name="T12" fmla="*/ 153 w 187"/>
              <a:gd name="T13" fmla="*/ 59 h 203"/>
              <a:gd name="T14" fmla="*/ 66 w 187"/>
              <a:gd name="T15" fmla="*/ 20 h 203"/>
              <a:gd name="T16" fmla="*/ 11 w 187"/>
              <a:gd name="T17" fmla="*/ 39 h 203"/>
              <a:gd name="T18" fmla="*/ 103 w 187"/>
              <a:gd name="T19" fmla="*/ 10 h 203"/>
              <a:gd name="T20" fmla="*/ 151 w 187"/>
              <a:gd name="T21" fmla="*/ 33 h 203"/>
              <a:gd name="T22" fmla="*/ 177 w 187"/>
              <a:gd name="T23" fmla="*/ 123 h 203"/>
              <a:gd name="T24" fmla="*/ 127 w 187"/>
              <a:gd name="T25" fmla="*/ 186 h 203"/>
              <a:gd name="T26" fmla="*/ 7 w 187"/>
              <a:gd name="T27" fmla="*/ 135 h 203"/>
              <a:gd name="T28" fmla="*/ 54 w 187"/>
              <a:gd name="T29" fmla="*/ 51 h 203"/>
              <a:gd name="T30" fmla="*/ 127 w 187"/>
              <a:gd name="T31" fmla="*/ 83 h 203"/>
              <a:gd name="T32" fmla="*/ 105 w 187"/>
              <a:gd name="T33" fmla="*/ 140 h 203"/>
              <a:gd name="T34" fmla="*/ 68 w 187"/>
              <a:gd name="T35" fmla="*/ 142 h 203"/>
              <a:gd name="T36" fmla="*/ 53 w 187"/>
              <a:gd name="T37" fmla="*/ 100 h 203"/>
              <a:gd name="T38" fmla="*/ 74 w 187"/>
              <a:gd name="T39" fmla="*/ 9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3" name="Freeform 60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166938" y="4851400"/>
            <a:ext cx="549275" cy="596900"/>
          </a:xfrm>
          <a:custGeom>
            <a:avLst/>
            <a:gdLst>
              <a:gd name="T0" fmla="*/ 74 w 187"/>
              <a:gd name="T1" fmla="*/ 97 h 203"/>
              <a:gd name="T2" fmla="*/ 72 w 187"/>
              <a:gd name="T3" fmla="*/ 128 h 203"/>
              <a:gd name="T4" fmla="*/ 113 w 187"/>
              <a:gd name="T5" fmla="*/ 115 h 203"/>
              <a:gd name="T6" fmla="*/ 48 w 187"/>
              <a:gd name="T7" fmla="*/ 64 h 203"/>
              <a:gd name="T8" fmla="*/ 27 w 187"/>
              <a:gd name="T9" fmla="*/ 145 h 203"/>
              <a:gd name="T10" fmla="*/ 85 w 187"/>
              <a:gd name="T11" fmla="*/ 179 h 203"/>
              <a:gd name="T12" fmla="*/ 153 w 187"/>
              <a:gd name="T13" fmla="*/ 59 h 203"/>
              <a:gd name="T14" fmla="*/ 66 w 187"/>
              <a:gd name="T15" fmla="*/ 20 h 203"/>
              <a:gd name="T16" fmla="*/ 11 w 187"/>
              <a:gd name="T17" fmla="*/ 39 h 203"/>
              <a:gd name="T18" fmla="*/ 103 w 187"/>
              <a:gd name="T19" fmla="*/ 10 h 203"/>
              <a:gd name="T20" fmla="*/ 151 w 187"/>
              <a:gd name="T21" fmla="*/ 33 h 203"/>
              <a:gd name="T22" fmla="*/ 177 w 187"/>
              <a:gd name="T23" fmla="*/ 123 h 203"/>
              <a:gd name="T24" fmla="*/ 127 w 187"/>
              <a:gd name="T25" fmla="*/ 186 h 203"/>
              <a:gd name="T26" fmla="*/ 7 w 187"/>
              <a:gd name="T27" fmla="*/ 135 h 203"/>
              <a:gd name="T28" fmla="*/ 54 w 187"/>
              <a:gd name="T29" fmla="*/ 51 h 203"/>
              <a:gd name="T30" fmla="*/ 127 w 187"/>
              <a:gd name="T31" fmla="*/ 83 h 203"/>
              <a:gd name="T32" fmla="*/ 105 w 187"/>
              <a:gd name="T33" fmla="*/ 140 h 203"/>
              <a:gd name="T34" fmla="*/ 68 w 187"/>
              <a:gd name="T35" fmla="*/ 142 h 203"/>
              <a:gd name="T36" fmla="*/ 53 w 187"/>
              <a:gd name="T37" fmla="*/ 100 h 203"/>
              <a:gd name="T38" fmla="*/ 74 w 187"/>
              <a:gd name="T39" fmla="*/ 9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054" name="文本框 15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299200" y="887413"/>
            <a:ext cx="1016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chemeClr val="accent1"/>
                </a:solidFill>
                <a:latin typeface="苏新诗卵石体" pitchFamily="49" charset="-122"/>
                <a:ea typeface="苏新诗卵石体" pitchFamily="49" charset="-122"/>
              </a:rPr>
              <a:t>目</a:t>
            </a:r>
          </a:p>
        </p:txBody>
      </p:sp>
      <p:sp>
        <p:nvSpPr>
          <p:cNvPr id="2055" name="文本框 15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37388" y="1766888"/>
            <a:ext cx="1016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chemeClr val="accent2"/>
                </a:solidFill>
                <a:latin typeface="苏新诗卵石体" pitchFamily="49" charset="-122"/>
                <a:ea typeface="苏新诗卵石体" pitchFamily="49" charset="-122"/>
              </a:rPr>
              <a:t>录</a:t>
            </a:r>
          </a:p>
        </p:txBody>
      </p:sp>
      <p:sp>
        <p:nvSpPr>
          <p:cNvPr id="161" name="文本框 160"/>
          <p:cNvSpPr txBox="1"/>
          <p:nvPr>
            <p:custDataLst>
              <p:tags r:id="rId8"/>
            </p:custDataLst>
          </p:nvPr>
        </p:nvSpPr>
        <p:spPr>
          <a:xfrm rot="5400000">
            <a:off x="5200651" y="3381375"/>
            <a:ext cx="3097212" cy="719137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zh-CN"/>
            </a:defPPr>
            <a:lvl1pPr algn="ctr">
              <a:defRPr sz="6000">
                <a:solidFill>
                  <a:srgbClr val="B3D731"/>
                </a:solidFill>
                <a:latin typeface="苏新诗卵石体" panose="02010609000101010101" pitchFamily="49" charset="-122"/>
                <a:ea typeface="苏新诗卵石体" panose="02010609000101010101" pitchFamily="49" charset="-122"/>
              </a:defRPr>
            </a:lvl1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chemeClr val="accent3"/>
                </a:solidFill>
              </a:rPr>
              <a:t>CONTENTS</a:t>
            </a:r>
            <a:endParaRPr lang="zh-CN" altLang="en-US" sz="3200">
              <a:solidFill>
                <a:schemeClr val="accent3"/>
              </a:solidFill>
            </a:endParaRPr>
          </a:p>
        </p:txBody>
      </p:sp>
      <p:sp>
        <p:nvSpPr>
          <p:cNvPr id="13" name="文本框 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11400" y="1516063"/>
            <a:ext cx="373856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为什</a:t>
            </a: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么需要配置管理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805113" y="2605088"/>
            <a:ext cx="366395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软件配置管理的发展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2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311400" y="3692525"/>
            <a:ext cx="3663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常用配置管理工具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文本框 2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805113" y="4764088"/>
            <a:ext cx="3663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latin typeface="+mn-lt"/>
                <a:ea typeface="+mn-ea"/>
              </a:rPr>
              <a:t>关于配置管理的思考</a:t>
            </a:r>
            <a:endParaRPr lang="zh-CN" altLang="en-US" sz="2400" dirty="0" smtClean="0"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54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827584" y="1196752"/>
            <a:ext cx="7272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案例影响：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上线后不久，客户反馈系统有问题，影响正常使用，系统需要回滚。经维护人员检查发现，出问题的代码</a:t>
            </a:r>
            <a:r>
              <a:rPr lang="en-US" altLang="zh-CN" sz="2400" dirty="0" smtClean="0"/>
              <a:t>SVN</a:t>
            </a:r>
            <a:r>
              <a:rPr lang="zh-CN" altLang="en-US" sz="2400" dirty="0" smtClean="0"/>
              <a:t>库中并不存在，几经周折，终于发现出问题的地方是由于小张在新特性开发过程中引发。</a:t>
            </a:r>
            <a:endParaRPr lang="zh-CN" altLang="en-US" sz="2400" dirty="0"/>
          </a:p>
        </p:txBody>
      </p:sp>
      <p:sp>
        <p:nvSpPr>
          <p:cNvPr id="3" name="文本框 4"/>
          <p:cNvSpPr txBox="1"/>
          <p:nvPr/>
        </p:nvSpPr>
        <p:spPr>
          <a:xfrm>
            <a:off x="821750" y="3789040"/>
            <a:ext cx="727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我们为此付出了：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客户系统无法正常使用的损失。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维护人员定位问题额外产生的时间。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系统发布人员一次无效的发布工作。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174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关于配置管理的思考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MH_Other_1"/>
          <p:cNvSpPr/>
          <p:nvPr>
            <p:custDataLst>
              <p:tags r:id="rId1"/>
            </p:custDataLst>
          </p:nvPr>
        </p:nvSpPr>
        <p:spPr>
          <a:xfrm>
            <a:off x="1154545" y="2345192"/>
            <a:ext cx="598161" cy="411551"/>
          </a:xfrm>
          <a:custGeom>
            <a:avLst/>
            <a:gdLst>
              <a:gd name="connsiteX0" fmla="*/ 0 w 624254"/>
              <a:gd name="connsiteY0" fmla="*/ 0 h 504000"/>
              <a:gd name="connsiteX1" fmla="*/ 96717 w 624254"/>
              <a:gd name="connsiteY1" fmla="*/ 0 h 504000"/>
              <a:gd name="connsiteX2" fmla="*/ 96717 w 624254"/>
              <a:gd name="connsiteY2" fmla="*/ 202222 h 504000"/>
              <a:gd name="connsiteX3" fmla="*/ 316524 w 624254"/>
              <a:gd name="connsiteY3" fmla="*/ 422029 h 504000"/>
              <a:gd name="connsiteX4" fmla="*/ 536331 w 624254"/>
              <a:gd name="connsiteY4" fmla="*/ 202222 h 504000"/>
              <a:gd name="connsiteX5" fmla="*/ 536331 w 624254"/>
              <a:gd name="connsiteY5" fmla="*/ 0 h 504000"/>
              <a:gd name="connsiteX6" fmla="*/ 624254 w 624254"/>
              <a:gd name="connsiteY6" fmla="*/ 0 h 504000"/>
              <a:gd name="connsiteX7" fmla="*/ 624254 w 624254"/>
              <a:gd name="connsiteY7" fmla="*/ 504000 h 504000"/>
              <a:gd name="connsiteX8" fmla="*/ 0 w 624254"/>
              <a:gd name="connsiteY8" fmla="*/ 504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254" h="504000">
                <a:moveTo>
                  <a:pt x="0" y="0"/>
                </a:moveTo>
                <a:lnTo>
                  <a:pt x="96717" y="0"/>
                </a:lnTo>
                <a:lnTo>
                  <a:pt x="96717" y="202222"/>
                </a:lnTo>
                <a:cubicBezTo>
                  <a:pt x="96717" y="323618"/>
                  <a:pt x="195128" y="422029"/>
                  <a:pt x="316524" y="422029"/>
                </a:cubicBezTo>
                <a:cubicBezTo>
                  <a:pt x="437920" y="422029"/>
                  <a:pt x="536331" y="323618"/>
                  <a:pt x="536331" y="202222"/>
                </a:cubicBezTo>
                <a:lnTo>
                  <a:pt x="536331" y="0"/>
                </a:lnTo>
                <a:lnTo>
                  <a:pt x="624254" y="0"/>
                </a:lnTo>
                <a:lnTo>
                  <a:pt x="624254" y="504000"/>
                </a:lnTo>
                <a:lnTo>
                  <a:pt x="0" y="504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MH_SubTitle_1"/>
          <p:cNvSpPr/>
          <p:nvPr>
            <p:custDataLst>
              <p:tags r:id="rId2"/>
            </p:custDataLst>
          </p:nvPr>
        </p:nvSpPr>
        <p:spPr>
          <a:xfrm>
            <a:off x="1752704" y="2345191"/>
            <a:ext cx="4619495" cy="411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</a:rPr>
              <a:t>配置管理是一个过程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8" name="MH_Other_2"/>
          <p:cNvSpPr/>
          <p:nvPr>
            <p:custDataLst>
              <p:tags r:id="rId3"/>
            </p:custDataLst>
          </p:nvPr>
        </p:nvSpPr>
        <p:spPr>
          <a:xfrm>
            <a:off x="1154545" y="3227492"/>
            <a:ext cx="598161" cy="411551"/>
          </a:xfrm>
          <a:custGeom>
            <a:avLst/>
            <a:gdLst>
              <a:gd name="connsiteX0" fmla="*/ 0 w 624254"/>
              <a:gd name="connsiteY0" fmla="*/ 0 h 504000"/>
              <a:gd name="connsiteX1" fmla="*/ 96717 w 624254"/>
              <a:gd name="connsiteY1" fmla="*/ 0 h 504000"/>
              <a:gd name="connsiteX2" fmla="*/ 96717 w 624254"/>
              <a:gd name="connsiteY2" fmla="*/ 202222 h 504000"/>
              <a:gd name="connsiteX3" fmla="*/ 316524 w 624254"/>
              <a:gd name="connsiteY3" fmla="*/ 422029 h 504000"/>
              <a:gd name="connsiteX4" fmla="*/ 536331 w 624254"/>
              <a:gd name="connsiteY4" fmla="*/ 202222 h 504000"/>
              <a:gd name="connsiteX5" fmla="*/ 536331 w 624254"/>
              <a:gd name="connsiteY5" fmla="*/ 0 h 504000"/>
              <a:gd name="connsiteX6" fmla="*/ 624254 w 624254"/>
              <a:gd name="connsiteY6" fmla="*/ 0 h 504000"/>
              <a:gd name="connsiteX7" fmla="*/ 624254 w 624254"/>
              <a:gd name="connsiteY7" fmla="*/ 504000 h 504000"/>
              <a:gd name="connsiteX8" fmla="*/ 0 w 624254"/>
              <a:gd name="connsiteY8" fmla="*/ 504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254" h="504000">
                <a:moveTo>
                  <a:pt x="0" y="0"/>
                </a:moveTo>
                <a:lnTo>
                  <a:pt x="96717" y="0"/>
                </a:lnTo>
                <a:lnTo>
                  <a:pt x="96717" y="202222"/>
                </a:lnTo>
                <a:cubicBezTo>
                  <a:pt x="96717" y="323618"/>
                  <a:pt x="195128" y="422029"/>
                  <a:pt x="316524" y="422029"/>
                </a:cubicBezTo>
                <a:cubicBezTo>
                  <a:pt x="437920" y="422029"/>
                  <a:pt x="536331" y="323618"/>
                  <a:pt x="536331" y="202222"/>
                </a:cubicBezTo>
                <a:lnTo>
                  <a:pt x="536331" y="0"/>
                </a:lnTo>
                <a:lnTo>
                  <a:pt x="624254" y="0"/>
                </a:lnTo>
                <a:lnTo>
                  <a:pt x="624254" y="504000"/>
                </a:lnTo>
                <a:lnTo>
                  <a:pt x="0" y="504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MH_SubTitle_2"/>
          <p:cNvSpPr/>
          <p:nvPr>
            <p:custDataLst>
              <p:tags r:id="rId4"/>
            </p:custDataLst>
          </p:nvPr>
        </p:nvSpPr>
        <p:spPr>
          <a:xfrm>
            <a:off x="1752705" y="3227492"/>
            <a:ext cx="4619494" cy="411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</a:rPr>
              <a:t>配置管理是一个支持性保障性工作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0" name="MH_Other_3"/>
          <p:cNvSpPr/>
          <p:nvPr>
            <p:custDataLst>
              <p:tags r:id="rId5"/>
            </p:custDataLst>
          </p:nvPr>
        </p:nvSpPr>
        <p:spPr>
          <a:xfrm>
            <a:off x="1154545" y="4109792"/>
            <a:ext cx="598161" cy="411551"/>
          </a:xfrm>
          <a:custGeom>
            <a:avLst/>
            <a:gdLst>
              <a:gd name="connsiteX0" fmla="*/ 0 w 624254"/>
              <a:gd name="connsiteY0" fmla="*/ 0 h 504000"/>
              <a:gd name="connsiteX1" fmla="*/ 96717 w 624254"/>
              <a:gd name="connsiteY1" fmla="*/ 0 h 504000"/>
              <a:gd name="connsiteX2" fmla="*/ 96717 w 624254"/>
              <a:gd name="connsiteY2" fmla="*/ 202222 h 504000"/>
              <a:gd name="connsiteX3" fmla="*/ 316524 w 624254"/>
              <a:gd name="connsiteY3" fmla="*/ 422029 h 504000"/>
              <a:gd name="connsiteX4" fmla="*/ 536331 w 624254"/>
              <a:gd name="connsiteY4" fmla="*/ 202222 h 504000"/>
              <a:gd name="connsiteX5" fmla="*/ 536331 w 624254"/>
              <a:gd name="connsiteY5" fmla="*/ 0 h 504000"/>
              <a:gd name="connsiteX6" fmla="*/ 624254 w 624254"/>
              <a:gd name="connsiteY6" fmla="*/ 0 h 504000"/>
              <a:gd name="connsiteX7" fmla="*/ 624254 w 624254"/>
              <a:gd name="connsiteY7" fmla="*/ 504000 h 504000"/>
              <a:gd name="connsiteX8" fmla="*/ 0 w 624254"/>
              <a:gd name="connsiteY8" fmla="*/ 504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254" h="504000">
                <a:moveTo>
                  <a:pt x="0" y="0"/>
                </a:moveTo>
                <a:lnTo>
                  <a:pt x="96717" y="0"/>
                </a:lnTo>
                <a:lnTo>
                  <a:pt x="96717" y="202222"/>
                </a:lnTo>
                <a:cubicBezTo>
                  <a:pt x="96717" y="323618"/>
                  <a:pt x="195128" y="422029"/>
                  <a:pt x="316524" y="422029"/>
                </a:cubicBezTo>
                <a:cubicBezTo>
                  <a:pt x="437920" y="422029"/>
                  <a:pt x="536331" y="323618"/>
                  <a:pt x="536331" y="202222"/>
                </a:cubicBezTo>
                <a:lnTo>
                  <a:pt x="536331" y="0"/>
                </a:lnTo>
                <a:lnTo>
                  <a:pt x="624254" y="0"/>
                </a:lnTo>
                <a:lnTo>
                  <a:pt x="624254" y="504000"/>
                </a:lnTo>
                <a:lnTo>
                  <a:pt x="0" y="504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MH_SubTitle_3"/>
          <p:cNvSpPr/>
          <p:nvPr>
            <p:custDataLst>
              <p:tags r:id="rId6"/>
            </p:custDataLst>
          </p:nvPr>
        </p:nvSpPr>
        <p:spPr>
          <a:xfrm>
            <a:off x="1752705" y="4109792"/>
            <a:ext cx="4619494" cy="411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</a:rPr>
              <a:t>配置管理需要尽可能的自动化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2" name="MH_Other_4"/>
          <p:cNvSpPr/>
          <p:nvPr>
            <p:custDataLst>
              <p:tags r:id="rId7"/>
            </p:custDataLst>
          </p:nvPr>
        </p:nvSpPr>
        <p:spPr>
          <a:xfrm>
            <a:off x="1154545" y="4992091"/>
            <a:ext cx="598161" cy="411551"/>
          </a:xfrm>
          <a:custGeom>
            <a:avLst/>
            <a:gdLst>
              <a:gd name="connsiteX0" fmla="*/ 0 w 624254"/>
              <a:gd name="connsiteY0" fmla="*/ 0 h 504000"/>
              <a:gd name="connsiteX1" fmla="*/ 96717 w 624254"/>
              <a:gd name="connsiteY1" fmla="*/ 0 h 504000"/>
              <a:gd name="connsiteX2" fmla="*/ 96717 w 624254"/>
              <a:gd name="connsiteY2" fmla="*/ 202222 h 504000"/>
              <a:gd name="connsiteX3" fmla="*/ 316524 w 624254"/>
              <a:gd name="connsiteY3" fmla="*/ 422029 h 504000"/>
              <a:gd name="connsiteX4" fmla="*/ 536331 w 624254"/>
              <a:gd name="connsiteY4" fmla="*/ 202222 h 504000"/>
              <a:gd name="connsiteX5" fmla="*/ 536331 w 624254"/>
              <a:gd name="connsiteY5" fmla="*/ 0 h 504000"/>
              <a:gd name="connsiteX6" fmla="*/ 624254 w 624254"/>
              <a:gd name="connsiteY6" fmla="*/ 0 h 504000"/>
              <a:gd name="connsiteX7" fmla="*/ 624254 w 624254"/>
              <a:gd name="connsiteY7" fmla="*/ 504000 h 504000"/>
              <a:gd name="connsiteX8" fmla="*/ 0 w 624254"/>
              <a:gd name="connsiteY8" fmla="*/ 504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254" h="504000">
                <a:moveTo>
                  <a:pt x="0" y="0"/>
                </a:moveTo>
                <a:lnTo>
                  <a:pt x="96717" y="0"/>
                </a:lnTo>
                <a:lnTo>
                  <a:pt x="96717" y="202222"/>
                </a:lnTo>
                <a:cubicBezTo>
                  <a:pt x="96717" y="323618"/>
                  <a:pt x="195128" y="422029"/>
                  <a:pt x="316524" y="422029"/>
                </a:cubicBezTo>
                <a:cubicBezTo>
                  <a:pt x="437920" y="422029"/>
                  <a:pt x="536331" y="323618"/>
                  <a:pt x="536331" y="202222"/>
                </a:cubicBezTo>
                <a:lnTo>
                  <a:pt x="536331" y="0"/>
                </a:lnTo>
                <a:lnTo>
                  <a:pt x="624254" y="0"/>
                </a:lnTo>
                <a:lnTo>
                  <a:pt x="624254" y="504000"/>
                </a:lnTo>
                <a:lnTo>
                  <a:pt x="0" y="504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MH_SubTitle_4"/>
          <p:cNvSpPr/>
          <p:nvPr>
            <p:custDataLst>
              <p:tags r:id="rId8"/>
            </p:custDataLst>
          </p:nvPr>
        </p:nvSpPr>
        <p:spPr>
          <a:xfrm>
            <a:off x="1752705" y="4992091"/>
            <a:ext cx="4619494" cy="411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</a:rPr>
              <a:t>策略和标准应该更易用更安全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2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后续计划</a:t>
            </a:r>
          </a:p>
        </p:txBody>
      </p:sp>
      <p:sp>
        <p:nvSpPr>
          <p:cNvPr id="3" name="MH_Other_1"/>
          <p:cNvSpPr/>
          <p:nvPr>
            <p:custDataLst>
              <p:tags r:id="rId3"/>
            </p:custDataLst>
          </p:nvPr>
        </p:nvSpPr>
        <p:spPr>
          <a:xfrm>
            <a:off x="6108700" y="3033713"/>
            <a:ext cx="1927225" cy="223837"/>
          </a:xfrm>
          <a:custGeom>
            <a:avLst/>
            <a:gdLst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401677 w 2401677"/>
              <a:gd name="connsiteY2" fmla="*/ 275422 h 275422"/>
              <a:gd name="connsiteX3" fmla="*/ 0 w 2401677"/>
              <a:gd name="connsiteY3" fmla="*/ 275422 h 275422"/>
              <a:gd name="connsiteX4" fmla="*/ 0 w 2401677"/>
              <a:gd name="connsiteY4" fmla="*/ 0 h 275422"/>
              <a:gd name="connsiteX0" fmla="*/ 0 w 2401677"/>
              <a:gd name="connsiteY0" fmla="*/ 2982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0 w 2401677"/>
              <a:gd name="connsiteY4" fmla="*/ 278404 h 278404"/>
              <a:gd name="connsiteX5" fmla="*/ 0 w 2401677"/>
              <a:gd name="connsiteY5" fmla="*/ 2982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0 w 2401677"/>
              <a:gd name="connsiteY4" fmla="*/ 278404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2075230 w 2401677"/>
              <a:gd name="connsiteY4" fmla="*/ 273050 h 278404"/>
              <a:gd name="connsiteX5" fmla="*/ 0 w 2401677"/>
              <a:gd name="connsiteY5" fmla="*/ 278404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075230 w 2401677"/>
              <a:gd name="connsiteY3" fmla="*/ 273050 h 278404"/>
              <a:gd name="connsiteX4" fmla="*/ 0 w 2401677"/>
              <a:gd name="connsiteY4" fmla="*/ 278404 h 27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677" h="278404">
                <a:moveTo>
                  <a:pt x="0" y="278404"/>
                </a:moveTo>
                <a:lnTo>
                  <a:pt x="309930" y="0"/>
                </a:lnTo>
                <a:lnTo>
                  <a:pt x="2401677" y="2982"/>
                </a:lnTo>
                <a:lnTo>
                  <a:pt x="2075230" y="273050"/>
                </a:lnTo>
                <a:lnTo>
                  <a:pt x="0" y="2784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rgbClr val="ECEC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MH_Other_2"/>
          <p:cNvSpPr/>
          <p:nvPr>
            <p:custDataLst>
              <p:tags r:id="rId4"/>
            </p:custDataLst>
          </p:nvPr>
        </p:nvSpPr>
        <p:spPr>
          <a:xfrm>
            <a:off x="4440238" y="3927475"/>
            <a:ext cx="1927225" cy="223838"/>
          </a:xfrm>
          <a:custGeom>
            <a:avLst/>
            <a:gdLst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401677 w 2401677"/>
              <a:gd name="connsiteY2" fmla="*/ 275422 h 275422"/>
              <a:gd name="connsiteX3" fmla="*/ 0 w 2401677"/>
              <a:gd name="connsiteY3" fmla="*/ 275422 h 275422"/>
              <a:gd name="connsiteX4" fmla="*/ 0 w 2401677"/>
              <a:gd name="connsiteY4" fmla="*/ 0 h 275422"/>
              <a:gd name="connsiteX0" fmla="*/ 0 w 2401677"/>
              <a:gd name="connsiteY0" fmla="*/ 2982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0 w 2401677"/>
              <a:gd name="connsiteY4" fmla="*/ 278404 h 278404"/>
              <a:gd name="connsiteX5" fmla="*/ 0 w 2401677"/>
              <a:gd name="connsiteY5" fmla="*/ 2982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0 w 2401677"/>
              <a:gd name="connsiteY4" fmla="*/ 278404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2075230 w 2401677"/>
              <a:gd name="connsiteY4" fmla="*/ 273050 h 278404"/>
              <a:gd name="connsiteX5" fmla="*/ 0 w 2401677"/>
              <a:gd name="connsiteY5" fmla="*/ 278404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075230 w 2401677"/>
              <a:gd name="connsiteY3" fmla="*/ 273050 h 278404"/>
              <a:gd name="connsiteX4" fmla="*/ 0 w 2401677"/>
              <a:gd name="connsiteY4" fmla="*/ 278404 h 27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677" h="278404">
                <a:moveTo>
                  <a:pt x="0" y="278404"/>
                </a:moveTo>
                <a:lnTo>
                  <a:pt x="309930" y="0"/>
                </a:lnTo>
                <a:lnTo>
                  <a:pt x="2401677" y="2982"/>
                </a:lnTo>
                <a:lnTo>
                  <a:pt x="2075230" y="273050"/>
                </a:lnTo>
                <a:lnTo>
                  <a:pt x="0" y="2784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rgbClr val="ECEC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MH_Other_3"/>
          <p:cNvSpPr/>
          <p:nvPr>
            <p:custDataLst>
              <p:tags r:id="rId5"/>
            </p:custDataLst>
          </p:nvPr>
        </p:nvSpPr>
        <p:spPr>
          <a:xfrm>
            <a:off x="1108075" y="5715000"/>
            <a:ext cx="1906588" cy="220663"/>
          </a:xfrm>
          <a:custGeom>
            <a:avLst/>
            <a:gdLst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401677 w 2401677"/>
              <a:gd name="connsiteY2" fmla="*/ 275422 h 275422"/>
              <a:gd name="connsiteX3" fmla="*/ 0 w 2401677"/>
              <a:gd name="connsiteY3" fmla="*/ 275422 h 275422"/>
              <a:gd name="connsiteX4" fmla="*/ 0 w 2401677"/>
              <a:gd name="connsiteY4" fmla="*/ 0 h 275422"/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401677 w 2401677"/>
              <a:gd name="connsiteY2" fmla="*/ 275422 h 275422"/>
              <a:gd name="connsiteX3" fmla="*/ 2076450 w 2401677"/>
              <a:gd name="connsiteY3" fmla="*/ 273127 h 275422"/>
              <a:gd name="connsiteX4" fmla="*/ 0 w 2401677"/>
              <a:gd name="connsiteY4" fmla="*/ 275422 h 275422"/>
              <a:gd name="connsiteX5" fmla="*/ 0 w 2401677"/>
              <a:gd name="connsiteY5" fmla="*/ 0 h 275422"/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076450 w 2401677"/>
              <a:gd name="connsiteY2" fmla="*/ 273127 h 275422"/>
              <a:gd name="connsiteX3" fmla="*/ 0 w 2401677"/>
              <a:gd name="connsiteY3" fmla="*/ 275422 h 275422"/>
              <a:gd name="connsiteX4" fmla="*/ 0 w 2401677"/>
              <a:gd name="connsiteY4" fmla="*/ 0 h 275422"/>
              <a:gd name="connsiteX0" fmla="*/ 0 w 2376277"/>
              <a:gd name="connsiteY0" fmla="*/ 0 h 275422"/>
              <a:gd name="connsiteX1" fmla="*/ 2376277 w 2376277"/>
              <a:gd name="connsiteY1" fmla="*/ 0 h 275422"/>
              <a:gd name="connsiteX2" fmla="*/ 2076450 w 2376277"/>
              <a:gd name="connsiteY2" fmla="*/ 273127 h 275422"/>
              <a:gd name="connsiteX3" fmla="*/ 0 w 2376277"/>
              <a:gd name="connsiteY3" fmla="*/ 275422 h 275422"/>
              <a:gd name="connsiteX4" fmla="*/ 0 w 2376277"/>
              <a:gd name="connsiteY4" fmla="*/ 0 h 27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77" h="275422">
                <a:moveTo>
                  <a:pt x="0" y="0"/>
                </a:moveTo>
                <a:lnTo>
                  <a:pt x="2376277" y="0"/>
                </a:lnTo>
                <a:lnTo>
                  <a:pt x="2076450" y="273127"/>
                </a:lnTo>
                <a:lnTo>
                  <a:pt x="0" y="2754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srgbClr val="ECEC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MH_Other_4"/>
          <p:cNvSpPr/>
          <p:nvPr>
            <p:custDataLst>
              <p:tags r:id="rId6"/>
            </p:custDataLst>
          </p:nvPr>
        </p:nvSpPr>
        <p:spPr>
          <a:xfrm>
            <a:off x="2770188" y="4821238"/>
            <a:ext cx="1927225" cy="223837"/>
          </a:xfrm>
          <a:custGeom>
            <a:avLst/>
            <a:gdLst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401677 w 2401677"/>
              <a:gd name="connsiteY2" fmla="*/ 275422 h 275422"/>
              <a:gd name="connsiteX3" fmla="*/ 0 w 2401677"/>
              <a:gd name="connsiteY3" fmla="*/ 275422 h 275422"/>
              <a:gd name="connsiteX4" fmla="*/ 0 w 2401677"/>
              <a:gd name="connsiteY4" fmla="*/ 0 h 275422"/>
              <a:gd name="connsiteX0" fmla="*/ 0 w 2401677"/>
              <a:gd name="connsiteY0" fmla="*/ 2982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0 w 2401677"/>
              <a:gd name="connsiteY4" fmla="*/ 278404 h 278404"/>
              <a:gd name="connsiteX5" fmla="*/ 0 w 2401677"/>
              <a:gd name="connsiteY5" fmla="*/ 2982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0 w 2401677"/>
              <a:gd name="connsiteY4" fmla="*/ 278404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2075230 w 2401677"/>
              <a:gd name="connsiteY4" fmla="*/ 273050 h 278404"/>
              <a:gd name="connsiteX5" fmla="*/ 0 w 2401677"/>
              <a:gd name="connsiteY5" fmla="*/ 278404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075230 w 2401677"/>
              <a:gd name="connsiteY3" fmla="*/ 273050 h 278404"/>
              <a:gd name="connsiteX4" fmla="*/ 0 w 2401677"/>
              <a:gd name="connsiteY4" fmla="*/ 278404 h 27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677" h="278404">
                <a:moveTo>
                  <a:pt x="0" y="278404"/>
                </a:moveTo>
                <a:lnTo>
                  <a:pt x="309930" y="0"/>
                </a:lnTo>
                <a:lnTo>
                  <a:pt x="2401677" y="2982"/>
                </a:lnTo>
                <a:lnTo>
                  <a:pt x="2075230" y="273050"/>
                </a:lnTo>
                <a:lnTo>
                  <a:pt x="0" y="2784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rgbClr val="ECEC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MH_Other_5"/>
          <p:cNvSpPr/>
          <p:nvPr>
            <p:custDataLst>
              <p:tags r:id="rId7"/>
            </p:custDataLst>
          </p:nvPr>
        </p:nvSpPr>
        <p:spPr>
          <a:xfrm rot="16200000" flipV="1">
            <a:off x="2335213" y="5246688"/>
            <a:ext cx="1117600" cy="260350"/>
          </a:xfrm>
          <a:custGeom>
            <a:avLst/>
            <a:gdLst>
              <a:gd name="connsiteX0" fmla="*/ 0 w 1389960"/>
              <a:gd name="connsiteY0" fmla="*/ 317655 h 317655"/>
              <a:gd name="connsiteX1" fmla="*/ 282614 w 1389960"/>
              <a:gd name="connsiteY1" fmla="*/ 0 h 317655"/>
              <a:gd name="connsiteX2" fmla="*/ 1107346 w 1389960"/>
              <a:gd name="connsiteY2" fmla="*/ 0 h 317655"/>
              <a:gd name="connsiteX3" fmla="*/ 1389960 w 1389960"/>
              <a:gd name="connsiteY3" fmla="*/ 317655 h 317655"/>
              <a:gd name="connsiteX4" fmla="*/ 0 w 1389960"/>
              <a:gd name="connsiteY4" fmla="*/ 317655 h 317655"/>
              <a:gd name="connsiteX0" fmla="*/ 0 w 1393096"/>
              <a:gd name="connsiteY0" fmla="*/ 317655 h 317655"/>
              <a:gd name="connsiteX1" fmla="*/ 282614 w 1393096"/>
              <a:gd name="connsiteY1" fmla="*/ 0 h 317655"/>
              <a:gd name="connsiteX2" fmla="*/ 1393096 w 1393096"/>
              <a:gd name="connsiteY2" fmla="*/ 3 h 317655"/>
              <a:gd name="connsiteX3" fmla="*/ 1389960 w 1393096"/>
              <a:gd name="connsiteY3" fmla="*/ 317655 h 317655"/>
              <a:gd name="connsiteX4" fmla="*/ 0 w 1393096"/>
              <a:gd name="connsiteY4" fmla="*/ 317655 h 317655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389960 w 1393096"/>
              <a:gd name="connsiteY3" fmla="*/ 317655 h 325226"/>
              <a:gd name="connsiteX4" fmla="*/ 1126244 w 1393096"/>
              <a:gd name="connsiteY4" fmla="*/ 325226 h 325226"/>
              <a:gd name="connsiteX5" fmla="*/ 0 w 1393096"/>
              <a:gd name="connsiteY5" fmla="*/ 317655 h 325226"/>
              <a:gd name="connsiteX0" fmla="*/ 0 w 1443372"/>
              <a:gd name="connsiteY0" fmla="*/ 317655 h 325226"/>
              <a:gd name="connsiteX1" fmla="*/ 282614 w 1443372"/>
              <a:gd name="connsiteY1" fmla="*/ 0 h 325226"/>
              <a:gd name="connsiteX2" fmla="*/ 1393096 w 1443372"/>
              <a:gd name="connsiteY2" fmla="*/ 3 h 325226"/>
              <a:gd name="connsiteX3" fmla="*/ 1126244 w 1443372"/>
              <a:gd name="connsiteY3" fmla="*/ 325226 h 325226"/>
              <a:gd name="connsiteX4" fmla="*/ 0 w 1443372"/>
              <a:gd name="connsiteY4" fmla="*/ 317655 h 325226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126244 w 1393096"/>
              <a:gd name="connsiteY3" fmla="*/ 325226 h 325226"/>
              <a:gd name="connsiteX4" fmla="*/ 0 w 1393096"/>
              <a:gd name="connsiteY4" fmla="*/ 317655 h 325226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126244 w 1393096"/>
              <a:gd name="connsiteY3" fmla="*/ 325226 h 325226"/>
              <a:gd name="connsiteX4" fmla="*/ 0 w 1393096"/>
              <a:gd name="connsiteY4" fmla="*/ 317655 h 32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096" h="325226">
                <a:moveTo>
                  <a:pt x="0" y="317655"/>
                </a:moveTo>
                <a:lnTo>
                  <a:pt x="282614" y="0"/>
                </a:lnTo>
                <a:lnTo>
                  <a:pt x="1393096" y="3"/>
                </a:lnTo>
                <a:lnTo>
                  <a:pt x="1126244" y="325226"/>
                </a:lnTo>
                <a:lnTo>
                  <a:pt x="0" y="3176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rgbClr val="ECEC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MH_Other_6"/>
          <p:cNvSpPr/>
          <p:nvPr>
            <p:custDataLst>
              <p:tags r:id="rId8"/>
            </p:custDataLst>
          </p:nvPr>
        </p:nvSpPr>
        <p:spPr>
          <a:xfrm rot="16200000" flipV="1">
            <a:off x="4007644" y="4352131"/>
            <a:ext cx="1117600" cy="261938"/>
          </a:xfrm>
          <a:custGeom>
            <a:avLst/>
            <a:gdLst>
              <a:gd name="connsiteX0" fmla="*/ 0 w 1389960"/>
              <a:gd name="connsiteY0" fmla="*/ 317655 h 317655"/>
              <a:gd name="connsiteX1" fmla="*/ 282614 w 1389960"/>
              <a:gd name="connsiteY1" fmla="*/ 0 h 317655"/>
              <a:gd name="connsiteX2" fmla="*/ 1107346 w 1389960"/>
              <a:gd name="connsiteY2" fmla="*/ 0 h 317655"/>
              <a:gd name="connsiteX3" fmla="*/ 1389960 w 1389960"/>
              <a:gd name="connsiteY3" fmla="*/ 317655 h 317655"/>
              <a:gd name="connsiteX4" fmla="*/ 0 w 1389960"/>
              <a:gd name="connsiteY4" fmla="*/ 317655 h 317655"/>
              <a:gd name="connsiteX0" fmla="*/ 0 w 1393096"/>
              <a:gd name="connsiteY0" fmla="*/ 317655 h 317655"/>
              <a:gd name="connsiteX1" fmla="*/ 282614 w 1393096"/>
              <a:gd name="connsiteY1" fmla="*/ 0 h 317655"/>
              <a:gd name="connsiteX2" fmla="*/ 1393096 w 1393096"/>
              <a:gd name="connsiteY2" fmla="*/ 3 h 317655"/>
              <a:gd name="connsiteX3" fmla="*/ 1389960 w 1393096"/>
              <a:gd name="connsiteY3" fmla="*/ 317655 h 317655"/>
              <a:gd name="connsiteX4" fmla="*/ 0 w 1393096"/>
              <a:gd name="connsiteY4" fmla="*/ 317655 h 317655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389960 w 1393096"/>
              <a:gd name="connsiteY3" fmla="*/ 317655 h 325226"/>
              <a:gd name="connsiteX4" fmla="*/ 1126244 w 1393096"/>
              <a:gd name="connsiteY4" fmla="*/ 325226 h 325226"/>
              <a:gd name="connsiteX5" fmla="*/ 0 w 1393096"/>
              <a:gd name="connsiteY5" fmla="*/ 317655 h 325226"/>
              <a:gd name="connsiteX0" fmla="*/ 0 w 1443372"/>
              <a:gd name="connsiteY0" fmla="*/ 317655 h 325226"/>
              <a:gd name="connsiteX1" fmla="*/ 282614 w 1443372"/>
              <a:gd name="connsiteY1" fmla="*/ 0 h 325226"/>
              <a:gd name="connsiteX2" fmla="*/ 1393096 w 1443372"/>
              <a:gd name="connsiteY2" fmla="*/ 3 h 325226"/>
              <a:gd name="connsiteX3" fmla="*/ 1126244 w 1443372"/>
              <a:gd name="connsiteY3" fmla="*/ 325226 h 325226"/>
              <a:gd name="connsiteX4" fmla="*/ 0 w 1443372"/>
              <a:gd name="connsiteY4" fmla="*/ 317655 h 325226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126244 w 1393096"/>
              <a:gd name="connsiteY3" fmla="*/ 325226 h 325226"/>
              <a:gd name="connsiteX4" fmla="*/ 0 w 1393096"/>
              <a:gd name="connsiteY4" fmla="*/ 317655 h 325226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126244 w 1393096"/>
              <a:gd name="connsiteY3" fmla="*/ 325226 h 325226"/>
              <a:gd name="connsiteX4" fmla="*/ 0 w 1393096"/>
              <a:gd name="connsiteY4" fmla="*/ 317655 h 32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096" h="325226">
                <a:moveTo>
                  <a:pt x="0" y="317655"/>
                </a:moveTo>
                <a:lnTo>
                  <a:pt x="282614" y="0"/>
                </a:lnTo>
                <a:lnTo>
                  <a:pt x="1393096" y="3"/>
                </a:lnTo>
                <a:lnTo>
                  <a:pt x="1126244" y="325226"/>
                </a:lnTo>
                <a:lnTo>
                  <a:pt x="0" y="3176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rgbClr val="ECEC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MH_Other_7"/>
          <p:cNvSpPr/>
          <p:nvPr>
            <p:custDataLst>
              <p:tags r:id="rId9"/>
            </p:custDataLst>
          </p:nvPr>
        </p:nvSpPr>
        <p:spPr>
          <a:xfrm rot="16200000" flipV="1">
            <a:off x="5680075" y="3462338"/>
            <a:ext cx="1117600" cy="260350"/>
          </a:xfrm>
          <a:custGeom>
            <a:avLst/>
            <a:gdLst>
              <a:gd name="connsiteX0" fmla="*/ 0 w 1389960"/>
              <a:gd name="connsiteY0" fmla="*/ 317655 h 317655"/>
              <a:gd name="connsiteX1" fmla="*/ 282614 w 1389960"/>
              <a:gd name="connsiteY1" fmla="*/ 0 h 317655"/>
              <a:gd name="connsiteX2" fmla="*/ 1107346 w 1389960"/>
              <a:gd name="connsiteY2" fmla="*/ 0 h 317655"/>
              <a:gd name="connsiteX3" fmla="*/ 1389960 w 1389960"/>
              <a:gd name="connsiteY3" fmla="*/ 317655 h 317655"/>
              <a:gd name="connsiteX4" fmla="*/ 0 w 1389960"/>
              <a:gd name="connsiteY4" fmla="*/ 317655 h 317655"/>
              <a:gd name="connsiteX0" fmla="*/ 0 w 1393096"/>
              <a:gd name="connsiteY0" fmla="*/ 317655 h 317655"/>
              <a:gd name="connsiteX1" fmla="*/ 282614 w 1393096"/>
              <a:gd name="connsiteY1" fmla="*/ 0 h 317655"/>
              <a:gd name="connsiteX2" fmla="*/ 1393096 w 1393096"/>
              <a:gd name="connsiteY2" fmla="*/ 3 h 317655"/>
              <a:gd name="connsiteX3" fmla="*/ 1389960 w 1393096"/>
              <a:gd name="connsiteY3" fmla="*/ 317655 h 317655"/>
              <a:gd name="connsiteX4" fmla="*/ 0 w 1393096"/>
              <a:gd name="connsiteY4" fmla="*/ 317655 h 317655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389960 w 1393096"/>
              <a:gd name="connsiteY3" fmla="*/ 317655 h 325226"/>
              <a:gd name="connsiteX4" fmla="*/ 1126244 w 1393096"/>
              <a:gd name="connsiteY4" fmla="*/ 325226 h 325226"/>
              <a:gd name="connsiteX5" fmla="*/ 0 w 1393096"/>
              <a:gd name="connsiteY5" fmla="*/ 317655 h 325226"/>
              <a:gd name="connsiteX0" fmla="*/ 0 w 1443372"/>
              <a:gd name="connsiteY0" fmla="*/ 317655 h 325226"/>
              <a:gd name="connsiteX1" fmla="*/ 282614 w 1443372"/>
              <a:gd name="connsiteY1" fmla="*/ 0 h 325226"/>
              <a:gd name="connsiteX2" fmla="*/ 1393096 w 1443372"/>
              <a:gd name="connsiteY2" fmla="*/ 3 h 325226"/>
              <a:gd name="connsiteX3" fmla="*/ 1126244 w 1443372"/>
              <a:gd name="connsiteY3" fmla="*/ 325226 h 325226"/>
              <a:gd name="connsiteX4" fmla="*/ 0 w 1443372"/>
              <a:gd name="connsiteY4" fmla="*/ 317655 h 325226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126244 w 1393096"/>
              <a:gd name="connsiteY3" fmla="*/ 325226 h 325226"/>
              <a:gd name="connsiteX4" fmla="*/ 0 w 1393096"/>
              <a:gd name="connsiteY4" fmla="*/ 317655 h 325226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126244 w 1393096"/>
              <a:gd name="connsiteY3" fmla="*/ 325226 h 325226"/>
              <a:gd name="connsiteX4" fmla="*/ 0 w 1393096"/>
              <a:gd name="connsiteY4" fmla="*/ 317655 h 32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096" h="325226">
                <a:moveTo>
                  <a:pt x="0" y="317655"/>
                </a:moveTo>
                <a:lnTo>
                  <a:pt x="282614" y="0"/>
                </a:lnTo>
                <a:lnTo>
                  <a:pt x="1393096" y="3"/>
                </a:lnTo>
                <a:lnTo>
                  <a:pt x="1126244" y="325226"/>
                </a:lnTo>
                <a:lnTo>
                  <a:pt x="0" y="3176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rgbClr val="ECEC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Other_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343025" y="4213225"/>
            <a:ext cx="118427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ea typeface="Adobe Gothic Std B" panose="020B0800000000000000" pitchFamily="34" charset="-128"/>
              </a:rPr>
              <a:t>01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5" name="MH_Other_9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141663" y="3328988"/>
            <a:ext cx="118427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ea typeface="Adobe Gothic Std B" panose="020B0800000000000000" pitchFamily="34" charset="-128"/>
              </a:rPr>
              <a:t>02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6" name="MH_Other_10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811713" y="2443163"/>
            <a:ext cx="118427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ea typeface="Adobe Gothic Std B" panose="020B0800000000000000" pitchFamily="34" charset="-128"/>
              </a:rPr>
              <a:t>03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7" name="MH_Other_1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594475" y="1558925"/>
            <a:ext cx="118427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ea typeface="Adobe Gothic Std B" panose="020B0800000000000000" pitchFamily="34" charset="-128"/>
              </a:rPr>
              <a:t>04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062" name="MH_SubTitle_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241425" y="4681538"/>
            <a:ext cx="1387475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latin typeface="+mn-lt"/>
                <a:ea typeface="+mn-ea"/>
              </a:rPr>
              <a:t>源码管理</a:t>
            </a:r>
            <a:endParaRPr lang="en-US" altLang="zh-CN" dirty="0">
              <a:latin typeface="+mn-lt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dirty="0">
                <a:latin typeface="+mn-lt"/>
                <a:ea typeface="+mn-ea"/>
              </a:rPr>
              <a:t>版本管</a:t>
            </a:r>
            <a:r>
              <a:rPr lang="zh-CN" altLang="en-US" dirty="0" smtClean="0">
                <a:latin typeface="+mn-lt"/>
                <a:ea typeface="+mn-ea"/>
              </a:rPr>
              <a:t>理</a:t>
            </a:r>
            <a:endParaRPr lang="en-US" altLang="zh-CN" dirty="0" smtClean="0">
              <a:latin typeface="+mn-lt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endParaRPr lang="zh-CN" altLang="en-US" dirty="0" smtClean="0">
              <a:latin typeface="+mn-lt"/>
              <a:ea typeface="+mn-ea"/>
            </a:endParaRPr>
          </a:p>
        </p:txBody>
      </p:sp>
      <p:sp>
        <p:nvSpPr>
          <p:cNvPr id="2063" name="MH_SubTitle_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040063" y="3787775"/>
            <a:ext cx="1387475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latin typeface="+mn-lt"/>
                <a:ea typeface="+mn-ea"/>
              </a:rPr>
              <a:t>自动构建</a:t>
            </a:r>
            <a:endParaRPr lang="en-US" altLang="zh-CN" dirty="0" smtClean="0">
              <a:latin typeface="+mn-lt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dirty="0">
                <a:latin typeface="+mn-lt"/>
                <a:ea typeface="+mn-ea"/>
              </a:rPr>
              <a:t>每日构</a:t>
            </a:r>
            <a:r>
              <a:rPr lang="zh-CN" altLang="en-US" dirty="0" smtClean="0">
                <a:latin typeface="+mn-lt"/>
                <a:ea typeface="+mn-ea"/>
              </a:rPr>
              <a:t>建</a:t>
            </a:r>
            <a:endParaRPr lang="en-US" altLang="zh-CN" dirty="0" smtClean="0">
              <a:latin typeface="+mn-lt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endParaRPr lang="en-US" altLang="zh-CN" dirty="0" smtClean="0">
              <a:latin typeface="+mn-lt"/>
              <a:ea typeface="+mn-ea"/>
            </a:endParaRPr>
          </a:p>
        </p:txBody>
      </p:sp>
      <p:sp>
        <p:nvSpPr>
          <p:cNvPr id="2064" name="MH_SubTitle_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710113" y="2894013"/>
            <a:ext cx="1387475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latin typeface="+mn-lt"/>
                <a:ea typeface="+mn-ea"/>
              </a:rPr>
              <a:t>持续集成</a:t>
            </a:r>
            <a:endParaRPr lang="en-US" altLang="zh-CN" dirty="0" smtClean="0">
              <a:latin typeface="+mn-lt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dirty="0">
                <a:latin typeface="+mn-lt"/>
                <a:ea typeface="+mn-ea"/>
              </a:rPr>
              <a:t>自动部</a:t>
            </a:r>
            <a:r>
              <a:rPr lang="zh-CN" altLang="en-US" dirty="0" smtClean="0">
                <a:latin typeface="+mn-lt"/>
                <a:ea typeface="+mn-ea"/>
              </a:rPr>
              <a:t>署</a:t>
            </a:r>
            <a:endParaRPr lang="en-US" altLang="zh-CN" dirty="0" smtClean="0">
              <a:latin typeface="+mn-lt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endParaRPr lang="en-US" altLang="zh-CN" dirty="0" smtClean="0">
              <a:latin typeface="+mn-lt"/>
              <a:ea typeface="+mn-ea"/>
            </a:endParaRPr>
          </a:p>
        </p:txBody>
      </p:sp>
      <p:sp>
        <p:nvSpPr>
          <p:cNvPr id="2065" name="MH_SubTitle_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492875" y="2000250"/>
            <a:ext cx="1387475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en-US" altLang="zh-CN" dirty="0" err="1" smtClean="0">
                <a:latin typeface="+mn-lt"/>
                <a:ea typeface="+mn-ea"/>
              </a:rPr>
              <a:t>Pipline</a:t>
            </a:r>
            <a:endParaRPr lang="en-US" altLang="zh-CN" dirty="0" smtClean="0">
              <a:latin typeface="+mn-lt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r>
              <a:rPr lang="en-US" altLang="zh-CN" dirty="0" smtClean="0">
                <a:latin typeface="+mn-lt"/>
                <a:ea typeface="+mn-ea"/>
              </a:rPr>
              <a:t>DevOps</a:t>
            </a:r>
          </a:p>
          <a:p>
            <a:pPr algn="ctr" eaLnBrk="1" hangingPunct="1">
              <a:lnSpc>
                <a:spcPct val="110000"/>
              </a:lnSpc>
              <a:defRPr/>
            </a:pPr>
            <a:endParaRPr lang="en-US" altLang="zh-CN" dirty="0" smtClean="0"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81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2176469"/>
            <a:ext cx="323197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华文行楷" pitchFamily="2" charset="-122"/>
                <a:ea typeface="华文行楷" pitchFamily="2" charset="-122"/>
              </a:rPr>
              <a:t>Thank </a:t>
            </a:r>
            <a:r>
              <a:rPr lang="en-US" altLang="zh-CN" sz="5400" b="1" dirty="0" smtClean="0">
                <a:ln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华文行楷" pitchFamily="2" charset="-122"/>
                <a:ea typeface="华文行楷" pitchFamily="2" charset="-122"/>
              </a:rPr>
              <a:t>you</a:t>
            </a:r>
            <a:r>
              <a:rPr lang="zh-CN" altLang="en-US" sz="5400" b="1" dirty="0" smtClean="0">
                <a:ln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华文行楷" pitchFamily="2" charset="-122"/>
                <a:ea typeface="华文行楷" pitchFamily="2" charset="-122"/>
              </a:rPr>
              <a:t>！</a:t>
            </a:r>
            <a:endParaRPr lang="en-US" altLang="zh-CN" sz="5400" b="1" dirty="0" smtClean="0">
              <a:ln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华文行楷" pitchFamily="2" charset="-122"/>
              <a:ea typeface="华文行楷" pitchFamily="2" charset="-122"/>
            </a:endParaRPr>
          </a:p>
          <a:p>
            <a:pPr algn="ctr"/>
            <a:r>
              <a:rPr lang="zh-CN" altLang="en-US" sz="5400" b="1" cap="none" spc="0" dirty="0" smtClean="0">
                <a:ln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华文行楷" pitchFamily="2" charset="-122"/>
                <a:ea typeface="华文行楷" pitchFamily="2" charset="-122"/>
              </a:rPr>
              <a:t>谢谢！</a:t>
            </a:r>
            <a:endParaRPr lang="zh-CN" altLang="en-US" sz="5400" b="1" cap="none" spc="0" dirty="0">
              <a:ln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925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48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674813" y="1585913"/>
            <a:ext cx="547687" cy="596900"/>
          </a:xfrm>
          <a:custGeom>
            <a:avLst/>
            <a:gdLst>
              <a:gd name="T0" fmla="*/ 2147483646 w 187"/>
              <a:gd name="T1" fmla="*/ 2147483646 h 203"/>
              <a:gd name="T2" fmla="*/ 2147483646 w 187"/>
              <a:gd name="T3" fmla="*/ 2147483646 h 203"/>
              <a:gd name="T4" fmla="*/ 2147483646 w 187"/>
              <a:gd name="T5" fmla="*/ 2147483646 h 203"/>
              <a:gd name="T6" fmla="*/ 2147483646 w 187"/>
              <a:gd name="T7" fmla="*/ 2147483646 h 203"/>
              <a:gd name="T8" fmla="*/ 2147483646 w 187"/>
              <a:gd name="T9" fmla="*/ 2147483646 h 203"/>
              <a:gd name="T10" fmla="*/ 2147483646 w 187"/>
              <a:gd name="T11" fmla="*/ 2147483646 h 203"/>
              <a:gd name="T12" fmla="*/ 2147483646 w 187"/>
              <a:gd name="T13" fmla="*/ 2147483646 h 203"/>
              <a:gd name="T14" fmla="*/ 2147483646 w 187"/>
              <a:gd name="T15" fmla="*/ 2147483646 h 203"/>
              <a:gd name="T16" fmla="*/ 2147483646 w 187"/>
              <a:gd name="T17" fmla="*/ 2147483646 h 203"/>
              <a:gd name="T18" fmla="*/ 2147483646 w 187"/>
              <a:gd name="T19" fmla="*/ 2147483646 h 203"/>
              <a:gd name="T20" fmla="*/ 2147483646 w 187"/>
              <a:gd name="T21" fmla="*/ 2147483646 h 203"/>
              <a:gd name="T22" fmla="*/ 2147483646 w 187"/>
              <a:gd name="T23" fmla="*/ 2147483646 h 203"/>
              <a:gd name="T24" fmla="*/ 2147483646 w 187"/>
              <a:gd name="T25" fmla="*/ 2147483646 h 203"/>
              <a:gd name="T26" fmla="*/ 2147483646 w 187"/>
              <a:gd name="T27" fmla="*/ 2147483646 h 203"/>
              <a:gd name="T28" fmla="*/ 2147483646 w 187"/>
              <a:gd name="T29" fmla="*/ 2147483646 h 203"/>
              <a:gd name="T30" fmla="*/ 2147483646 w 187"/>
              <a:gd name="T31" fmla="*/ 2147483646 h 203"/>
              <a:gd name="T32" fmla="*/ 2147483646 w 187"/>
              <a:gd name="T33" fmla="*/ 2147483646 h 203"/>
              <a:gd name="T34" fmla="*/ 2147483646 w 187"/>
              <a:gd name="T35" fmla="*/ 2147483646 h 203"/>
              <a:gd name="T36" fmla="*/ 2147483646 w 187"/>
              <a:gd name="T37" fmla="*/ 2147483646 h 203"/>
              <a:gd name="T38" fmla="*/ 2147483646 w 187"/>
              <a:gd name="T39" fmla="*/ 2147483646 h 2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Freeform 5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166938" y="2674938"/>
            <a:ext cx="549275" cy="595312"/>
          </a:xfrm>
          <a:custGeom>
            <a:avLst/>
            <a:gdLst>
              <a:gd name="T0" fmla="*/ 2147483646 w 187"/>
              <a:gd name="T1" fmla="*/ 2147483646 h 203"/>
              <a:gd name="T2" fmla="*/ 2147483646 w 187"/>
              <a:gd name="T3" fmla="*/ 2147483646 h 203"/>
              <a:gd name="T4" fmla="*/ 2147483646 w 187"/>
              <a:gd name="T5" fmla="*/ 2147483646 h 203"/>
              <a:gd name="T6" fmla="*/ 2147483646 w 187"/>
              <a:gd name="T7" fmla="*/ 2147483646 h 203"/>
              <a:gd name="T8" fmla="*/ 2147483646 w 187"/>
              <a:gd name="T9" fmla="*/ 2147483646 h 203"/>
              <a:gd name="T10" fmla="*/ 2147483646 w 187"/>
              <a:gd name="T11" fmla="*/ 2147483646 h 203"/>
              <a:gd name="T12" fmla="*/ 2147483646 w 187"/>
              <a:gd name="T13" fmla="*/ 2147483646 h 203"/>
              <a:gd name="T14" fmla="*/ 2147483646 w 187"/>
              <a:gd name="T15" fmla="*/ 2147483646 h 203"/>
              <a:gd name="T16" fmla="*/ 2147483646 w 187"/>
              <a:gd name="T17" fmla="*/ 2147483646 h 203"/>
              <a:gd name="T18" fmla="*/ 2147483646 w 187"/>
              <a:gd name="T19" fmla="*/ 2147483646 h 203"/>
              <a:gd name="T20" fmla="*/ 2147483646 w 187"/>
              <a:gd name="T21" fmla="*/ 2147483646 h 203"/>
              <a:gd name="T22" fmla="*/ 2147483646 w 187"/>
              <a:gd name="T23" fmla="*/ 2147483646 h 203"/>
              <a:gd name="T24" fmla="*/ 2147483646 w 187"/>
              <a:gd name="T25" fmla="*/ 2147483646 h 203"/>
              <a:gd name="T26" fmla="*/ 2147483646 w 187"/>
              <a:gd name="T27" fmla="*/ 2147483646 h 203"/>
              <a:gd name="T28" fmla="*/ 2147483646 w 187"/>
              <a:gd name="T29" fmla="*/ 2147483646 h 203"/>
              <a:gd name="T30" fmla="*/ 2147483646 w 187"/>
              <a:gd name="T31" fmla="*/ 2147483646 h 203"/>
              <a:gd name="T32" fmla="*/ 2147483646 w 187"/>
              <a:gd name="T33" fmla="*/ 2147483646 h 203"/>
              <a:gd name="T34" fmla="*/ 2147483646 w 187"/>
              <a:gd name="T35" fmla="*/ 2147483646 h 203"/>
              <a:gd name="T36" fmla="*/ 2147483646 w 187"/>
              <a:gd name="T37" fmla="*/ 2147483646 h 203"/>
              <a:gd name="T38" fmla="*/ 2147483646 w 187"/>
              <a:gd name="T39" fmla="*/ 2147483646 h 2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Freeform 56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674813" y="3763963"/>
            <a:ext cx="547687" cy="595312"/>
          </a:xfrm>
          <a:custGeom>
            <a:avLst/>
            <a:gdLst>
              <a:gd name="T0" fmla="*/ 74 w 187"/>
              <a:gd name="T1" fmla="*/ 97 h 203"/>
              <a:gd name="T2" fmla="*/ 72 w 187"/>
              <a:gd name="T3" fmla="*/ 128 h 203"/>
              <a:gd name="T4" fmla="*/ 113 w 187"/>
              <a:gd name="T5" fmla="*/ 115 h 203"/>
              <a:gd name="T6" fmla="*/ 48 w 187"/>
              <a:gd name="T7" fmla="*/ 64 h 203"/>
              <a:gd name="T8" fmla="*/ 27 w 187"/>
              <a:gd name="T9" fmla="*/ 145 h 203"/>
              <a:gd name="T10" fmla="*/ 85 w 187"/>
              <a:gd name="T11" fmla="*/ 179 h 203"/>
              <a:gd name="T12" fmla="*/ 153 w 187"/>
              <a:gd name="T13" fmla="*/ 59 h 203"/>
              <a:gd name="T14" fmla="*/ 66 w 187"/>
              <a:gd name="T15" fmla="*/ 20 h 203"/>
              <a:gd name="T16" fmla="*/ 11 w 187"/>
              <a:gd name="T17" fmla="*/ 39 h 203"/>
              <a:gd name="T18" fmla="*/ 103 w 187"/>
              <a:gd name="T19" fmla="*/ 10 h 203"/>
              <a:gd name="T20" fmla="*/ 151 w 187"/>
              <a:gd name="T21" fmla="*/ 33 h 203"/>
              <a:gd name="T22" fmla="*/ 177 w 187"/>
              <a:gd name="T23" fmla="*/ 123 h 203"/>
              <a:gd name="T24" fmla="*/ 127 w 187"/>
              <a:gd name="T25" fmla="*/ 186 h 203"/>
              <a:gd name="T26" fmla="*/ 7 w 187"/>
              <a:gd name="T27" fmla="*/ 135 h 203"/>
              <a:gd name="T28" fmla="*/ 54 w 187"/>
              <a:gd name="T29" fmla="*/ 51 h 203"/>
              <a:gd name="T30" fmla="*/ 127 w 187"/>
              <a:gd name="T31" fmla="*/ 83 h 203"/>
              <a:gd name="T32" fmla="*/ 105 w 187"/>
              <a:gd name="T33" fmla="*/ 140 h 203"/>
              <a:gd name="T34" fmla="*/ 68 w 187"/>
              <a:gd name="T35" fmla="*/ 142 h 203"/>
              <a:gd name="T36" fmla="*/ 53 w 187"/>
              <a:gd name="T37" fmla="*/ 100 h 203"/>
              <a:gd name="T38" fmla="*/ 74 w 187"/>
              <a:gd name="T39" fmla="*/ 9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3" name="Freeform 60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166938" y="4851400"/>
            <a:ext cx="549275" cy="596900"/>
          </a:xfrm>
          <a:custGeom>
            <a:avLst/>
            <a:gdLst>
              <a:gd name="T0" fmla="*/ 74 w 187"/>
              <a:gd name="T1" fmla="*/ 97 h 203"/>
              <a:gd name="T2" fmla="*/ 72 w 187"/>
              <a:gd name="T3" fmla="*/ 128 h 203"/>
              <a:gd name="T4" fmla="*/ 113 w 187"/>
              <a:gd name="T5" fmla="*/ 115 h 203"/>
              <a:gd name="T6" fmla="*/ 48 w 187"/>
              <a:gd name="T7" fmla="*/ 64 h 203"/>
              <a:gd name="T8" fmla="*/ 27 w 187"/>
              <a:gd name="T9" fmla="*/ 145 h 203"/>
              <a:gd name="T10" fmla="*/ 85 w 187"/>
              <a:gd name="T11" fmla="*/ 179 h 203"/>
              <a:gd name="T12" fmla="*/ 153 w 187"/>
              <a:gd name="T13" fmla="*/ 59 h 203"/>
              <a:gd name="T14" fmla="*/ 66 w 187"/>
              <a:gd name="T15" fmla="*/ 20 h 203"/>
              <a:gd name="T16" fmla="*/ 11 w 187"/>
              <a:gd name="T17" fmla="*/ 39 h 203"/>
              <a:gd name="T18" fmla="*/ 103 w 187"/>
              <a:gd name="T19" fmla="*/ 10 h 203"/>
              <a:gd name="T20" fmla="*/ 151 w 187"/>
              <a:gd name="T21" fmla="*/ 33 h 203"/>
              <a:gd name="T22" fmla="*/ 177 w 187"/>
              <a:gd name="T23" fmla="*/ 123 h 203"/>
              <a:gd name="T24" fmla="*/ 127 w 187"/>
              <a:gd name="T25" fmla="*/ 186 h 203"/>
              <a:gd name="T26" fmla="*/ 7 w 187"/>
              <a:gd name="T27" fmla="*/ 135 h 203"/>
              <a:gd name="T28" fmla="*/ 54 w 187"/>
              <a:gd name="T29" fmla="*/ 51 h 203"/>
              <a:gd name="T30" fmla="*/ 127 w 187"/>
              <a:gd name="T31" fmla="*/ 83 h 203"/>
              <a:gd name="T32" fmla="*/ 105 w 187"/>
              <a:gd name="T33" fmla="*/ 140 h 203"/>
              <a:gd name="T34" fmla="*/ 68 w 187"/>
              <a:gd name="T35" fmla="*/ 142 h 203"/>
              <a:gd name="T36" fmla="*/ 53 w 187"/>
              <a:gd name="T37" fmla="*/ 100 h 203"/>
              <a:gd name="T38" fmla="*/ 74 w 187"/>
              <a:gd name="T39" fmla="*/ 9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054" name="文本框 15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299200" y="887413"/>
            <a:ext cx="1016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chemeClr val="accent1"/>
                </a:solidFill>
                <a:latin typeface="苏新诗卵石体" pitchFamily="49" charset="-122"/>
                <a:ea typeface="苏新诗卵石体" pitchFamily="49" charset="-122"/>
              </a:rPr>
              <a:t>目</a:t>
            </a:r>
          </a:p>
        </p:txBody>
      </p:sp>
      <p:sp>
        <p:nvSpPr>
          <p:cNvPr id="2055" name="文本框 15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37388" y="1766888"/>
            <a:ext cx="1016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chemeClr val="accent2"/>
                </a:solidFill>
                <a:latin typeface="苏新诗卵石体" pitchFamily="49" charset="-122"/>
                <a:ea typeface="苏新诗卵石体" pitchFamily="49" charset="-122"/>
              </a:rPr>
              <a:t>录</a:t>
            </a:r>
          </a:p>
        </p:txBody>
      </p:sp>
      <p:sp>
        <p:nvSpPr>
          <p:cNvPr id="161" name="文本框 160"/>
          <p:cNvSpPr txBox="1"/>
          <p:nvPr>
            <p:custDataLst>
              <p:tags r:id="rId8"/>
            </p:custDataLst>
          </p:nvPr>
        </p:nvSpPr>
        <p:spPr>
          <a:xfrm rot="5400000">
            <a:off x="5200651" y="3381375"/>
            <a:ext cx="3097212" cy="719137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zh-CN"/>
            </a:defPPr>
            <a:lvl1pPr algn="ctr">
              <a:defRPr sz="6000">
                <a:solidFill>
                  <a:srgbClr val="B3D731"/>
                </a:solidFill>
                <a:latin typeface="苏新诗卵石体" panose="02010609000101010101" pitchFamily="49" charset="-122"/>
                <a:ea typeface="苏新诗卵石体" panose="02010609000101010101" pitchFamily="49" charset="-122"/>
              </a:defRPr>
            </a:lvl1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chemeClr val="accent3"/>
                </a:solidFill>
              </a:rPr>
              <a:t>CONTENTS</a:t>
            </a:r>
            <a:endParaRPr lang="zh-CN" altLang="en-US" sz="3200">
              <a:solidFill>
                <a:schemeClr val="accent3"/>
              </a:solidFill>
            </a:endParaRPr>
          </a:p>
        </p:txBody>
      </p:sp>
      <p:sp>
        <p:nvSpPr>
          <p:cNvPr id="13" name="文本框 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11400" y="1516063"/>
            <a:ext cx="373856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latin typeface="+mn-lt"/>
                <a:ea typeface="+mn-ea"/>
              </a:rPr>
              <a:t>为什</a:t>
            </a:r>
            <a:r>
              <a:rPr lang="zh-CN" altLang="en-US" sz="2400" dirty="0" smtClean="0">
                <a:latin typeface="+mn-lt"/>
                <a:ea typeface="+mn-ea"/>
              </a:rPr>
              <a:t>么需要配置管理</a:t>
            </a:r>
            <a:endParaRPr lang="zh-CN" altLang="en-US" sz="2400" dirty="0" smtClean="0">
              <a:latin typeface="+mn-lt"/>
              <a:ea typeface="+mn-ea"/>
            </a:endParaRPr>
          </a:p>
        </p:txBody>
      </p:sp>
      <p:sp>
        <p:nvSpPr>
          <p:cNvPr id="14" name="文本框 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805113" y="2605088"/>
            <a:ext cx="366395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latin typeface="+mn-lt"/>
                <a:ea typeface="+mn-ea"/>
              </a:rPr>
              <a:t>软件配置管理的发展</a:t>
            </a:r>
            <a:endParaRPr lang="zh-CN" altLang="en-US" sz="2400" dirty="0" smtClean="0">
              <a:latin typeface="+mn-lt"/>
              <a:ea typeface="+mn-ea"/>
            </a:endParaRPr>
          </a:p>
        </p:txBody>
      </p:sp>
      <p:sp>
        <p:nvSpPr>
          <p:cNvPr id="15" name="文本框 2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311400" y="3692525"/>
            <a:ext cx="3663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latin typeface="+mn-lt"/>
                <a:ea typeface="+mn-ea"/>
              </a:rPr>
              <a:t>常用配置管理工具</a:t>
            </a:r>
            <a:endParaRPr lang="zh-CN" altLang="en-US" sz="2400" dirty="0" smtClean="0">
              <a:latin typeface="+mn-lt"/>
              <a:ea typeface="+mn-ea"/>
            </a:endParaRPr>
          </a:p>
        </p:txBody>
      </p:sp>
      <p:sp>
        <p:nvSpPr>
          <p:cNvPr id="16" name="文本框 2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805113" y="4764088"/>
            <a:ext cx="3663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latin typeface="+mn-lt"/>
                <a:ea typeface="+mn-ea"/>
              </a:rPr>
              <a:t>关于配置管理的思考</a:t>
            </a:r>
            <a:endParaRPr lang="zh-CN" altLang="en-US" sz="2400" dirty="0" smtClean="0"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4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48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674813" y="1585913"/>
            <a:ext cx="547687" cy="596900"/>
          </a:xfrm>
          <a:custGeom>
            <a:avLst/>
            <a:gdLst>
              <a:gd name="T0" fmla="*/ 2147483646 w 187"/>
              <a:gd name="T1" fmla="*/ 2147483646 h 203"/>
              <a:gd name="T2" fmla="*/ 2147483646 w 187"/>
              <a:gd name="T3" fmla="*/ 2147483646 h 203"/>
              <a:gd name="T4" fmla="*/ 2147483646 w 187"/>
              <a:gd name="T5" fmla="*/ 2147483646 h 203"/>
              <a:gd name="T6" fmla="*/ 2147483646 w 187"/>
              <a:gd name="T7" fmla="*/ 2147483646 h 203"/>
              <a:gd name="T8" fmla="*/ 2147483646 w 187"/>
              <a:gd name="T9" fmla="*/ 2147483646 h 203"/>
              <a:gd name="T10" fmla="*/ 2147483646 w 187"/>
              <a:gd name="T11" fmla="*/ 2147483646 h 203"/>
              <a:gd name="T12" fmla="*/ 2147483646 w 187"/>
              <a:gd name="T13" fmla="*/ 2147483646 h 203"/>
              <a:gd name="T14" fmla="*/ 2147483646 w 187"/>
              <a:gd name="T15" fmla="*/ 2147483646 h 203"/>
              <a:gd name="T16" fmla="*/ 2147483646 w 187"/>
              <a:gd name="T17" fmla="*/ 2147483646 h 203"/>
              <a:gd name="T18" fmla="*/ 2147483646 w 187"/>
              <a:gd name="T19" fmla="*/ 2147483646 h 203"/>
              <a:gd name="T20" fmla="*/ 2147483646 w 187"/>
              <a:gd name="T21" fmla="*/ 2147483646 h 203"/>
              <a:gd name="T22" fmla="*/ 2147483646 w 187"/>
              <a:gd name="T23" fmla="*/ 2147483646 h 203"/>
              <a:gd name="T24" fmla="*/ 2147483646 w 187"/>
              <a:gd name="T25" fmla="*/ 2147483646 h 203"/>
              <a:gd name="T26" fmla="*/ 2147483646 w 187"/>
              <a:gd name="T27" fmla="*/ 2147483646 h 203"/>
              <a:gd name="T28" fmla="*/ 2147483646 w 187"/>
              <a:gd name="T29" fmla="*/ 2147483646 h 203"/>
              <a:gd name="T30" fmla="*/ 2147483646 w 187"/>
              <a:gd name="T31" fmla="*/ 2147483646 h 203"/>
              <a:gd name="T32" fmla="*/ 2147483646 w 187"/>
              <a:gd name="T33" fmla="*/ 2147483646 h 203"/>
              <a:gd name="T34" fmla="*/ 2147483646 w 187"/>
              <a:gd name="T35" fmla="*/ 2147483646 h 203"/>
              <a:gd name="T36" fmla="*/ 2147483646 w 187"/>
              <a:gd name="T37" fmla="*/ 2147483646 h 203"/>
              <a:gd name="T38" fmla="*/ 2147483646 w 187"/>
              <a:gd name="T39" fmla="*/ 2147483646 h 2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Freeform 5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166938" y="2674938"/>
            <a:ext cx="549275" cy="595312"/>
          </a:xfrm>
          <a:custGeom>
            <a:avLst/>
            <a:gdLst>
              <a:gd name="T0" fmla="*/ 2147483646 w 187"/>
              <a:gd name="T1" fmla="*/ 2147483646 h 203"/>
              <a:gd name="T2" fmla="*/ 2147483646 w 187"/>
              <a:gd name="T3" fmla="*/ 2147483646 h 203"/>
              <a:gd name="T4" fmla="*/ 2147483646 w 187"/>
              <a:gd name="T5" fmla="*/ 2147483646 h 203"/>
              <a:gd name="T6" fmla="*/ 2147483646 w 187"/>
              <a:gd name="T7" fmla="*/ 2147483646 h 203"/>
              <a:gd name="T8" fmla="*/ 2147483646 w 187"/>
              <a:gd name="T9" fmla="*/ 2147483646 h 203"/>
              <a:gd name="T10" fmla="*/ 2147483646 w 187"/>
              <a:gd name="T11" fmla="*/ 2147483646 h 203"/>
              <a:gd name="T12" fmla="*/ 2147483646 w 187"/>
              <a:gd name="T13" fmla="*/ 2147483646 h 203"/>
              <a:gd name="T14" fmla="*/ 2147483646 w 187"/>
              <a:gd name="T15" fmla="*/ 2147483646 h 203"/>
              <a:gd name="T16" fmla="*/ 2147483646 w 187"/>
              <a:gd name="T17" fmla="*/ 2147483646 h 203"/>
              <a:gd name="T18" fmla="*/ 2147483646 w 187"/>
              <a:gd name="T19" fmla="*/ 2147483646 h 203"/>
              <a:gd name="T20" fmla="*/ 2147483646 w 187"/>
              <a:gd name="T21" fmla="*/ 2147483646 h 203"/>
              <a:gd name="T22" fmla="*/ 2147483646 w 187"/>
              <a:gd name="T23" fmla="*/ 2147483646 h 203"/>
              <a:gd name="T24" fmla="*/ 2147483646 w 187"/>
              <a:gd name="T25" fmla="*/ 2147483646 h 203"/>
              <a:gd name="T26" fmla="*/ 2147483646 w 187"/>
              <a:gd name="T27" fmla="*/ 2147483646 h 203"/>
              <a:gd name="T28" fmla="*/ 2147483646 w 187"/>
              <a:gd name="T29" fmla="*/ 2147483646 h 203"/>
              <a:gd name="T30" fmla="*/ 2147483646 w 187"/>
              <a:gd name="T31" fmla="*/ 2147483646 h 203"/>
              <a:gd name="T32" fmla="*/ 2147483646 w 187"/>
              <a:gd name="T33" fmla="*/ 2147483646 h 203"/>
              <a:gd name="T34" fmla="*/ 2147483646 w 187"/>
              <a:gd name="T35" fmla="*/ 2147483646 h 203"/>
              <a:gd name="T36" fmla="*/ 2147483646 w 187"/>
              <a:gd name="T37" fmla="*/ 2147483646 h 203"/>
              <a:gd name="T38" fmla="*/ 2147483646 w 187"/>
              <a:gd name="T39" fmla="*/ 2147483646 h 2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0" name="Freeform 56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674813" y="3763963"/>
            <a:ext cx="547687" cy="595312"/>
          </a:xfrm>
          <a:custGeom>
            <a:avLst/>
            <a:gdLst>
              <a:gd name="T0" fmla="*/ 74 w 187"/>
              <a:gd name="T1" fmla="*/ 97 h 203"/>
              <a:gd name="T2" fmla="*/ 72 w 187"/>
              <a:gd name="T3" fmla="*/ 128 h 203"/>
              <a:gd name="T4" fmla="*/ 113 w 187"/>
              <a:gd name="T5" fmla="*/ 115 h 203"/>
              <a:gd name="T6" fmla="*/ 48 w 187"/>
              <a:gd name="T7" fmla="*/ 64 h 203"/>
              <a:gd name="T8" fmla="*/ 27 w 187"/>
              <a:gd name="T9" fmla="*/ 145 h 203"/>
              <a:gd name="T10" fmla="*/ 85 w 187"/>
              <a:gd name="T11" fmla="*/ 179 h 203"/>
              <a:gd name="T12" fmla="*/ 153 w 187"/>
              <a:gd name="T13" fmla="*/ 59 h 203"/>
              <a:gd name="T14" fmla="*/ 66 w 187"/>
              <a:gd name="T15" fmla="*/ 20 h 203"/>
              <a:gd name="T16" fmla="*/ 11 w 187"/>
              <a:gd name="T17" fmla="*/ 39 h 203"/>
              <a:gd name="T18" fmla="*/ 103 w 187"/>
              <a:gd name="T19" fmla="*/ 10 h 203"/>
              <a:gd name="T20" fmla="*/ 151 w 187"/>
              <a:gd name="T21" fmla="*/ 33 h 203"/>
              <a:gd name="T22" fmla="*/ 177 w 187"/>
              <a:gd name="T23" fmla="*/ 123 h 203"/>
              <a:gd name="T24" fmla="*/ 127 w 187"/>
              <a:gd name="T25" fmla="*/ 186 h 203"/>
              <a:gd name="T26" fmla="*/ 7 w 187"/>
              <a:gd name="T27" fmla="*/ 135 h 203"/>
              <a:gd name="T28" fmla="*/ 54 w 187"/>
              <a:gd name="T29" fmla="*/ 51 h 203"/>
              <a:gd name="T30" fmla="*/ 127 w 187"/>
              <a:gd name="T31" fmla="*/ 83 h 203"/>
              <a:gd name="T32" fmla="*/ 105 w 187"/>
              <a:gd name="T33" fmla="*/ 140 h 203"/>
              <a:gd name="T34" fmla="*/ 68 w 187"/>
              <a:gd name="T35" fmla="*/ 142 h 203"/>
              <a:gd name="T36" fmla="*/ 53 w 187"/>
              <a:gd name="T37" fmla="*/ 100 h 203"/>
              <a:gd name="T38" fmla="*/ 74 w 187"/>
              <a:gd name="T39" fmla="*/ 9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3" name="Freeform 60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166938" y="4851400"/>
            <a:ext cx="549275" cy="596900"/>
          </a:xfrm>
          <a:custGeom>
            <a:avLst/>
            <a:gdLst>
              <a:gd name="T0" fmla="*/ 74 w 187"/>
              <a:gd name="T1" fmla="*/ 97 h 203"/>
              <a:gd name="T2" fmla="*/ 72 w 187"/>
              <a:gd name="T3" fmla="*/ 128 h 203"/>
              <a:gd name="T4" fmla="*/ 113 w 187"/>
              <a:gd name="T5" fmla="*/ 115 h 203"/>
              <a:gd name="T6" fmla="*/ 48 w 187"/>
              <a:gd name="T7" fmla="*/ 64 h 203"/>
              <a:gd name="T8" fmla="*/ 27 w 187"/>
              <a:gd name="T9" fmla="*/ 145 h 203"/>
              <a:gd name="T10" fmla="*/ 85 w 187"/>
              <a:gd name="T11" fmla="*/ 179 h 203"/>
              <a:gd name="T12" fmla="*/ 153 w 187"/>
              <a:gd name="T13" fmla="*/ 59 h 203"/>
              <a:gd name="T14" fmla="*/ 66 w 187"/>
              <a:gd name="T15" fmla="*/ 20 h 203"/>
              <a:gd name="T16" fmla="*/ 11 w 187"/>
              <a:gd name="T17" fmla="*/ 39 h 203"/>
              <a:gd name="T18" fmla="*/ 103 w 187"/>
              <a:gd name="T19" fmla="*/ 10 h 203"/>
              <a:gd name="T20" fmla="*/ 151 w 187"/>
              <a:gd name="T21" fmla="*/ 33 h 203"/>
              <a:gd name="T22" fmla="*/ 177 w 187"/>
              <a:gd name="T23" fmla="*/ 123 h 203"/>
              <a:gd name="T24" fmla="*/ 127 w 187"/>
              <a:gd name="T25" fmla="*/ 186 h 203"/>
              <a:gd name="T26" fmla="*/ 7 w 187"/>
              <a:gd name="T27" fmla="*/ 135 h 203"/>
              <a:gd name="T28" fmla="*/ 54 w 187"/>
              <a:gd name="T29" fmla="*/ 51 h 203"/>
              <a:gd name="T30" fmla="*/ 127 w 187"/>
              <a:gd name="T31" fmla="*/ 83 h 203"/>
              <a:gd name="T32" fmla="*/ 105 w 187"/>
              <a:gd name="T33" fmla="*/ 140 h 203"/>
              <a:gd name="T34" fmla="*/ 68 w 187"/>
              <a:gd name="T35" fmla="*/ 142 h 203"/>
              <a:gd name="T36" fmla="*/ 53 w 187"/>
              <a:gd name="T37" fmla="*/ 100 h 203"/>
              <a:gd name="T38" fmla="*/ 74 w 187"/>
              <a:gd name="T39" fmla="*/ 9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203">
                <a:moveTo>
                  <a:pt x="74" y="97"/>
                </a:moveTo>
                <a:cubicBezTo>
                  <a:pt x="60" y="105"/>
                  <a:pt x="62" y="122"/>
                  <a:pt x="72" y="128"/>
                </a:cubicBezTo>
                <a:cubicBezTo>
                  <a:pt x="83" y="136"/>
                  <a:pt x="106" y="137"/>
                  <a:pt x="113" y="115"/>
                </a:cubicBezTo>
                <a:cubicBezTo>
                  <a:pt x="128" y="73"/>
                  <a:pt x="81" y="52"/>
                  <a:pt x="48" y="64"/>
                </a:cubicBezTo>
                <a:cubicBezTo>
                  <a:pt x="30" y="71"/>
                  <a:pt x="6" y="105"/>
                  <a:pt x="27" y="145"/>
                </a:cubicBezTo>
                <a:cubicBezTo>
                  <a:pt x="36" y="162"/>
                  <a:pt x="57" y="178"/>
                  <a:pt x="85" y="179"/>
                </a:cubicBezTo>
                <a:cubicBezTo>
                  <a:pt x="144" y="181"/>
                  <a:pt x="183" y="110"/>
                  <a:pt x="153" y="59"/>
                </a:cubicBezTo>
                <a:cubicBezTo>
                  <a:pt x="132" y="23"/>
                  <a:pt x="89" y="18"/>
                  <a:pt x="66" y="20"/>
                </a:cubicBezTo>
                <a:cubicBezTo>
                  <a:pt x="50" y="20"/>
                  <a:pt x="28" y="29"/>
                  <a:pt x="11" y="39"/>
                </a:cubicBezTo>
                <a:cubicBezTo>
                  <a:pt x="33" y="12"/>
                  <a:pt x="65" y="0"/>
                  <a:pt x="103" y="10"/>
                </a:cubicBezTo>
                <a:cubicBezTo>
                  <a:pt x="120" y="14"/>
                  <a:pt x="136" y="22"/>
                  <a:pt x="151" y="33"/>
                </a:cubicBezTo>
                <a:cubicBezTo>
                  <a:pt x="168" y="47"/>
                  <a:pt x="187" y="78"/>
                  <a:pt x="177" y="123"/>
                </a:cubicBezTo>
                <a:cubicBezTo>
                  <a:pt x="171" y="151"/>
                  <a:pt x="154" y="176"/>
                  <a:pt x="127" y="186"/>
                </a:cubicBezTo>
                <a:cubicBezTo>
                  <a:pt x="83" y="203"/>
                  <a:pt x="17" y="186"/>
                  <a:pt x="7" y="135"/>
                </a:cubicBezTo>
                <a:cubicBezTo>
                  <a:pt x="0" y="103"/>
                  <a:pt x="19" y="62"/>
                  <a:pt x="54" y="51"/>
                </a:cubicBezTo>
                <a:cubicBezTo>
                  <a:pt x="83" y="43"/>
                  <a:pt x="118" y="54"/>
                  <a:pt x="127" y="83"/>
                </a:cubicBezTo>
                <a:cubicBezTo>
                  <a:pt x="133" y="103"/>
                  <a:pt x="126" y="127"/>
                  <a:pt x="105" y="140"/>
                </a:cubicBezTo>
                <a:cubicBezTo>
                  <a:pt x="98" y="144"/>
                  <a:pt x="83" y="148"/>
                  <a:pt x="68" y="142"/>
                </a:cubicBezTo>
                <a:cubicBezTo>
                  <a:pt x="40" y="130"/>
                  <a:pt x="44" y="109"/>
                  <a:pt x="53" y="100"/>
                </a:cubicBezTo>
                <a:cubicBezTo>
                  <a:pt x="60" y="93"/>
                  <a:pt x="69" y="95"/>
                  <a:pt x="74" y="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054" name="文本框 15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299200" y="887413"/>
            <a:ext cx="1016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chemeClr val="accent1"/>
                </a:solidFill>
                <a:latin typeface="苏新诗卵石体" pitchFamily="49" charset="-122"/>
                <a:ea typeface="苏新诗卵石体" pitchFamily="49" charset="-122"/>
              </a:rPr>
              <a:t>目</a:t>
            </a:r>
          </a:p>
        </p:txBody>
      </p:sp>
      <p:sp>
        <p:nvSpPr>
          <p:cNvPr id="2055" name="文本框 15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37388" y="1766888"/>
            <a:ext cx="1016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chemeClr val="accent2"/>
                </a:solidFill>
                <a:latin typeface="苏新诗卵石体" pitchFamily="49" charset="-122"/>
                <a:ea typeface="苏新诗卵石体" pitchFamily="49" charset="-122"/>
              </a:rPr>
              <a:t>录</a:t>
            </a:r>
          </a:p>
        </p:txBody>
      </p:sp>
      <p:sp>
        <p:nvSpPr>
          <p:cNvPr id="161" name="文本框 160"/>
          <p:cNvSpPr txBox="1"/>
          <p:nvPr>
            <p:custDataLst>
              <p:tags r:id="rId8"/>
            </p:custDataLst>
          </p:nvPr>
        </p:nvSpPr>
        <p:spPr>
          <a:xfrm rot="5400000">
            <a:off x="5200651" y="3381375"/>
            <a:ext cx="3097212" cy="719137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zh-CN"/>
            </a:defPPr>
            <a:lvl1pPr algn="ctr">
              <a:defRPr sz="6000">
                <a:solidFill>
                  <a:srgbClr val="B3D731"/>
                </a:solidFill>
                <a:latin typeface="苏新诗卵石体" panose="02010609000101010101" pitchFamily="49" charset="-122"/>
                <a:ea typeface="苏新诗卵石体" panose="02010609000101010101" pitchFamily="49" charset="-122"/>
              </a:defRPr>
            </a:lvl1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chemeClr val="accent3"/>
                </a:solidFill>
              </a:rPr>
              <a:t>CONTENTS</a:t>
            </a:r>
            <a:endParaRPr lang="zh-CN" altLang="en-US" sz="3200">
              <a:solidFill>
                <a:schemeClr val="accent3"/>
              </a:solidFill>
            </a:endParaRPr>
          </a:p>
        </p:txBody>
      </p:sp>
      <p:sp>
        <p:nvSpPr>
          <p:cNvPr id="13" name="文本框 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11400" y="1516063"/>
            <a:ext cx="373856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latin typeface="+mn-lt"/>
                <a:ea typeface="+mn-ea"/>
              </a:rPr>
              <a:t>为什</a:t>
            </a:r>
            <a:r>
              <a:rPr lang="zh-CN" altLang="en-US" sz="2400" dirty="0" smtClean="0">
                <a:latin typeface="+mn-lt"/>
                <a:ea typeface="+mn-ea"/>
              </a:rPr>
              <a:t>么需要配置管理</a:t>
            </a:r>
            <a:endParaRPr lang="zh-CN" altLang="en-US" sz="2400" dirty="0" smtClean="0">
              <a:latin typeface="+mn-lt"/>
              <a:ea typeface="+mn-ea"/>
            </a:endParaRPr>
          </a:p>
        </p:txBody>
      </p:sp>
      <p:sp>
        <p:nvSpPr>
          <p:cNvPr id="14" name="文本框 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805113" y="2605088"/>
            <a:ext cx="366395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软件配置管理的发展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2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311400" y="3692525"/>
            <a:ext cx="3663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常用配置管理工具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文本框 2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805113" y="4764088"/>
            <a:ext cx="3663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关于配置管理的思考</a:t>
            </a:r>
            <a:endParaRPr lang="zh-CN" altLang="en-US" sz="24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软件产业统计数据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232248" y="4869160"/>
            <a:ext cx="2448272" cy="1080120"/>
          </a:xfrm>
          <a:prstGeom prst="cloudCallout">
            <a:avLst>
              <a:gd name="adj1" fmla="val 43870"/>
              <a:gd name="adj2" fmla="val -8892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软件的生产效率同期只增长了</a:t>
            </a:r>
            <a:r>
              <a:rPr lang="en-US" altLang="zh-CN" b="1" dirty="0" smtClean="0">
                <a:solidFill>
                  <a:schemeClr val="tx1"/>
                </a:solidFill>
              </a:rPr>
              <a:t>35%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144016" y="2780928"/>
            <a:ext cx="2304256" cy="1008112"/>
          </a:xfrm>
          <a:prstGeom prst="cloudCallout">
            <a:avLst>
              <a:gd name="adj1" fmla="val 86479"/>
              <a:gd name="adj2" fmla="val 625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软件行业的投资每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年增长</a:t>
            </a:r>
            <a:r>
              <a:rPr lang="en-US" altLang="zh-CN" b="1" dirty="0" smtClean="0">
                <a:solidFill>
                  <a:schemeClr val="tx1"/>
                </a:solidFill>
              </a:rPr>
              <a:t>200%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6876256" y="2060848"/>
            <a:ext cx="2160240" cy="936104"/>
          </a:xfrm>
          <a:prstGeom prst="cloudCallout">
            <a:avLst>
              <a:gd name="adj1" fmla="val -60777"/>
              <a:gd name="adj2" fmla="val 6575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软件行业的需求每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年增长</a:t>
            </a:r>
            <a:r>
              <a:rPr lang="en-US" altLang="zh-CN" b="1" dirty="0" smtClean="0">
                <a:solidFill>
                  <a:schemeClr val="tx1"/>
                </a:solidFill>
              </a:rPr>
              <a:t>900%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016582"/>
              </p:ext>
            </p:extLst>
          </p:nvPr>
        </p:nvGraphicFramePr>
        <p:xfrm>
          <a:off x="2232248" y="1700809"/>
          <a:ext cx="4968552" cy="3168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411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软件开发的发展历程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MH_SubTitle_1"/>
          <p:cNvSpPr/>
          <p:nvPr>
            <p:custDataLst>
              <p:tags r:id="rId1"/>
            </p:custDataLst>
          </p:nvPr>
        </p:nvSpPr>
        <p:spPr>
          <a:xfrm>
            <a:off x="760413" y="2260600"/>
            <a:ext cx="1236662" cy="1236663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zh-CN" altLang="en-US" sz="1200" b="1" dirty="0"/>
              <a:t>结构化（</a:t>
            </a:r>
            <a:r>
              <a:rPr lang="en-US" altLang="zh-CN" sz="1200" b="1" dirty="0" smtClean="0"/>
              <a:t>SASD</a:t>
            </a:r>
            <a:r>
              <a:rPr lang="zh-CN" altLang="en-US" sz="1200" b="1" dirty="0"/>
              <a:t>）</a:t>
            </a: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723900" y="2171700"/>
            <a:ext cx="1362075" cy="1414463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2360613" y="2679700"/>
            <a:ext cx="304800" cy="41275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MH_Other_3"/>
          <p:cNvSpPr/>
          <p:nvPr>
            <p:custDataLst>
              <p:tags r:id="rId4"/>
            </p:custDataLst>
          </p:nvPr>
        </p:nvSpPr>
        <p:spPr>
          <a:xfrm>
            <a:off x="4471988" y="2679700"/>
            <a:ext cx="304800" cy="41275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" name="MH_Other_4"/>
          <p:cNvSpPr/>
          <p:nvPr>
            <p:custDataLst>
              <p:tags r:id="rId5"/>
            </p:custDataLst>
          </p:nvPr>
        </p:nvSpPr>
        <p:spPr>
          <a:xfrm>
            <a:off x="6583363" y="2679700"/>
            <a:ext cx="303212" cy="41275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MH_SubTitle_2"/>
          <p:cNvSpPr/>
          <p:nvPr>
            <p:custDataLst>
              <p:tags r:id="rId6"/>
            </p:custDataLst>
          </p:nvPr>
        </p:nvSpPr>
        <p:spPr>
          <a:xfrm>
            <a:off x="2898775" y="2260600"/>
            <a:ext cx="1236663" cy="1236663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zh-CN" altLang="en-US" sz="1200" b="1" dirty="0"/>
              <a:t>面向对象（</a:t>
            </a:r>
            <a:r>
              <a:rPr lang="en-US" altLang="zh-CN" sz="1200" b="1" dirty="0"/>
              <a:t>OOAD</a:t>
            </a:r>
            <a:r>
              <a:rPr lang="zh-CN" altLang="en-US" sz="1200" b="1" dirty="0"/>
              <a:t>）</a:t>
            </a:r>
          </a:p>
        </p:txBody>
      </p:sp>
      <p:sp>
        <p:nvSpPr>
          <p:cNvPr id="13" name="MH_Other_5"/>
          <p:cNvSpPr/>
          <p:nvPr>
            <p:custDataLst>
              <p:tags r:id="rId7"/>
            </p:custDataLst>
          </p:nvPr>
        </p:nvSpPr>
        <p:spPr>
          <a:xfrm>
            <a:off x="2862263" y="2171700"/>
            <a:ext cx="1362075" cy="1414463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MH_SubTitle_3"/>
          <p:cNvSpPr/>
          <p:nvPr>
            <p:custDataLst>
              <p:tags r:id="rId8"/>
            </p:custDataLst>
          </p:nvPr>
        </p:nvSpPr>
        <p:spPr>
          <a:xfrm>
            <a:off x="5008563" y="2260600"/>
            <a:ext cx="1236662" cy="1236663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zh-CN" altLang="en-US" sz="1200" b="1" dirty="0"/>
              <a:t>基于构件（</a:t>
            </a:r>
            <a:r>
              <a:rPr lang="en-US" altLang="zh-CN" sz="1200" b="1" dirty="0"/>
              <a:t>CBSD</a:t>
            </a:r>
            <a:r>
              <a:rPr lang="zh-CN" altLang="en-US" sz="1200" b="1" dirty="0"/>
              <a:t>）</a:t>
            </a:r>
          </a:p>
        </p:txBody>
      </p:sp>
      <p:sp>
        <p:nvSpPr>
          <p:cNvPr id="15" name="MH_Other_6"/>
          <p:cNvSpPr/>
          <p:nvPr>
            <p:custDataLst>
              <p:tags r:id="rId9"/>
            </p:custDataLst>
          </p:nvPr>
        </p:nvSpPr>
        <p:spPr>
          <a:xfrm>
            <a:off x="4973638" y="2171700"/>
            <a:ext cx="1360487" cy="1414463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" name="MH_SubTitle_4"/>
          <p:cNvSpPr/>
          <p:nvPr>
            <p:custDataLst>
              <p:tags r:id="rId10"/>
            </p:custDataLst>
          </p:nvPr>
        </p:nvSpPr>
        <p:spPr>
          <a:xfrm>
            <a:off x="7119938" y="2260600"/>
            <a:ext cx="1236662" cy="1236663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zh-CN" altLang="en-US" sz="1200" b="1" dirty="0"/>
              <a:t>面向服务（</a:t>
            </a:r>
            <a:r>
              <a:rPr lang="en-US" altLang="zh-CN" sz="1200" b="1" dirty="0"/>
              <a:t>SOA</a:t>
            </a:r>
            <a:r>
              <a:rPr lang="zh-CN" altLang="en-US" sz="1200" b="1" dirty="0"/>
              <a:t>）</a:t>
            </a:r>
          </a:p>
        </p:txBody>
      </p:sp>
      <p:sp>
        <p:nvSpPr>
          <p:cNvPr id="17" name="MH_Other_7"/>
          <p:cNvSpPr/>
          <p:nvPr>
            <p:custDataLst>
              <p:tags r:id="rId11"/>
            </p:custDataLst>
          </p:nvPr>
        </p:nvSpPr>
        <p:spPr>
          <a:xfrm>
            <a:off x="7085013" y="2171700"/>
            <a:ext cx="1360487" cy="1414463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1317772995"/>
              </p:ext>
            </p:extLst>
          </p:nvPr>
        </p:nvGraphicFramePr>
        <p:xfrm>
          <a:off x="1835696" y="3789040"/>
          <a:ext cx="5622925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57975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软件开发规模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22" name="Group 3"/>
          <p:cNvGrpSpPr>
            <a:grpSpLocks/>
          </p:cNvGrpSpPr>
          <p:nvPr/>
        </p:nvGrpSpPr>
        <p:grpSpPr bwMode="auto">
          <a:xfrm>
            <a:off x="971600" y="1526826"/>
            <a:ext cx="7110414" cy="4062414"/>
            <a:chOff x="710" y="1024"/>
            <a:chExt cx="4479" cy="2559"/>
          </a:xfrm>
        </p:grpSpPr>
        <p:sp>
          <p:nvSpPr>
            <p:cNvPr id="23" name="AutoShape 5"/>
            <p:cNvSpPr>
              <a:spLocks noChangeArrowheads="1"/>
            </p:cNvSpPr>
            <p:nvPr/>
          </p:nvSpPr>
          <p:spPr bwMode="auto">
            <a:xfrm>
              <a:off x="3498" y="1129"/>
              <a:ext cx="1691" cy="1601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AutoShape 6"/>
            <p:cNvSpPr>
              <a:spLocks noChangeArrowheads="1"/>
            </p:cNvSpPr>
            <p:nvPr/>
          </p:nvSpPr>
          <p:spPr bwMode="gray">
            <a:xfrm>
              <a:off x="3790" y="1042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" name="AutoShape 7"/>
            <p:cNvSpPr>
              <a:spLocks noChangeArrowheads="1"/>
            </p:cNvSpPr>
            <p:nvPr/>
          </p:nvSpPr>
          <p:spPr bwMode="auto">
            <a:xfrm flipH="1">
              <a:off x="4846" y="1090"/>
              <a:ext cx="46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8"/>
            <p:cNvSpPr>
              <a:spLocks noChangeArrowheads="1"/>
            </p:cNvSpPr>
            <p:nvPr/>
          </p:nvSpPr>
          <p:spPr bwMode="auto">
            <a:xfrm flipH="1">
              <a:off x="3844" y="1084"/>
              <a:ext cx="45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12"/>
            <p:cNvSpPr>
              <a:spLocks noChangeArrowheads="1"/>
            </p:cNvSpPr>
            <p:nvPr/>
          </p:nvSpPr>
          <p:spPr bwMode="auto">
            <a:xfrm flipH="1">
              <a:off x="3939" y="1310"/>
              <a:ext cx="45" cy="9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gray">
            <a:xfrm>
              <a:off x="2420" y="1121"/>
              <a:ext cx="924" cy="729"/>
            </a:xfrm>
            <a:custGeom>
              <a:avLst/>
              <a:gdLst/>
              <a:ahLst/>
              <a:cxnLst>
                <a:cxn ang="0">
                  <a:pos x="0" y="774"/>
                </a:cxn>
                <a:cxn ang="0">
                  <a:pos x="2" y="770"/>
                </a:cxn>
                <a:cxn ang="0">
                  <a:pos x="8" y="754"/>
                </a:cxn>
                <a:cxn ang="0">
                  <a:pos x="16" y="730"/>
                </a:cxn>
                <a:cxn ang="0">
                  <a:pos x="32" y="698"/>
                </a:cxn>
                <a:cxn ang="0">
                  <a:pos x="50" y="660"/>
                </a:cxn>
                <a:cxn ang="0">
                  <a:pos x="76" y="618"/>
                </a:cxn>
                <a:cxn ang="0">
                  <a:pos x="106" y="574"/>
                </a:cxn>
                <a:cxn ang="0">
                  <a:pos x="142" y="528"/>
                </a:cxn>
                <a:cxn ang="0">
                  <a:pos x="186" y="482"/>
                </a:cxn>
                <a:cxn ang="0">
                  <a:pos x="236" y="438"/>
                </a:cxn>
                <a:cxn ang="0">
                  <a:pos x="294" y="398"/>
                </a:cxn>
                <a:cxn ang="0">
                  <a:pos x="360" y="360"/>
                </a:cxn>
                <a:cxn ang="0">
                  <a:pos x="426" y="332"/>
                </a:cxn>
                <a:cxn ang="0">
                  <a:pos x="488" y="314"/>
                </a:cxn>
                <a:cxn ang="0">
                  <a:pos x="544" y="304"/>
                </a:cxn>
                <a:cxn ang="0">
                  <a:pos x="594" y="300"/>
                </a:cxn>
                <a:cxn ang="0">
                  <a:pos x="638" y="300"/>
                </a:cxn>
                <a:cxn ang="0">
                  <a:pos x="678" y="304"/>
                </a:cxn>
                <a:cxn ang="0">
                  <a:pos x="710" y="312"/>
                </a:cxn>
                <a:cxn ang="0">
                  <a:pos x="736" y="320"/>
                </a:cxn>
                <a:cxn ang="0">
                  <a:pos x="754" y="326"/>
                </a:cxn>
                <a:cxn ang="0">
                  <a:pos x="766" y="332"/>
                </a:cxn>
                <a:cxn ang="0">
                  <a:pos x="770" y="334"/>
                </a:cxn>
                <a:cxn ang="0">
                  <a:pos x="680" y="476"/>
                </a:cxn>
                <a:cxn ang="0">
                  <a:pos x="982" y="370"/>
                </a:cxn>
                <a:cxn ang="0">
                  <a:pos x="912" y="0"/>
                </a:cxn>
                <a:cxn ang="0">
                  <a:pos x="854" y="150"/>
                </a:cxn>
                <a:cxn ang="0">
                  <a:pos x="850" y="148"/>
                </a:cxn>
                <a:cxn ang="0">
                  <a:pos x="838" y="142"/>
                </a:cxn>
                <a:cxn ang="0">
                  <a:pos x="822" y="134"/>
                </a:cxn>
                <a:cxn ang="0">
                  <a:pos x="798" y="126"/>
                </a:cxn>
                <a:cxn ang="0">
                  <a:pos x="768" y="120"/>
                </a:cxn>
                <a:cxn ang="0">
                  <a:pos x="732" y="114"/>
                </a:cxn>
                <a:cxn ang="0">
                  <a:pos x="692" y="110"/>
                </a:cxn>
                <a:cxn ang="0">
                  <a:pos x="646" y="110"/>
                </a:cxn>
                <a:cxn ang="0">
                  <a:pos x="596" y="116"/>
                </a:cxn>
                <a:cxn ang="0">
                  <a:pos x="540" y="126"/>
                </a:cxn>
                <a:cxn ang="0">
                  <a:pos x="482" y="146"/>
                </a:cxn>
                <a:cxn ang="0">
                  <a:pos x="422" y="172"/>
                </a:cxn>
                <a:cxn ang="0">
                  <a:pos x="356" y="210"/>
                </a:cxn>
                <a:cxn ang="0">
                  <a:pos x="290" y="258"/>
                </a:cxn>
                <a:cxn ang="0">
                  <a:pos x="230" y="310"/>
                </a:cxn>
                <a:cxn ang="0">
                  <a:pos x="178" y="364"/>
                </a:cxn>
                <a:cxn ang="0">
                  <a:pos x="136" y="422"/>
                </a:cxn>
                <a:cxn ang="0">
                  <a:pos x="100" y="480"/>
                </a:cxn>
                <a:cxn ang="0">
                  <a:pos x="72" y="536"/>
                </a:cxn>
                <a:cxn ang="0">
                  <a:pos x="48" y="590"/>
                </a:cxn>
                <a:cxn ang="0">
                  <a:pos x="30" y="640"/>
                </a:cxn>
                <a:cxn ang="0">
                  <a:pos x="18" y="684"/>
                </a:cxn>
                <a:cxn ang="0">
                  <a:pos x="8" y="722"/>
                </a:cxn>
                <a:cxn ang="0">
                  <a:pos x="4" y="750"/>
                </a:cxn>
                <a:cxn ang="0">
                  <a:pos x="0" y="768"/>
                </a:cxn>
                <a:cxn ang="0">
                  <a:pos x="0" y="774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</a:gradFill>
            <a:ln w="1270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gray">
            <a:xfrm>
              <a:off x="4194" y="1024"/>
              <a:ext cx="34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</a:rPr>
                <a:t>现今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Group 16"/>
            <p:cNvGrpSpPr>
              <a:grpSpLocks/>
            </p:cNvGrpSpPr>
            <p:nvPr/>
          </p:nvGrpSpPr>
          <p:grpSpPr bwMode="auto">
            <a:xfrm>
              <a:off x="710" y="1859"/>
              <a:ext cx="1678" cy="1724"/>
              <a:chOff x="710" y="1859"/>
              <a:chExt cx="1678" cy="1724"/>
            </a:xfrm>
          </p:grpSpPr>
          <p:sp>
            <p:nvSpPr>
              <p:cNvPr id="32" name="AutoShape 17"/>
              <p:cNvSpPr>
                <a:spLocks noChangeArrowheads="1"/>
              </p:cNvSpPr>
              <p:nvPr/>
            </p:nvSpPr>
            <p:spPr bwMode="auto">
              <a:xfrm>
                <a:off x="710" y="1965"/>
                <a:ext cx="1678" cy="1618"/>
              </a:xfrm>
              <a:prstGeom prst="roundRect">
                <a:avLst>
                  <a:gd name="adj" fmla="val 4690"/>
                </a:avLst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AutoShape 18"/>
              <p:cNvSpPr>
                <a:spLocks noChangeArrowheads="1"/>
              </p:cNvSpPr>
              <p:nvPr/>
            </p:nvSpPr>
            <p:spPr bwMode="gray">
              <a:xfrm>
                <a:off x="972" y="1875"/>
                <a:ext cx="1174" cy="1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4" name="AutoShape 19"/>
              <p:cNvSpPr>
                <a:spLocks noChangeArrowheads="1"/>
              </p:cNvSpPr>
              <p:nvPr/>
            </p:nvSpPr>
            <p:spPr bwMode="auto">
              <a:xfrm flipH="1">
                <a:off x="2033" y="1920"/>
                <a:ext cx="45" cy="91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AutoShape 20"/>
              <p:cNvSpPr>
                <a:spLocks noChangeArrowheads="1"/>
              </p:cNvSpPr>
              <p:nvPr/>
            </p:nvSpPr>
            <p:spPr bwMode="auto">
              <a:xfrm flipH="1">
                <a:off x="1036" y="1920"/>
                <a:ext cx="46" cy="91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Text Box 21"/>
              <p:cNvSpPr txBox="1">
                <a:spLocks noChangeArrowheads="1"/>
              </p:cNvSpPr>
              <p:nvPr/>
            </p:nvSpPr>
            <p:spPr bwMode="gray">
              <a:xfrm>
                <a:off x="1159" y="1859"/>
                <a:ext cx="79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1400" dirty="0" smtClean="0">
                    <a:solidFill>
                      <a:schemeClr val="bg1"/>
                    </a:solidFill>
                  </a:rPr>
                  <a:t>软件开发早期</a:t>
                </a:r>
                <a:endParaRPr lang="en-US" altLang="zh-CN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 Box 22"/>
              <p:cNvSpPr txBox="1">
                <a:spLocks noChangeArrowheads="1"/>
              </p:cNvSpPr>
              <p:nvPr/>
            </p:nvSpPr>
            <p:spPr bwMode="auto">
              <a:xfrm>
                <a:off x="710" y="2129"/>
                <a:ext cx="1678" cy="1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zh-CN" altLang="en-US" sz="1600" dirty="0" smtClean="0">
                    <a:solidFill>
                      <a:srgbClr val="000000"/>
                    </a:solidFill>
                  </a:rPr>
                  <a:t>规模：</a:t>
                </a:r>
                <a:r>
                  <a:rPr lang="en-US" altLang="zh-CN" sz="1600" dirty="0" smtClean="0">
                    <a:solidFill>
                      <a:srgbClr val="000000"/>
                    </a:solidFill>
                  </a:rPr>
                  <a:t>1000</a:t>
                </a:r>
                <a:r>
                  <a:rPr lang="zh-CN" altLang="en-US" sz="1600" dirty="0">
                    <a:solidFill>
                      <a:srgbClr val="000000"/>
                    </a:solidFill>
                  </a:rPr>
                  <a:t>代码</a:t>
                </a:r>
                <a:r>
                  <a:rPr lang="zh-CN" altLang="en-US" sz="1600" dirty="0" smtClean="0">
                    <a:solidFill>
                      <a:srgbClr val="000000"/>
                    </a:solidFill>
                  </a:rPr>
                  <a:t>行以内</a:t>
                </a:r>
                <a:endParaRPr lang="en-US" altLang="zh-CN" sz="1600" dirty="0" smtClean="0">
                  <a:solidFill>
                    <a:srgbClr val="000000"/>
                  </a:solidFill>
                </a:endParaRPr>
              </a:p>
              <a:p>
                <a:endParaRPr lang="en-US" altLang="zh-CN" sz="1600" dirty="0" smtClean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rgbClr val="000000"/>
                    </a:solidFill>
                  </a:rPr>
                  <a:t>人员：</a:t>
                </a:r>
                <a:r>
                  <a:rPr lang="en-US" altLang="zh-CN" sz="1600" dirty="0" smtClean="0">
                    <a:solidFill>
                      <a:srgbClr val="000000"/>
                    </a:solidFill>
                  </a:rPr>
                  <a:t>1</a:t>
                </a:r>
                <a:r>
                  <a:rPr lang="zh-CN" altLang="en-US" sz="1600" dirty="0">
                    <a:solidFill>
                      <a:srgbClr val="000000"/>
                    </a:solidFill>
                  </a:rPr>
                  <a:t>名</a:t>
                </a:r>
                <a:r>
                  <a:rPr lang="zh-CN" altLang="en-US" sz="1600" dirty="0" smtClean="0">
                    <a:solidFill>
                      <a:srgbClr val="000000"/>
                    </a:solidFill>
                  </a:rPr>
                  <a:t>程序员</a:t>
                </a:r>
                <a:endParaRPr lang="en-US" altLang="zh-CN" sz="1600" dirty="0" smtClean="0">
                  <a:solidFill>
                    <a:srgbClr val="000000"/>
                  </a:solidFill>
                </a:endParaRPr>
              </a:p>
              <a:p>
                <a:endParaRPr lang="en-US" altLang="zh-CN" sz="1600" dirty="0" smtClean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rgbClr val="000000"/>
                    </a:solidFill>
                  </a:rPr>
                  <a:t>时间：很少超过</a:t>
                </a:r>
                <a:r>
                  <a:rPr lang="en-US" altLang="zh-CN" sz="1600" dirty="0" smtClean="0">
                    <a:solidFill>
                      <a:srgbClr val="000000"/>
                    </a:solidFill>
                  </a:rPr>
                  <a:t>1</a:t>
                </a:r>
                <a:r>
                  <a:rPr lang="zh-CN" altLang="en-US" sz="1600" dirty="0" smtClean="0">
                    <a:solidFill>
                      <a:srgbClr val="000000"/>
                    </a:solidFill>
                  </a:rPr>
                  <a:t>个月</a:t>
                </a:r>
                <a:endParaRPr lang="en-US" altLang="zh-CN" sz="1600" dirty="0" smtClean="0">
                  <a:solidFill>
                    <a:srgbClr val="000000"/>
                  </a:solidFill>
                </a:endParaRPr>
              </a:p>
              <a:p>
                <a:endParaRPr lang="en-US" altLang="zh-CN" sz="1600" dirty="0" smtClean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rgbClr val="000000"/>
                    </a:solidFill>
                  </a:rPr>
                  <a:t>花费：</a:t>
                </a:r>
                <a:r>
                  <a:rPr lang="en-US" altLang="zh-CN" sz="1600" dirty="0" smtClean="0">
                    <a:solidFill>
                      <a:srgbClr val="000000"/>
                    </a:solidFill>
                  </a:rPr>
                  <a:t>&lt;=$5,000</a:t>
                </a:r>
              </a:p>
              <a:p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rgbClr val="000000"/>
                    </a:solidFill>
                  </a:rPr>
                  <a:t>开发地点：</a:t>
                </a:r>
                <a:r>
                  <a:rPr lang="en-US" altLang="zh-CN" sz="1600" dirty="0" smtClean="0">
                    <a:solidFill>
                      <a:srgbClr val="000000"/>
                    </a:solidFill>
                  </a:rPr>
                  <a:t>1</a:t>
                </a:r>
                <a:r>
                  <a:rPr lang="zh-CN" altLang="en-US" sz="1600" dirty="0">
                    <a:solidFill>
                      <a:srgbClr val="000000"/>
                    </a:solidFill>
                  </a:rPr>
                  <a:t>处</a:t>
                </a:r>
                <a:endParaRPr lang="en-US" altLang="zh-CN" sz="1600" dirty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1" name="Text Box 23"/>
            <p:cNvSpPr txBox="1">
              <a:spLocks noChangeArrowheads="1"/>
            </p:cNvSpPr>
            <p:nvPr/>
          </p:nvSpPr>
          <p:spPr bwMode="auto">
            <a:xfrm>
              <a:off x="3498" y="1276"/>
              <a:ext cx="1691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1600" dirty="0">
                  <a:solidFill>
                    <a:srgbClr val="000000"/>
                  </a:solidFill>
                </a:rPr>
                <a:t>规模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：超过</a:t>
              </a:r>
              <a:r>
                <a:rPr lang="en-US" altLang="zh-CN" sz="1600" dirty="0" smtClean="0">
                  <a:solidFill>
                    <a:srgbClr val="000000"/>
                  </a:solidFill>
                </a:rPr>
                <a:t>2500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万代码行</a:t>
              </a:r>
              <a:endParaRPr lang="en-US" altLang="zh-CN" sz="1600" dirty="0" smtClean="0">
                <a:solidFill>
                  <a:srgbClr val="000000"/>
                </a:solidFill>
              </a:endParaRPr>
            </a:p>
            <a:p>
              <a:endParaRPr lang="en-US" altLang="zh-CN" sz="1600" dirty="0">
                <a:solidFill>
                  <a:srgbClr val="000000"/>
                </a:solidFill>
              </a:endParaRPr>
            </a:p>
            <a:p>
              <a:r>
                <a:rPr lang="zh-CN" altLang="en-US" sz="1600" dirty="0">
                  <a:solidFill>
                    <a:srgbClr val="000000"/>
                  </a:solidFill>
                </a:rPr>
                <a:t>人员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：</a:t>
              </a:r>
              <a:r>
                <a:rPr lang="zh-CN" altLang="en-US" sz="1600" dirty="0">
                  <a:solidFill>
                    <a:srgbClr val="000000"/>
                  </a:solidFill>
                </a:rPr>
                <a:t>超过</a:t>
              </a:r>
              <a:r>
                <a:rPr lang="en-US" altLang="zh-CN" sz="1600" dirty="0" smtClean="0">
                  <a:solidFill>
                    <a:srgbClr val="000000"/>
                  </a:solidFill>
                </a:rPr>
                <a:t>1000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名程序员</a:t>
              </a:r>
              <a:endParaRPr lang="en-US" altLang="zh-CN" sz="1600" dirty="0" smtClean="0">
                <a:solidFill>
                  <a:srgbClr val="000000"/>
                </a:solidFill>
              </a:endParaRPr>
            </a:p>
            <a:p>
              <a:endParaRPr lang="en-US" altLang="zh-CN" sz="1600" dirty="0">
                <a:solidFill>
                  <a:srgbClr val="000000"/>
                </a:solidFill>
              </a:endParaRPr>
            </a:p>
            <a:p>
              <a:r>
                <a:rPr lang="zh-CN" altLang="en-US" sz="1600" dirty="0">
                  <a:solidFill>
                    <a:srgbClr val="000000"/>
                  </a:solidFill>
                </a:rPr>
                <a:t>时间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：大约持续</a:t>
              </a:r>
              <a:r>
                <a:rPr lang="en-US" altLang="zh-CN" sz="1600" dirty="0" smtClean="0">
                  <a:solidFill>
                    <a:srgbClr val="000000"/>
                  </a:solidFill>
                </a:rPr>
                <a:t>5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年</a:t>
              </a:r>
              <a:endParaRPr lang="en-US" altLang="zh-CN" sz="1600" dirty="0" smtClean="0">
                <a:solidFill>
                  <a:srgbClr val="000000"/>
                </a:solidFill>
              </a:endParaRPr>
            </a:p>
            <a:p>
              <a:endParaRPr lang="en-US" altLang="zh-CN" sz="1600" dirty="0">
                <a:solidFill>
                  <a:srgbClr val="000000"/>
                </a:solidFill>
              </a:endParaRPr>
            </a:p>
            <a:p>
              <a:r>
                <a:rPr lang="zh-CN" altLang="en-US" sz="1600" dirty="0">
                  <a:solidFill>
                    <a:srgbClr val="000000"/>
                  </a:solidFill>
                </a:rPr>
                <a:t>花费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：</a:t>
              </a:r>
              <a:r>
                <a:rPr lang="en-US" altLang="zh-CN" sz="1600" dirty="0" smtClean="0">
                  <a:solidFill>
                    <a:srgbClr val="000000"/>
                  </a:solidFill>
                </a:rPr>
                <a:t>$500,000,000</a:t>
              </a:r>
            </a:p>
            <a:p>
              <a:endParaRPr lang="en-US" altLang="zh-CN" sz="1600" dirty="0">
                <a:solidFill>
                  <a:srgbClr val="000000"/>
                </a:solidFill>
              </a:endParaRPr>
            </a:p>
            <a:p>
              <a:r>
                <a:rPr lang="zh-CN" altLang="en-US" sz="1600" dirty="0">
                  <a:solidFill>
                    <a:srgbClr val="000000"/>
                  </a:solidFill>
                </a:rPr>
                <a:t>开发地点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：全球不同地点</a:t>
              </a:r>
              <a:endParaRPr lang="en-US" altLang="zh-CN" sz="16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0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软件开发面临的问题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572429574"/>
              </p:ext>
            </p:extLst>
          </p:nvPr>
        </p:nvGraphicFramePr>
        <p:xfrm>
          <a:off x="539552" y="1196752"/>
          <a:ext cx="806489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08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70"/>
  <p:tag name="MH_SECTIONID" val="271,272,273,274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1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1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1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1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SubTitle"/>
  <p:tag name="MH_ORDER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SubTitle"/>
  <p:tag name="MH_ORDER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SubTitle"/>
  <p:tag name="MH_ORDER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8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SubTitle"/>
  <p:tag name="MH_ORDER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SubTitle"/>
  <p:tag name="MH_ORDER" val="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SubTitle"/>
  <p:tag name="MH_ORDER" val="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1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2735"/>
  <p:tag name="MH_LIBRARY" val="GRAPHIC"/>
  <p:tag name="MH_TYPE" val="SubTitle"/>
  <p:tag name="MH_ORDER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2735"/>
  <p:tag name="MH_LIBRARY" val="GRAPHIC"/>
  <p:tag name="MH_TYPE" val="SubTitle"/>
  <p:tag name="MH_ORDER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2735"/>
  <p:tag name="MH_LIBRARY" val="GRAPHIC"/>
  <p:tag name="MH_TYPE" val="SubTitle"/>
  <p:tag name="MH_ORDER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2735"/>
  <p:tag name="MH_LIBRARY" val="GRAPHIC"/>
  <p:tag name="MH_TYPE" val="SubTitle"/>
  <p:tag name="MH_ORDER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2735"/>
  <p:tag name="MH_LIBRARY" val="GRAPHIC"/>
  <p:tag name="MH_TYPE" val="Other"/>
  <p:tag name="MH_ORDER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2735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2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2735"/>
  <p:tag name="MH_LIBRARY" val="GRAPHIC"/>
  <p:tag name="MH_TYPE" val="Text"/>
  <p:tag name="MH_ORDER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2735"/>
  <p:tag name="MH_LIBRARY" val="GRAPHIC"/>
  <p:tag name="MH_TYPE" val="Text"/>
  <p:tag name="MH_ORDER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2735"/>
  <p:tag name="MH_LIBRARY" val="GRAPHIC"/>
  <p:tag name="MH_TYPE" val="Text"/>
  <p:tag name="MH_ORDER" val="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2735"/>
  <p:tag name="MH_LIBRARY" val="GRAPHIC"/>
  <p:tag name="MH_TYPE" val="Text"/>
  <p:tag name="MH_ORDER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26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SubTitle"/>
  <p:tag name="MH_ORDER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6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Text"/>
  <p:tag name="MH_ORDER" val="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SubTitle"/>
  <p:tag name="MH_ORDER" val="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Text"/>
  <p:tag name="MH_ORDER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SubTitle"/>
  <p:tag name="MH_ORDER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6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7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8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19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Other"/>
  <p:tag name="MH_ORDER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48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Text"/>
  <p:tag name="MH_ORDER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927"/>
  <p:tag name="MH_LIBRARY" val="GRAPHIC"/>
  <p:tag name="MH_TYPE" val="SubTitle"/>
  <p:tag name="MH_ORDER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Other"/>
  <p:tag name="MH_ORDER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Other"/>
  <p:tag name="MH_ORDER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SubTitle"/>
  <p:tag name="MH_ORDER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Other"/>
  <p:tag name="MH_ORDER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Other"/>
  <p:tag name="MH_ORDER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SubTitle"/>
  <p:tag name="MH_ORDER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Other"/>
  <p:tag name="MH_ORDER" val="5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Other"/>
  <p:tag name="MH_ORDER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5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SubTitle"/>
  <p:tag name="MH_ORDER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Desc"/>
  <p:tag name="MH_ORDER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SubTitle"/>
  <p:tag name="MH_ORDER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5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SubTitle"/>
  <p:tag name="MH_ORDER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56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7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SubTitle"/>
  <p:tag name="MH_ORDER" val="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8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9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SubTitle"/>
  <p:tag name="MH_ORDER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1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1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SubTitle"/>
  <p:tag name="MH_ORDER" val="5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4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6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5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56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6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58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59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6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2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2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58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48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5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56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6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58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59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6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59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2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26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4551"/>
  <p:tag name="MH_LIBRARY" val="GRAPHIC"/>
  <p:tag name="MH_TYPE" val="Other"/>
  <p:tag name="MH_ORDER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4551"/>
  <p:tag name="MH_LIBRARY" val="GRAPHIC"/>
  <p:tag name="MH_TYPE" val="SubTitle"/>
  <p:tag name="MH_ORDER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4551"/>
  <p:tag name="MH_LIBRARY" val="GRAPHIC"/>
  <p:tag name="MH_TYPE" val="Other"/>
  <p:tag name="MH_ORDER" val="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4551"/>
  <p:tag name="MH_LIBRARY" val="GRAPHIC"/>
  <p:tag name="MH_TYPE" val="SubTitle"/>
  <p:tag name="MH_ORDER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4551"/>
  <p:tag name="MH_LIBRARY" val="GRAPHIC"/>
  <p:tag name="MH_TYPE" val="Other"/>
  <p:tag name="MH_ORDER" val="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4551"/>
  <p:tag name="MH_LIBRARY" val="GRAPHIC"/>
  <p:tag name="MH_TYPE" val="SubTitle"/>
  <p:tag name="MH_ORDER" val="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4551"/>
  <p:tag name="MH_LIBRARY" val="GRAPHIC"/>
  <p:tag name="MH_TYPE" val="Other"/>
  <p:tag name="MH_ORDER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4551"/>
  <p:tag name="MH_LIBRARY" val="GRAPHIC"/>
  <p:tag name="MH_TYPE" val="SubTitle"/>
  <p:tag name="MH_ORDER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60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"/>
  <p:tag name="MH" val="20180418101536"/>
  <p:tag name="MH_LIBRARY" val="GRAPHIC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PageTitle"/>
  <p:tag name="MH_ORDER" val="PageTitl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5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6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7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9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1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1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SubTitle"/>
  <p:tag name="MH_ORDER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SubTitle"/>
  <p:tag name="MH_ORDER" val="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SubTitle"/>
  <p:tag name="MH_ORDER" val="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SubTitle"/>
  <p:tag name="MH_ORDER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2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Sub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Other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Other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Other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4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Other"/>
  <p:tag name="MH_ORDER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SubTitle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Other"/>
  <p:tag name="MH_ORDER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SubTitle"/>
  <p:tag name="MH_ORD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Other"/>
  <p:tag name="MH_ORDER" val="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SubTitle"/>
  <p:tag name="MH_ORDER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Other"/>
  <p:tag name="MH_ORDER" val="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4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5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5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5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6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5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5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6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2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2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5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Other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Text"/>
  <p:tag name="MH_ORDER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Other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Text"/>
  <p:tag name="MH_ORDER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Other"/>
  <p:tag name="MH_ORDER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Other"/>
  <p:tag name="MH_ORDER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Other"/>
  <p:tag name="MH_ORDER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Other"/>
  <p:tag name="MH_ORDER" val="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Other"/>
  <p:tag name="MH_ORDE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Freeform 6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SubTitle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Other"/>
  <p:tag name="MH_ORDER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Other"/>
  <p:tag name="MH_ORDER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SubTitle"/>
  <p:tag name="MH_ORDER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Other"/>
  <p:tag name="MH_ORDER" val="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Other"/>
  <p:tag name="MH_ORDER" val="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SubTitle"/>
  <p:tag name="MH_ORDER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Other"/>
  <p:tag name="MH_ORDER" val="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Other"/>
  <p:tag name="MH_ORDER" val="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5813"/>
  <p:tag name="MH_LIBRARY" val="GRAPHIC"/>
  <p:tag name="MH_TYPE" val="SubTitle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5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BingLLB#"/>
  <p:tag name="MH_LAYOUT" val="SubTitleText"/>
  <p:tag name="MH" val="20180418150339"/>
  <p:tag name="MH_LIBRARY" val="GRAPHIC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Text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Text"/>
  <p:tag name="MH_ORDER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5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Text"/>
  <p:tag name="MH_ORDER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Text"/>
  <p:tag name="MH_ORDER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1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1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Text"/>
  <p:tag name="MH_ORDER" val="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PageTitle"/>
  <p:tag name="MH_ORDER" val="PageTitl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SubTitle"/>
  <p:tag name="MH_ORDER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44025"/>
  <p:tag name="MH_LIBRARY" val="GRAPHIC"/>
  <p:tag name="MH_ORDER" val="文本框 16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SubTitle"/>
  <p:tag name="MH_ORDER" val="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SubTitle"/>
  <p:tag name="MH_ORDER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SubTitle"/>
  <p:tag name="MH_ORDER" val="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709"/>
  <p:tag name="MH_LIBRARY" val="GRAPHIC"/>
  <p:tag name="MH_TYPE" val="Other"/>
  <p:tag name="MH_ORDER" val="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152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A000120141119A01PPBG">
  <a:themeElements>
    <a:clrScheme name="自定义 386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2BC3B5"/>
      </a:accent3>
      <a:accent4>
        <a:srgbClr val="92D050"/>
      </a:accent4>
      <a:accent5>
        <a:srgbClr val="CEB9A3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7">
      <a:majorFont>
        <a:latin typeface="Times New Roman"/>
        <a:ea typeface="华文中宋"/>
        <a:cs typeface=""/>
      </a:majorFont>
      <a:minorFont>
        <a:latin typeface="Times New Roman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A000120150306A04PPBG</Template>
  <TotalTime>454</TotalTime>
  <Words>2187</Words>
  <Application>Microsoft Office PowerPoint</Application>
  <PresentationFormat>全屏显示(4:3)</PresentationFormat>
  <Paragraphs>293</Paragraphs>
  <Slides>32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A000120141119A01PPBG</vt:lpstr>
      <vt:lpstr>了解软件配置管理</vt:lpstr>
      <vt:lpstr>PowerPoint 演示文稿</vt:lpstr>
      <vt:lpstr>PowerPoint 演示文稿</vt:lpstr>
      <vt:lpstr>PowerPoint 演示文稿</vt:lpstr>
      <vt:lpstr>PowerPoint 演示文稿</vt:lpstr>
      <vt:lpstr>软件产业统计数据</vt:lpstr>
      <vt:lpstr>软件开发的发展历程</vt:lpstr>
      <vt:lpstr>软件开发规模</vt:lpstr>
      <vt:lpstr>软件开发面临的问题</vt:lpstr>
      <vt:lpstr>与国外相比</vt:lpstr>
      <vt:lpstr>PowerPoint 演示文稿</vt:lpstr>
      <vt:lpstr>软件配置管理的误区</vt:lpstr>
      <vt:lpstr>配置管理的发展</vt:lpstr>
      <vt:lpstr>配置管理是什么</vt:lpstr>
      <vt:lpstr>软件开发生命周期</vt:lpstr>
      <vt:lpstr>软件配置管理</vt:lpstr>
      <vt:lpstr>过程管理</vt:lpstr>
      <vt:lpstr>配置项识别</vt:lpstr>
      <vt:lpstr>配置项管理-配置项标识</vt:lpstr>
      <vt:lpstr>配置项管理</vt:lpstr>
      <vt:lpstr>变更控制</vt:lpstr>
      <vt:lpstr>配置状态报告</vt:lpstr>
      <vt:lpstr>配置状态报告内容</vt:lpstr>
      <vt:lpstr>配置审计</vt:lpstr>
      <vt:lpstr>构建和发布管理</vt:lpstr>
      <vt:lpstr>软件配置管理给我们带来了什么</vt:lpstr>
      <vt:lpstr>PowerPoint 演示文稿</vt:lpstr>
      <vt:lpstr>配置管理工具</vt:lpstr>
      <vt:lpstr>PowerPoint 演示文稿</vt:lpstr>
      <vt:lpstr>关于配置管理的思考</vt:lpstr>
      <vt:lpstr>后续计划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王晶(Jing Wang)-顺丰航空</dc:creator>
  <cp:lastModifiedBy>Windows7</cp:lastModifiedBy>
  <cp:revision>28</cp:revision>
  <dcterms:created xsi:type="dcterms:W3CDTF">2018-04-18T01:09:11Z</dcterms:created>
  <dcterms:modified xsi:type="dcterms:W3CDTF">2018-04-18T09:47:44Z</dcterms:modified>
</cp:coreProperties>
</file>