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3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4.xml" ContentType="application/vnd.openxmlformats-officedocument.theme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05" r:id="rId1"/>
    <p:sldMasterId id="2147484040" r:id="rId2"/>
    <p:sldMasterId id="2147484056" r:id="rId3"/>
    <p:sldMasterId id="2147484072" r:id="rId4"/>
    <p:sldMasterId id="2147484088" r:id="rId5"/>
  </p:sldMasterIdLst>
  <p:notesMasterIdLst>
    <p:notesMasterId r:id="rId22"/>
  </p:notesMasterIdLst>
  <p:sldIdLst>
    <p:sldId id="264" r:id="rId6"/>
    <p:sldId id="271" r:id="rId7"/>
    <p:sldId id="267" r:id="rId8"/>
    <p:sldId id="279" r:id="rId9"/>
    <p:sldId id="280" r:id="rId10"/>
    <p:sldId id="268" r:id="rId11"/>
    <p:sldId id="273" r:id="rId12"/>
    <p:sldId id="275" r:id="rId13"/>
    <p:sldId id="274" r:id="rId14"/>
    <p:sldId id="269" r:id="rId15"/>
    <p:sldId id="276" r:id="rId16"/>
    <p:sldId id="278" r:id="rId17"/>
    <p:sldId id="270" r:id="rId18"/>
    <p:sldId id="281" r:id="rId19"/>
    <p:sldId id="277" r:id="rId20"/>
    <p:sldId id="272" r:id="rId2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03" autoAdjust="0"/>
    <p:restoredTop sz="86463" autoAdjust="0"/>
  </p:normalViewPr>
  <p:slideViewPr>
    <p:cSldViewPr>
      <p:cViewPr>
        <p:scale>
          <a:sx n="86" d="100"/>
          <a:sy n="86" d="100"/>
        </p:scale>
        <p:origin x="-72" y="-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338AEF-71B6-45FD-ABF5-2FFB86605E41}" type="datetimeFigureOut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80BFC4-3EBC-48F6-B105-6CFEFDEEAA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87716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B78546-C430-4549-B45A-EA3B29F81B38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179744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B78546-C430-4549-B45A-EA3B29F81B38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18269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 rot="19896190">
            <a:off x="-635235" y="4391937"/>
            <a:ext cx="2787167" cy="371622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/>
        </p:nvSpPr>
        <p:spPr>
          <a:xfrm rot="21433404">
            <a:off x="779148" y="3145651"/>
            <a:ext cx="879299" cy="1172399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矩形 3"/>
          <p:cNvSpPr/>
          <p:nvPr/>
        </p:nvSpPr>
        <p:spPr>
          <a:xfrm rot="18900000">
            <a:off x="2223767" y="4498454"/>
            <a:ext cx="422057" cy="562742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 rot="19462407">
            <a:off x="643813" y="3412397"/>
            <a:ext cx="229076" cy="305434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 rot="2220555">
            <a:off x="6801752" y="-665078"/>
            <a:ext cx="1951501" cy="260200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 rot="20263186">
            <a:off x="8104364" y="58017"/>
            <a:ext cx="1562133" cy="2082844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/>
          <p:cNvSpPr/>
          <p:nvPr/>
        </p:nvSpPr>
        <p:spPr>
          <a:xfrm rot="20229117">
            <a:off x="5484040" y="556810"/>
            <a:ext cx="422057" cy="56274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/>
          <p:cNvSpPr/>
          <p:nvPr/>
        </p:nvSpPr>
        <p:spPr>
          <a:xfrm rot="20229117">
            <a:off x="8146787" y="2812938"/>
            <a:ext cx="354715" cy="472953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/>
          <p:cNvSpPr/>
          <p:nvPr/>
        </p:nvSpPr>
        <p:spPr>
          <a:xfrm rot="17430621">
            <a:off x="2242869" y="5425574"/>
            <a:ext cx="219002" cy="16425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51880" y="236940"/>
            <a:ext cx="4201025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800" b="1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 smtClean="0"/>
              <a:t>CLICK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endParaRPr kumimoji="1" lang="zh-CN" altLang="en-US" dirty="0"/>
          </a:p>
        </p:txBody>
      </p:sp>
      <p:sp>
        <p:nvSpPr>
          <p:cNvPr id="13" name="矩形 12"/>
          <p:cNvSpPr/>
          <p:nvPr userDrawn="1"/>
        </p:nvSpPr>
        <p:spPr>
          <a:xfrm rot="19896190">
            <a:off x="-635235" y="4391937"/>
            <a:ext cx="2787167" cy="371622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矩形 13"/>
          <p:cNvSpPr/>
          <p:nvPr userDrawn="1"/>
        </p:nvSpPr>
        <p:spPr>
          <a:xfrm rot="21433404">
            <a:off x="779148" y="3145651"/>
            <a:ext cx="879299" cy="1172399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矩形 14"/>
          <p:cNvSpPr/>
          <p:nvPr userDrawn="1"/>
        </p:nvSpPr>
        <p:spPr>
          <a:xfrm rot="18900000">
            <a:off x="2223767" y="4498454"/>
            <a:ext cx="422057" cy="562742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矩形 15"/>
          <p:cNvSpPr/>
          <p:nvPr userDrawn="1"/>
        </p:nvSpPr>
        <p:spPr>
          <a:xfrm rot="19462407">
            <a:off x="643813" y="3412397"/>
            <a:ext cx="229076" cy="305434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/>
          <p:cNvSpPr/>
          <p:nvPr userDrawn="1"/>
        </p:nvSpPr>
        <p:spPr>
          <a:xfrm rot="2220555">
            <a:off x="6801752" y="-665078"/>
            <a:ext cx="1951501" cy="260200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矩形 17"/>
          <p:cNvSpPr/>
          <p:nvPr userDrawn="1"/>
        </p:nvSpPr>
        <p:spPr>
          <a:xfrm rot="20263186">
            <a:off x="8104364" y="58017"/>
            <a:ext cx="1562133" cy="2082844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矩形 18"/>
          <p:cNvSpPr/>
          <p:nvPr userDrawn="1"/>
        </p:nvSpPr>
        <p:spPr>
          <a:xfrm rot="20229117">
            <a:off x="5484040" y="556810"/>
            <a:ext cx="422057" cy="56274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矩形 19"/>
          <p:cNvSpPr/>
          <p:nvPr userDrawn="1"/>
        </p:nvSpPr>
        <p:spPr>
          <a:xfrm rot="20229117">
            <a:off x="8146787" y="2812938"/>
            <a:ext cx="354715" cy="472953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矩形 20"/>
          <p:cNvSpPr/>
          <p:nvPr userDrawn="1"/>
        </p:nvSpPr>
        <p:spPr>
          <a:xfrm rot="17430621">
            <a:off x="2242869" y="5425574"/>
            <a:ext cx="219002" cy="16425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016841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7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15361769">
            <a:off x="4772155" y="-241577"/>
            <a:ext cx="1171437" cy="878578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 rot="2558654">
            <a:off x="4584195" y="3254311"/>
            <a:ext cx="248644" cy="331525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 rot="20601285">
            <a:off x="4355588" y="2602019"/>
            <a:ext cx="354519" cy="472692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/>
          <p:cNvSpPr/>
          <p:nvPr/>
        </p:nvSpPr>
        <p:spPr>
          <a:xfrm rot="2349059">
            <a:off x="4699075" y="2733708"/>
            <a:ext cx="167786" cy="22371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/>
          <p:cNvSpPr/>
          <p:nvPr/>
        </p:nvSpPr>
        <p:spPr>
          <a:xfrm rot="1971513">
            <a:off x="4119324" y="1969535"/>
            <a:ext cx="359242" cy="478989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矩形 1"/>
          <p:cNvSpPr/>
          <p:nvPr/>
        </p:nvSpPr>
        <p:spPr>
          <a:xfrm rot="19896190">
            <a:off x="4910998" y="1195085"/>
            <a:ext cx="502058" cy="66941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/>
        </p:nvSpPr>
        <p:spPr>
          <a:xfrm rot="20614086">
            <a:off x="3553521" y="792188"/>
            <a:ext cx="994199" cy="1325599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 rot="18585722">
            <a:off x="3488283" y="-791605"/>
            <a:ext cx="1958891" cy="1469168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/>
          <p:cNvSpPr/>
          <p:nvPr/>
        </p:nvSpPr>
        <p:spPr>
          <a:xfrm rot="17430621">
            <a:off x="3461018" y="401520"/>
            <a:ext cx="204135" cy="15310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/>
          <p:cNvSpPr/>
          <p:nvPr/>
        </p:nvSpPr>
        <p:spPr>
          <a:xfrm rot="19750403">
            <a:off x="4703179" y="2051924"/>
            <a:ext cx="189464" cy="252619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/>
          <p:cNvSpPr/>
          <p:nvPr/>
        </p:nvSpPr>
        <p:spPr>
          <a:xfrm rot="19896190">
            <a:off x="3089101" y="1264954"/>
            <a:ext cx="247064" cy="32941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51874" y="236940"/>
            <a:ext cx="4201025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800" b="1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 smtClean="0"/>
              <a:t>CLICK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endParaRPr kumimoji="1" lang="zh-CN" altLang="en-US" dirty="0"/>
          </a:p>
        </p:txBody>
      </p:sp>
      <p:sp>
        <p:nvSpPr>
          <p:cNvPr id="15" name="矩形 14"/>
          <p:cNvSpPr/>
          <p:nvPr/>
        </p:nvSpPr>
        <p:spPr>
          <a:xfrm rot="9822520">
            <a:off x="6499407" y="4696597"/>
            <a:ext cx="537743" cy="71699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矩形 15"/>
          <p:cNvSpPr/>
          <p:nvPr/>
        </p:nvSpPr>
        <p:spPr>
          <a:xfrm rot="18585722">
            <a:off x="6105897" y="2522668"/>
            <a:ext cx="1958891" cy="1469168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/>
          <p:cNvSpPr/>
          <p:nvPr/>
        </p:nvSpPr>
        <p:spPr>
          <a:xfrm rot="4450317">
            <a:off x="6036780" y="3769161"/>
            <a:ext cx="139775" cy="10483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矩形 17"/>
          <p:cNvSpPr/>
          <p:nvPr/>
        </p:nvSpPr>
        <p:spPr>
          <a:xfrm rot="892948">
            <a:off x="5427201" y="3424662"/>
            <a:ext cx="285888" cy="381184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矩形 18"/>
          <p:cNvSpPr/>
          <p:nvPr/>
        </p:nvSpPr>
        <p:spPr>
          <a:xfrm rot="4240722">
            <a:off x="6365099" y="4022104"/>
            <a:ext cx="211665" cy="15874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矩形 19"/>
          <p:cNvSpPr/>
          <p:nvPr/>
        </p:nvSpPr>
        <p:spPr>
          <a:xfrm rot="3863176">
            <a:off x="5745150" y="3070244"/>
            <a:ext cx="478989" cy="35924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矩形 20"/>
          <p:cNvSpPr/>
          <p:nvPr/>
        </p:nvSpPr>
        <p:spPr>
          <a:xfrm rot="187853">
            <a:off x="5046054" y="2345837"/>
            <a:ext cx="502058" cy="66941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矩形 21"/>
          <p:cNvSpPr/>
          <p:nvPr/>
        </p:nvSpPr>
        <p:spPr>
          <a:xfrm rot="905749">
            <a:off x="5858505" y="1908556"/>
            <a:ext cx="722105" cy="962806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矩形 22"/>
          <p:cNvSpPr/>
          <p:nvPr/>
        </p:nvSpPr>
        <p:spPr>
          <a:xfrm rot="19322284">
            <a:off x="5708161" y="2287926"/>
            <a:ext cx="153101" cy="20413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矩形 23"/>
          <p:cNvSpPr/>
          <p:nvPr/>
        </p:nvSpPr>
        <p:spPr>
          <a:xfrm rot="42066">
            <a:off x="4937989" y="4376120"/>
            <a:ext cx="189464" cy="252619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矩形 24"/>
          <p:cNvSpPr/>
          <p:nvPr/>
        </p:nvSpPr>
        <p:spPr>
          <a:xfrm rot="20117985">
            <a:off x="7096163" y="2402557"/>
            <a:ext cx="2135629" cy="284750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矩形 25"/>
          <p:cNvSpPr/>
          <p:nvPr/>
        </p:nvSpPr>
        <p:spPr>
          <a:xfrm rot="905749">
            <a:off x="6010359" y="5223242"/>
            <a:ext cx="718813" cy="958417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矩形 26"/>
          <p:cNvSpPr/>
          <p:nvPr/>
        </p:nvSpPr>
        <p:spPr>
          <a:xfrm rot="19322284">
            <a:off x="7921604" y="5845970"/>
            <a:ext cx="153101" cy="20413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矩形 27"/>
          <p:cNvSpPr/>
          <p:nvPr/>
        </p:nvSpPr>
        <p:spPr>
          <a:xfrm rot="19736611">
            <a:off x="6976439" y="4982222"/>
            <a:ext cx="748205" cy="997607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857996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5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6238231" flipH="1">
            <a:off x="6909132" y="4381240"/>
            <a:ext cx="1171437" cy="878578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 rot="19041346" flipH="1">
            <a:off x="7566190" y="6106343"/>
            <a:ext cx="141078" cy="188104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 rot="998715" flipH="1">
            <a:off x="7879757" y="5622066"/>
            <a:ext cx="354519" cy="472692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/>
          <p:cNvSpPr/>
          <p:nvPr/>
        </p:nvSpPr>
        <p:spPr>
          <a:xfrm rot="19250941" flipH="1">
            <a:off x="7634491" y="5688726"/>
            <a:ext cx="167786" cy="22371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/>
          <p:cNvSpPr/>
          <p:nvPr/>
        </p:nvSpPr>
        <p:spPr>
          <a:xfrm rot="19628487" flipH="1">
            <a:off x="8374125" y="6592335"/>
            <a:ext cx="359242" cy="478989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矩形 1"/>
          <p:cNvSpPr/>
          <p:nvPr/>
        </p:nvSpPr>
        <p:spPr>
          <a:xfrm rot="1703810" flipH="1">
            <a:off x="8653393" y="2659659"/>
            <a:ext cx="502058" cy="66941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/>
        </p:nvSpPr>
        <p:spPr>
          <a:xfrm rot="985914" flipH="1">
            <a:off x="8305003" y="5414988"/>
            <a:ext cx="994199" cy="1325599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 rot="3014278" flipH="1">
            <a:off x="7405550" y="3831212"/>
            <a:ext cx="1958891" cy="1469168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/>
          <p:cNvSpPr/>
          <p:nvPr/>
        </p:nvSpPr>
        <p:spPr>
          <a:xfrm rot="4169379" flipH="1">
            <a:off x="6690304" y="5487753"/>
            <a:ext cx="204135" cy="15310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/>
          <p:cNvSpPr/>
          <p:nvPr/>
        </p:nvSpPr>
        <p:spPr>
          <a:xfrm rot="1849597" flipH="1">
            <a:off x="7811506" y="6386836"/>
            <a:ext cx="501764" cy="669019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/>
          <p:cNvSpPr/>
          <p:nvPr/>
        </p:nvSpPr>
        <p:spPr>
          <a:xfrm rot="1703810" flipH="1">
            <a:off x="7538719" y="3232189"/>
            <a:ext cx="247064" cy="32941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51874" y="236940"/>
            <a:ext cx="4201025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800" b="1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 smtClean="0"/>
              <a:t>CLICK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687031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_标题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7760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标题幻灯片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11762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标题幻灯片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7983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标题幻灯片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95664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1_标题幻灯片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17599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30452" y="759873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背景图片素材</a:t>
            </a:r>
          </a:p>
        </p:txBody>
      </p:sp>
    </p:spTree>
    <p:extLst>
      <p:ext uri="{BB962C8B-B14F-4D97-AF65-F5344CB8AC3E}">
        <p14:creationId xmlns:p14="http://schemas.microsoft.com/office/powerpoint/2010/main" val="4917054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281750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6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 rot="9822520">
            <a:off x="2324316" y="4109867"/>
            <a:ext cx="537743" cy="71699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/>
          <p:cNvSpPr/>
          <p:nvPr/>
        </p:nvSpPr>
        <p:spPr>
          <a:xfrm rot="18585722">
            <a:off x="1930803" y="1935934"/>
            <a:ext cx="1958891" cy="1469168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/>
        </p:nvSpPr>
        <p:spPr>
          <a:xfrm rot="4450317">
            <a:off x="1861697" y="3182454"/>
            <a:ext cx="139775" cy="10483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矩形 3"/>
          <p:cNvSpPr/>
          <p:nvPr/>
        </p:nvSpPr>
        <p:spPr>
          <a:xfrm rot="892948">
            <a:off x="1252115" y="2837932"/>
            <a:ext cx="285888" cy="381184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 rot="4240722">
            <a:off x="2190009" y="3435379"/>
            <a:ext cx="211665" cy="15874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 rot="3863176">
            <a:off x="1570059" y="2483510"/>
            <a:ext cx="478989" cy="35924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 rot="187853">
            <a:off x="870970" y="1759076"/>
            <a:ext cx="502058" cy="66941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/>
          <p:cNvSpPr/>
          <p:nvPr/>
        </p:nvSpPr>
        <p:spPr>
          <a:xfrm rot="905749">
            <a:off x="1683414" y="1321826"/>
            <a:ext cx="722105" cy="962806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/>
          <p:cNvSpPr/>
          <p:nvPr/>
        </p:nvSpPr>
        <p:spPr>
          <a:xfrm rot="19322284">
            <a:off x="1533071" y="1701161"/>
            <a:ext cx="153101" cy="20413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/>
          <p:cNvSpPr/>
          <p:nvPr/>
        </p:nvSpPr>
        <p:spPr>
          <a:xfrm rot="42066">
            <a:off x="762901" y="3789361"/>
            <a:ext cx="189464" cy="252619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/>
          <p:cNvSpPr/>
          <p:nvPr/>
        </p:nvSpPr>
        <p:spPr>
          <a:xfrm rot="20117985">
            <a:off x="2921072" y="1815852"/>
            <a:ext cx="2135629" cy="284750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矩形 13"/>
          <p:cNvSpPr/>
          <p:nvPr/>
        </p:nvSpPr>
        <p:spPr>
          <a:xfrm rot="905749">
            <a:off x="1835269" y="4636504"/>
            <a:ext cx="718813" cy="958417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矩形 14"/>
          <p:cNvSpPr/>
          <p:nvPr/>
        </p:nvSpPr>
        <p:spPr>
          <a:xfrm rot="19322284">
            <a:off x="3746513" y="5259232"/>
            <a:ext cx="153101" cy="20413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矩形 15"/>
          <p:cNvSpPr/>
          <p:nvPr/>
        </p:nvSpPr>
        <p:spPr>
          <a:xfrm rot="19736611">
            <a:off x="2801348" y="4395484"/>
            <a:ext cx="748205" cy="997607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311762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标题幻灯片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244668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9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/>
          <p:cNvGrpSpPr/>
          <p:nvPr/>
        </p:nvGrpSpPr>
        <p:grpSpPr>
          <a:xfrm>
            <a:off x="870970" y="1321826"/>
            <a:ext cx="1991078" cy="4273068"/>
            <a:chOff x="1161290" y="1321826"/>
            <a:chExt cx="2654771" cy="4273068"/>
          </a:xfrm>
        </p:grpSpPr>
        <p:sp>
          <p:nvSpPr>
            <p:cNvPr id="2" name="矩形 1"/>
            <p:cNvSpPr/>
            <p:nvPr userDrawn="1"/>
          </p:nvSpPr>
          <p:spPr>
            <a:xfrm rot="9822520">
              <a:off x="3099071" y="4109867"/>
              <a:ext cx="716990" cy="716990"/>
            </a:xfrm>
            <a:prstGeom prst="rect">
              <a:avLst/>
            </a:prstGeom>
            <a:solidFill>
              <a:srgbClr val="7FCFDB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" name="矩形 3"/>
            <p:cNvSpPr/>
            <p:nvPr userDrawn="1"/>
          </p:nvSpPr>
          <p:spPr>
            <a:xfrm rot="892948">
              <a:off x="1669486" y="2837932"/>
              <a:ext cx="381184" cy="381184"/>
            </a:xfrm>
            <a:prstGeom prst="rect">
              <a:avLst/>
            </a:prstGeom>
            <a:solidFill>
              <a:srgbClr val="7FCFDB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" name="矩形 4"/>
            <p:cNvSpPr/>
            <p:nvPr userDrawn="1"/>
          </p:nvSpPr>
          <p:spPr>
            <a:xfrm rot="4240722">
              <a:off x="2955271" y="3408914"/>
              <a:ext cx="211665" cy="211665"/>
            </a:xfrm>
            <a:prstGeom prst="rect">
              <a:avLst/>
            </a:prstGeom>
            <a:solidFill>
              <a:srgbClr val="7FCFDB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" name="矩形 6"/>
            <p:cNvSpPr/>
            <p:nvPr userDrawn="1"/>
          </p:nvSpPr>
          <p:spPr>
            <a:xfrm rot="187853">
              <a:off x="1161290" y="1759072"/>
              <a:ext cx="669411" cy="669411"/>
            </a:xfrm>
            <a:prstGeom prst="rect">
              <a:avLst/>
            </a:prstGeom>
            <a:solidFill>
              <a:srgbClr val="7FCF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矩形 7"/>
            <p:cNvSpPr/>
            <p:nvPr userDrawn="1"/>
          </p:nvSpPr>
          <p:spPr>
            <a:xfrm rot="905749">
              <a:off x="2244535" y="1321826"/>
              <a:ext cx="962806" cy="962806"/>
            </a:xfrm>
            <a:prstGeom prst="rect">
              <a:avLst/>
            </a:prstGeom>
            <a:solidFill>
              <a:srgbClr val="7FCFDB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" name="矩形 13"/>
            <p:cNvSpPr/>
            <p:nvPr userDrawn="1"/>
          </p:nvSpPr>
          <p:spPr>
            <a:xfrm rot="905749">
              <a:off x="2447007" y="4636477"/>
              <a:ext cx="958417" cy="958417"/>
            </a:xfrm>
            <a:prstGeom prst="rect">
              <a:avLst/>
            </a:prstGeom>
            <a:solidFill>
              <a:srgbClr val="7FCFDB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777475" y="1660857"/>
            <a:ext cx="4293788" cy="3772281"/>
            <a:chOff x="1017200" y="1691059"/>
            <a:chExt cx="5725050" cy="3772281"/>
          </a:xfrm>
        </p:grpSpPr>
        <p:sp>
          <p:nvSpPr>
            <p:cNvPr id="9" name="矩形 8"/>
            <p:cNvSpPr/>
            <p:nvPr userDrawn="1"/>
          </p:nvSpPr>
          <p:spPr>
            <a:xfrm rot="18585722">
              <a:off x="2900872" y="1691059"/>
              <a:ext cx="1958891" cy="1958891"/>
            </a:xfrm>
            <a:prstGeom prst="rect">
              <a:avLst/>
            </a:prstGeom>
            <a:solidFill>
              <a:srgbClr val="FCCFD4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" name="矩形 2"/>
            <p:cNvSpPr/>
            <p:nvPr userDrawn="1"/>
          </p:nvSpPr>
          <p:spPr>
            <a:xfrm rot="4450317">
              <a:off x="2505540" y="3164955"/>
              <a:ext cx="139775" cy="139775"/>
            </a:xfrm>
            <a:prstGeom prst="rect">
              <a:avLst/>
            </a:prstGeom>
            <a:solidFill>
              <a:srgbClr val="FCCFD4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" name="矩形 5"/>
            <p:cNvSpPr/>
            <p:nvPr userDrawn="1"/>
          </p:nvSpPr>
          <p:spPr>
            <a:xfrm rot="3863176">
              <a:off x="2173226" y="2423623"/>
              <a:ext cx="478989" cy="478989"/>
            </a:xfrm>
            <a:prstGeom prst="rect">
              <a:avLst/>
            </a:prstGeom>
            <a:solidFill>
              <a:srgbClr val="FCCFD4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矩形 9"/>
            <p:cNvSpPr/>
            <p:nvPr userDrawn="1"/>
          </p:nvSpPr>
          <p:spPr>
            <a:xfrm rot="19322284">
              <a:off x="2044076" y="1701161"/>
              <a:ext cx="204135" cy="204135"/>
            </a:xfrm>
            <a:prstGeom prst="rect">
              <a:avLst/>
            </a:prstGeom>
            <a:solidFill>
              <a:srgbClr val="FCCFD4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矩形 10"/>
            <p:cNvSpPr/>
            <p:nvPr userDrawn="1"/>
          </p:nvSpPr>
          <p:spPr>
            <a:xfrm rot="42066">
              <a:off x="1017200" y="3789355"/>
              <a:ext cx="252619" cy="252619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矩形 11"/>
            <p:cNvSpPr/>
            <p:nvPr userDrawn="1"/>
          </p:nvSpPr>
          <p:spPr>
            <a:xfrm rot="20117985">
              <a:off x="3894745" y="1815825"/>
              <a:ext cx="2847505" cy="2847505"/>
            </a:xfrm>
            <a:prstGeom prst="rect">
              <a:avLst/>
            </a:prstGeom>
            <a:solidFill>
              <a:srgbClr val="FCCF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" name="矩形 14"/>
            <p:cNvSpPr/>
            <p:nvPr userDrawn="1"/>
          </p:nvSpPr>
          <p:spPr>
            <a:xfrm rot="19322284">
              <a:off x="4995333" y="5259205"/>
              <a:ext cx="204135" cy="204135"/>
            </a:xfrm>
            <a:prstGeom prst="rect">
              <a:avLst/>
            </a:prstGeom>
            <a:solidFill>
              <a:srgbClr val="FCCFD4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" name="矩形 15"/>
            <p:cNvSpPr/>
            <p:nvPr userDrawn="1"/>
          </p:nvSpPr>
          <p:spPr>
            <a:xfrm rot="19736611">
              <a:off x="3735113" y="4395457"/>
              <a:ext cx="997607" cy="997607"/>
            </a:xfrm>
            <a:prstGeom prst="rect">
              <a:avLst/>
            </a:prstGeom>
            <a:solidFill>
              <a:srgbClr val="FCCFD4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514979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 rot="19896190">
            <a:off x="-635235" y="4391937"/>
            <a:ext cx="2787167" cy="371622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/>
        </p:nvSpPr>
        <p:spPr>
          <a:xfrm rot="21433404">
            <a:off x="779144" y="3145651"/>
            <a:ext cx="879299" cy="1172399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矩形 3"/>
          <p:cNvSpPr/>
          <p:nvPr/>
        </p:nvSpPr>
        <p:spPr>
          <a:xfrm rot="18900000">
            <a:off x="2223757" y="4498454"/>
            <a:ext cx="422057" cy="562742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 rot="19462407">
            <a:off x="643813" y="3412397"/>
            <a:ext cx="229076" cy="305434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 rot="2220555">
            <a:off x="6801742" y="-665078"/>
            <a:ext cx="1951501" cy="260200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 rot="20263186">
            <a:off x="8104364" y="58017"/>
            <a:ext cx="1562133" cy="2082844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/>
          <p:cNvSpPr/>
          <p:nvPr/>
        </p:nvSpPr>
        <p:spPr>
          <a:xfrm rot="20229117">
            <a:off x="5484030" y="556810"/>
            <a:ext cx="422057" cy="56274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/>
          <p:cNvSpPr/>
          <p:nvPr/>
        </p:nvSpPr>
        <p:spPr>
          <a:xfrm rot="20229117">
            <a:off x="8146777" y="2812918"/>
            <a:ext cx="354715" cy="472953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/>
          <p:cNvSpPr/>
          <p:nvPr/>
        </p:nvSpPr>
        <p:spPr>
          <a:xfrm rot="17430621">
            <a:off x="2242869" y="5425564"/>
            <a:ext cx="219002" cy="16425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51870" y="236940"/>
            <a:ext cx="4201025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800" b="1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 smtClean="0"/>
              <a:t>CLICK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endParaRPr kumimoji="1" lang="zh-CN" altLang="en-US" dirty="0"/>
          </a:p>
        </p:txBody>
      </p:sp>
      <p:sp>
        <p:nvSpPr>
          <p:cNvPr id="13" name="矩形 12"/>
          <p:cNvSpPr/>
          <p:nvPr userDrawn="1"/>
        </p:nvSpPr>
        <p:spPr>
          <a:xfrm rot="19896190">
            <a:off x="-635235" y="4391937"/>
            <a:ext cx="2787167" cy="371622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矩形 13"/>
          <p:cNvSpPr/>
          <p:nvPr userDrawn="1"/>
        </p:nvSpPr>
        <p:spPr>
          <a:xfrm rot="21433404">
            <a:off x="779148" y="3145651"/>
            <a:ext cx="879299" cy="1172399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矩形 14"/>
          <p:cNvSpPr/>
          <p:nvPr userDrawn="1"/>
        </p:nvSpPr>
        <p:spPr>
          <a:xfrm rot="18900000">
            <a:off x="2223767" y="4498454"/>
            <a:ext cx="422057" cy="562742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矩形 15"/>
          <p:cNvSpPr/>
          <p:nvPr userDrawn="1"/>
        </p:nvSpPr>
        <p:spPr>
          <a:xfrm rot="19462407">
            <a:off x="643813" y="3412397"/>
            <a:ext cx="229076" cy="305434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/>
          <p:cNvSpPr/>
          <p:nvPr userDrawn="1"/>
        </p:nvSpPr>
        <p:spPr>
          <a:xfrm rot="2220555">
            <a:off x="6801752" y="-665078"/>
            <a:ext cx="1951501" cy="260200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矩形 17"/>
          <p:cNvSpPr/>
          <p:nvPr userDrawn="1"/>
        </p:nvSpPr>
        <p:spPr>
          <a:xfrm rot="20263186">
            <a:off x="8104364" y="58017"/>
            <a:ext cx="1562133" cy="2082844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矩形 18"/>
          <p:cNvSpPr/>
          <p:nvPr userDrawn="1"/>
        </p:nvSpPr>
        <p:spPr>
          <a:xfrm rot="20229117">
            <a:off x="5484040" y="556810"/>
            <a:ext cx="422057" cy="56274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矩形 19"/>
          <p:cNvSpPr/>
          <p:nvPr userDrawn="1"/>
        </p:nvSpPr>
        <p:spPr>
          <a:xfrm rot="20229117">
            <a:off x="8146787" y="2812938"/>
            <a:ext cx="354715" cy="472953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矩形 20"/>
          <p:cNvSpPr/>
          <p:nvPr userDrawn="1"/>
        </p:nvSpPr>
        <p:spPr>
          <a:xfrm rot="17430621">
            <a:off x="2242869" y="5425574"/>
            <a:ext cx="219002" cy="16425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78068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3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19238099">
            <a:off x="8580736" y="5083162"/>
            <a:ext cx="331682" cy="442243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 rot="2558654">
            <a:off x="8038538" y="5587257"/>
            <a:ext cx="1343123" cy="179083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 rot="20601285">
            <a:off x="7373461" y="6039855"/>
            <a:ext cx="772439" cy="1029918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/>
          <p:cNvSpPr/>
          <p:nvPr/>
        </p:nvSpPr>
        <p:spPr>
          <a:xfrm rot="20567216">
            <a:off x="6920929" y="6150384"/>
            <a:ext cx="198949" cy="26526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/>
          <p:cNvSpPr/>
          <p:nvPr/>
        </p:nvSpPr>
        <p:spPr>
          <a:xfrm rot="20567216">
            <a:off x="8266931" y="4821816"/>
            <a:ext cx="231627" cy="308836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矩形 1"/>
          <p:cNvSpPr/>
          <p:nvPr/>
        </p:nvSpPr>
        <p:spPr>
          <a:xfrm rot="19896190">
            <a:off x="522160" y="33616"/>
            <a:ext cx="502058" cy="66941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/>
        </p:nvSpPr>
        <p:spPr>
          <a:xfrm rot="21433404">
            <a:off x="-318597" y="-289495"/>
            <a:ext cx="946421" cy="1261894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 rot="18585722">
            <a:off x="850603" y="961575"/>
            <a:ext cx="284699" cy="213524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/>
          <p:cNvSpPr/>
          <p:nvPr/>
        </p:nvSpPr>
        <p:spPr>
          <a:xfrm rot="17430621">
            <a:off x="957802" y="160390"/>
            <a:ext cx="204135" cy="15310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1285388" y="236940"/>
            <a:ext cx="4201025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800" b="1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 smtClean="0"/>
              <a:t>CLICK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034557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8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 rot="19896190">
            <a:off x="522160" y="33616"/>
            <a:ext cx="502058" cy="66941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/>
        </p:nvSpPr>
        <p:spPr>
          <a:xfrm rot="21433404">
            <a:off x="-318597" y="-289495"/>
            <a:ext cx="946421" cy="1261894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矩形 3"/>
          <p:cNvSpPr/>
          <p:nvPr/>
        </p:nvSpPr>
        <p:spPr>
          <a:xfrm rot="18585722">
            <a:off x="850603" y="961575"/>
            <a:ext cx="284699" cy="213524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 rot="17430621">
            <a:off x="957802" y="160390"/>
            <a:ext cx="204135" cy="15310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1285388" y="236940"/>
            <a:ext cx="4201025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800" b="1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 smtClean="0"/>
              <a:t>CLICK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62892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4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15361769">
            <a:off x="4772151" y="-241577"/>
            <a:ext cx="1171437" cy="878578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 rot="2558654">
            <a:off x="4584195" y="3254303"/>
            <a:ext cx="248644" cy="331525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 rot="20601285">
            <a:off x="4355588" y="2602019"/>
            <a:ext cx="354519" cy="472692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/>
          <p:cNvSpPr/>
          <p:nvPr/>
        </p:nvSpPr>
        <p:spPr>
          <a:xfrm rot="2349059">
            <a:off x="4699075" y="2733700"/>
            <a:ext cx="167786" cy="22371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/>
          <p:cNvSpPr/>
          <p:nvPr/>
        </p:nvSpPr>
        <p:spPr>
          <a:xfrm rot="1971513">
            <a:off x="4119324" y="1969527"/>
            <a:ext cx="359242" cy="478989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矩形 1"/>
          <p:cNvSpPr/>
          <p:nvPr/>
        </p:nvSpPr>
        <p:spPr>
          <a:xfrm rot="19896190">
            <a:off x="4910998" y="1195077"/>
            <a:ext cx="502058" cy="66941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/>
        </p:nvSpPr>
        <p:spPr>
          <a:xfrm rot="20614086">
            <a:off x="3553517" y="792180"/>
            <a:ext cx="994199" cy="1325599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 rot="18585722">
            <a:off x="3488279" y="-791605"/>
            <a:ext cx="1958891" cy="1469168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/>
          <p:cNvSpPr/>
          <p:nvPr/>
        </p:nvSpPr>
        <p:spPr>
          <a:xfrm rot="17430621">
            <a:off x="3461014" y="401520"/>
            <a:ext cx="204135" cy="15310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/>
          <p:cNvSpPr/>
          <p:nvPr/>
        </p:nvSpPr>
        <p:spPr>
          <a:xfrm rot="19750403">
            <a:off x="4703179" y="2051916"/>
            <a:ext cx="189464" cy="252619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/>
          <p:cNvSpPr/>
          <p:nvPr/>
        </p:nvSpPr>
        <p:spPr>
          <a:xfrm rot="19896190">
            <a:off x="3089101" y="1264946"/>
            <a:ext cx="247064" cy="32941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51870" y="236940"/>
            <a:ext cx="4201025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800" b="1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 smtClean="0"/>
              <a:t>CLICK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47025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7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15361769">
            <a:off x="4772151" y="-241577"/>
            <a:ext cx="1171437" cy="878578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 rot="2558654">
            <a:off x="4584195" y="3254303"/>
            <a:ext cx="248644" cy="331525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 rot="20601285">
            <a:off x="4355588" y="2602019"/>
            <a:ext cx="354519" cy="472692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/>
          <p:cNvSpPr/>
          <p:nvPr/>
        </p:nvSpPr>
        <p:spPr>
          <a:xfrm rot="2349059">
            <a:off x="4699075" y="2733700"/>
            <a:ext cx="167786" cy="22371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/>
          <p:cNvSpPr/>
          <p:nvPr/>
        </p:nvSpPr>
        <p:spPr>
          <a:xfrm rot="1971513">
            <a:off x="4119324" y="1969527"/>
            <a:ext cx="359242" cy="478989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矩形 1"/>
          <p:cNvSpPr/>
          <p:nvPr/>
        </p:nvSpPr>
        <p:spPr>
          <a:xfrm rot="19896190">
            <a:off x="4910998" y="1195077"/>
            <a:ext cx="502058" cy="66941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/>
        </p:nvSpPr>
        <p:spPr>
          <a:xfrm rot="20614086">
            <a:off x="3553517" y="792180"/>
            <a:ext cx="994199" cy="1325599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 rot="18585722">
            <a:off x="3488279" y="-791605"/>
            <a:ext cx="1958891" cy="1469168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/>
          <p:cNvSpPr/>
          <p:nvPr/>
        </p:nvSpPr>
        <p:spPr>
          <a:xfrm rot="17430621">
            <a:off x="3461014" y="401520"/>
            <a:ext cx="204135" cy="15310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/>
          <p:cNvSpPr/>
          <p:nvPr/>
        </p:nvSpPr>
        <p:spPr>
          <a:xfrm rot="19750403">
            <a:off x="4703179" y="2051916"/>
            <a:ext cx="189464" cy="252619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/>
          <p:cNvSpPr/>
          <p:nvPr/>
        </p:nvSpPr>
        <p:spPr>
          <a:xfrm rot="19896190">
            <a:off x="3089101" y="1264946"/>
            <a:ext cx="247064" cy="32941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51870" y="236940"/>
            <a:ext cx="4201025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800" b="1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 smtClean="0"/>
              <a:t>CLICK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endParaRPr kumimoji="1" lang="zh-CN" altLang="en-US" dirty="0"/>
          </a:p>
        </p:txBody>
      </p:sp>
      <p:sp>
        <p:nvSpPr>
          <p:cNvPr id="15" name="矩形 14"/>
          <p:cNvSpPr/>
          <p:nvPr/>
        </p:nvSpPr>
        <p:spPr>
          <a:xfrm rot="9822520">
            <a:off x="6499403" y="4696597"/>
            <a:ext cx="537743" cy="71699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矩形 15"/>
          <p:cNvSpPr/>
          <p:nvPr/>
        </p:nvSpPr>
        <p:spPr>
          <a:xfrm rot="18585722">
            <a:off x="6105893" y="2522664"/>
            <a:ext cx="1958891" cy="1469168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/>
          <p:cNvSpPr/>
          <p:nvPr/>
        </p:nvSpPr>
        <p:spPr>
          <a:xfrm rot="4450317">
            <a:off x="6036780" y="3769161"/>
            <a:ext cx="139775" cy="10483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矩形 17"/>
          <p:cNvSpPr/>
          <p:nvPr/>
        </p:nvSpPr>
        <p:spPr>
          <a:xfrm rot="892948">
            <a:off x="5427201" y="3424662"/>
            <a:ext cx="285888" cy="381184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矩形 18"/>
          <p:cNvSpPr/>
          <p:nvPr/>
        </p:nvSpPr>
        <p:spPr>
          <a:xfrm rot="4240722">
            <a:off x="6365095" y="4022104"/>
            <a:ext cx="211665" cy="15874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矩形 19"/>
          <p:cNvSpPr/>
          <p:nvPr/>
        </p:nvSpPr>
        <p:spPr>
          <a:xfrm rot="3863176">
            <a:off x="5745146" y="3070240"/>
            <a:ext cx="478989" cy="35924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矩形 20"/>
          <p:cNvSpPr/>
          <p:nvPr/>
        </p:nvSpPr>
        <p:spPr>
          <a:xfrm rot="187853">
            <a:off x="5046054" y="2345829"/>
            <a:ext cx="502058" cy="66941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矩形 21"/>
          <p:cNvSpPr/>
          <p:nvPr/>
        </p:nvSpPr>
        <p:spPr>
          <a:xfrm rot="905749">
            <a:off x="5858501" y="1908556"/>
            <a:ext cx="722105" cy="962806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矩形 22"/>
          <p:cNvSpPr/>
          <p:nvPr/>
        </p:nvSpPr>
        <p:spPr>
          <a:xfrm rot="19322284">
            <a:off x="5708157" y="2287918"/>
            <a:ext cx="153101" cy="20413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矩形 23"/>
          <p:cNvSpPr/>
          <p:nvPr/>
        </p:nvSpPr>
        <p:spPr>
          <a:xfrm rot="42066">
            <a:off x="4937989" y="4376112"/>
            <a:ext cx="189464" cy="252619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矩形 24"/>
          <p:cNvSpPr/>
          <p:nvPr/>
        </p:nvSpPr>
        <p:spPr>
          <a:xfrm rot="20117985">
            <a:off x="7096159" y="2402557"/>
            <a:ext cx="2135629" cy="284750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矩形 25"/>
          <p:cNvSpPr/>
          <p:nvPr/>
        </p:nvSpPr>
        <p:spPr>
          <a:xfrm rot="905749">
            <a:off x="6010355" y="5223234"/>
            <a:ext cx="718813" cy="958417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矩形 26"/>
          <p:cNvSpPr/>
          <p:nvPr/>
        </p:nvSpPr>
        <p:spPr>
          <a:xfrm rot="19322284">
            <a:off x="7921600" y="5845962"/>
            <a:ext cx="153101" cy="20413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矩形 27"/>
          <p:cNvSpPr/>
          <p:nvPr/>
        </p:nvSpPr>
        <p:spPr>
          <a:xfrm rot="19736611">
            <a:off x="6976435" y="4982214"/>
            <a:ext cx="748205" cy="997607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857996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5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6238231" flipH="1">
            <a:off x="6909128" y="4381236"/>
            <a:ext cx="1171437" cy="878578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 rot="19041346" flipH="1">
            <a:off x="7566190" y="6106343"/>
            <a:ext cx="141078" cy="188104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 rot="998715" flipH="1">
            <a:off x="7879757" y="5622066"/>
            <a:ext cx="354519" cy="472692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/>
          <p:cNvSpPr/>
          <p:nvPr/>
        </p:nvSpPr>
        <p:spPr>
          <a:xfrm rot="19250941" flipH="1">
            <a:off x="7634491" y="5688718"/>
            <a:ext cx="167786" cy="22371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/>
          <p:cNvSpPr/>
          <p:nvPr/>
        </p:nvSpPr>
        <p:spPr>
          <a:xfrm rot="19628487" flipH="1">
            <a:off x="8374125" y="6592327"/>
            <a:ext cx="359242" cy="478989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矩形 1"/>
          <p:cNvSpPr/>
          <p:nvPr/>
        </p:nvSpPr>
        <p:spPr>
          <a:xfrm rot="1703810" flipH="1">
            <a:off x="8653393" y="2659651"/>
            <a:ext cx="502058" cy="66941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/>
        </p:nvSpPr>
        <p:spPr>
          <a:xfrm rot="985914" flipH="1">
            <a:off x="8304999" y="5414980"/>
            <a:ext cx="994199" cy="1325599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 rot="3014278" flipH="1">
            <a:off x="7405546" y="3831208"/>
            <a:ext cx="1958891" cy="1469168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/>
          <p:cNvSpPr/>
          <p:nvPr/>
        </p:nvSpPr>
        <p:spPr>
          <a:xfrm rot="4169379" flipH="1">
            <a:off x="6690300" y="5487745"/>
            <a:ext cx="204135" cy="15310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/>
          <p:cNvSpPr/>
          <p:nvPr/>
        </p:nvSpPr>
        <p:spPr>
          <a:xfrm rot="1849597" flipH="1">
            <a:off x="7811506" y="6386828"/>
            <a:ext cx="501764" cy="669019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/>
          <p:cNvSpPr/>
          <p:nvPr/>
        </p:nvSpPr>
        <p:spPr>
          <a:xfrm rot="1703810" flipH="1">
            <a:off x="7538719" y="3232181"/>
            <a:ext cx="247064" cy="32941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51870" y="236940"/>
            <a:ext cx="4201025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800" b="1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 smtClean="0"/>
              <a:t>CLICK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687031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_标题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7760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标题幻灯片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11762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标题幻灯片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7983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281750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标题幻灯片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95664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1_标题幻灯片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17599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30452" y="759873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背景图片素材</a:t>
            </a:r>
          </a:p>
        </p:txBody>
      </p:sp>
    </p:spTree>
    <p:extLst>
      <p:ext uri="{BB962C8B-B14F-4D97-AF65-F5344CB8AC3E}">
        <p14:creationId xmlns:p14="http://schemas.microsoft.com/office/powerpoint/2010/main" val="4917054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281750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6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 rot="9822520">
            <a:off x="2324312" y="4109867"/>
            <a:ext cx="537743" cy="71699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/>
          <p:cNvSpPr/>
          <p:nvPr/>
        </p:nvSpPr>
        <p:spPr>
          <a:xfrm rot="18585722">
            <a:off x="1930802" y="1935930"/>
            <a:ext cx="1958891" cy="1469168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/>
        </p:nvSpPr>
        <p:spPr>
          <a:xfrm rot="4450317">
            <a:off x="1861693" y="3182446"/>
            <a:ext cx="139775" cy="10483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矩形 3"/>
          <p:cNvSpPr/>
          <p:nvPr/>
        </p:nvSpPr>
        <p:spPr>
          <a:xfrm rot="892948">
            <a:off x="1252115" y="2837932"/>
            <a:ext cx="285888" cy="381184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 rot="4240722">
            <a:off x="2190005" y="3435379"/>
            <a:ext cx="211665" cy="15874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 rot="3863176">
            <a:off x="1570055" y="2483506"/>
            <a:ext cx="478989" cy="35924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 rot="187853">
            <a:off x="870970" y="1759076"/>
            <a:ext cx="502058" cy="66941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/>
          <p:cNvSpPr/>
          <p:nvPr/>
        </p:nvSpPr>
        <p:spPr>
          <a:xfrm rot="905749">
            <a:off x="1683410" y="1321826"/>
            <a:ext cx="722105" cy="962806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/>
          <p:cNvSpPr/>
          <p:nvPr/>
        </p:nvSpPr>
        <p:spPr>
          <a:xfrm rot="19322284">
            <a:off x="1533067" y="1701161"/>
            <a:ext cx="153101" cy="20413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/>
          <p:cNvSpPr/>
          <p:nvPr/>
        </p:nvSpPr>
        <p:spPr>
          <a:xfrm rot="42066">
            <a:off x="762901" y="3789361"/>
            <a:ext cx="189464" cy="252619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/>
          <p:cNvSpPr/>
          <p:nvPr/>
        </p:nvSpPr>
        <p:spPr>
          <a:xfrm rot="20117985">
            <a:off x="2921068" y="1815844"/>
            <a:ext cx="2135629" cy="284750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矩形 13"/>
          <p:cNvSpPr/>
          <p:nvPr/>
        </p:nvSpPr>
        <p:spPr>
          <a:xfrm rot="905749">
            <a:off x="1835265" y="4636496"/>
            <a:ext cx="718813" cy="958417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矩形 14"/>
          <p:cNvSpPr/>
          <p:nvPr/>
        </p:nvSpPr>
        <p:spPr>
          <a:xfrm rot="19322284">
            <a:off x="3746509" y="5259224"/>
            <a:ext cx="153101" cy="20413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矩形 15"/>
          <p:cNvSpPr/>
          <p:nvPr/>
        </p:nvSpPr>
        <p:spPr>
          <a:xfrm rot="19736611">
            <a:off x="2801344" y="4395476"/>
            <a:ext cx="748205" cy="997607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311762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9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/>
          <p:cNvGrpSpPr/>
          <p:nvPr/>
        </p:nvGrpSpPr>
        <p:grpSpPr>
          <a:xfrm>
            <a:off x="870970" y="1321826"/>
            <a:ext cx="1991078" cy="4273068"/>
            <a:chOff x="1161290" y="1321826"/>
            <a:chExt cx="2654771" cy="4273068"/>
          </a:xfrm>
        </p:grpSpPr>
        <p:sp>
          <p:nvSpPr>
            <p:cNvPr id="2" name="矩形 1"/>
            <p:cNvSpPr/>
            <p:nvPr userDrawn="1"/>
          </p:nvSpPr>
          <p:spPr>
            <a:xfrm rot="9822520">
              <a:off x="3099071" y="4109867"/>
              <a:ext cx="716990" cy="716990"/>
            </a:xfrm>
            <a:prstGeom prst="rect">
              <a:avLst/>
            </a:prstGeom>
            <a:solidFill>
              <a:srgbClr val="7FCFDB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" name="矩形 3"/>
            <p:cNvSpPr/>
            <p:nvPr userDrawn="1"/>
          </p:nvSpPr>
          <p:spPr>
            <a:xfrm rot="892948">
              <a:off x="1669486" y="2837932"/>
              <a:ext cx="381184" cy="381184"/>
            </a:xfrm>
            <a:prstGeom prst="rect">
              <a:avLst/>
            </a:prstGeom>
            <a:solidFill>
              <a:srgbClr val="7FCFDB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" name="矩形 4"/>
            <p:cNvSpPr/>
            <p:nvPr userDrawn="1"/>
          </p:nvSpPr>
          <p:spPr>
            <a:xfrm rot="4240722">
              <a:off x="2955271" y="3408914"/>
              <a:ext cx="211665" cy="211665"/>
            </a:xfrm>
            <a:prstGeom prst="rect">
              <a:avLst/>
            </a:prstGeom>
            <a:solidFill>
              <a:srgbClr val="7FCFDB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" name="矩形 6"/>
            <p:cNvSpPr/>
            <p:nvPr userDrawn="1"/>
          </p:nvSpPr>
          <p:spPr>
            <a:xfrm rot="187853">
              <a:off x="1161290" y="1759072"/>
              <a:ext cx="669411" cy="669411"/>
            </a:xfrm>
            <a:prstGeom prst="rect">
              <a:avLst/>
            </a:prstGeom>
            <a:solidFill>
              <a:srgbClr val="7FCF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矩形 7"/>
            <p:cNvSpPr/>
            <p:nvPr userDrawn="1"/>
          </p:nvSpPr>
          <p:spPr>
            <a:xfrm rot="905749">
              <a:off x="2244535" y="1321826"/>
              <a:ext cx="962806" cy="962806"/>
            </a:xfrm>
            <a:prstGeom prst="rect">
              <a:avLst/>
            </a:prstGeom>
            <a:solidFill>
              <a:srgbClr val="7FCFDB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" name="矩形 13"/>
            <p:cNvSpPr/>
            <p:nvPr userDrawn="1"/>
          </p:nvSpPr>
          <p:spPr>
            <a:xfrm rot="905749">
              <a:off x="2447007" y="4636477"/>
              <a:ext cx="958417" cy="958417"/>
            </a:xfrm>
            <a:prstGeom prst="rect">
              <a:avLst/>
            </a:prstGeom>
            <a:solidFill>
              <a:srgbClr val="7FCFDB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777475" y="1660857"/>
            <a:ext cx="4293788" cy="3772281"/>
            <a:chOff x="1017200" y="1691059"/>
            <a:chExt cx="5725050" cy="3772281"/>
          </a:xfrm>
        </p:grpSpPr>
        <p:sp>
          <p:nvSpPr>
            <p:cNvPr id="9" name="矩形 8"/>
            <p:cNvSpPr/>
            <p:nvPr userDrawn="1"/>
          </p:nvSpPr>
          <p:spPr>
            <a:xfrm rot="18585722">
              <a:off x="2900872" y="1691059"/>
              <a:ext cx="1958891" cy="1958891"/>
            </a:xfrm>
            <a:prstGeom prst="rect">
              <a:avLst/>
            </a:prstGeom>
            <a:solidFill>
              <a:srgbClr val="FCCFD4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" name="矩形 2"/>
            <p:cNvSpPr/>
            <p:nvPr userDrawn="1"/>
          </p:nvSpPr>
          <p:spPr>
            <a:xfrm rot="4450317">
              <a:off x="2505540" y="3164955"/>
              <a:ext cx="139775" cy="139775"/>
            </a:xfrm>
            <a:prstGeom prst="rect">
              <a:avLst/>
            </a:prstGeom>
            <a:solidFill>
              <a:srgbClr val="FCCFD4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" name="矩形 5"/>
            <p:cNvSpPr/>
            <p:nvPr userDrawn="1"/>
          </p:nvSpPr>
          <p:spPr>
            <a:xfrm rot="3863176">
              <a:off x="2173226" y="2423623"/>
              <a:ext cx="478989" cy="478989"/>
            </a:xfrm>
            <a:prstGeom prst="rect">
              <a:avLst/>
            </a:prstGeom>
            <a:solidFill>
              <a:srgbClr val="FCCFD4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矩形 9"/>
            <p:cNvSpPr/>
            <p:nvPr userDrawn="1"/>
          </p:nvSpPr>
          <p:spPr>
            <a:xfrm rot="19322284">
              <a:off x="2044076" y="1701161"/>
              <a:ext cx="204135" cy="204135"/>
            </a:xfrm>
            <a:prstGeom prst="rect">
              <a:avLst/>
            </a:prstGeom>
            <a:solidFill>
              <a:srgbClr val="FCCFD4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矩形 10"/>
            <p:cNvSpPr/>
            <p:nvPr userDrawn="1"/>
          </p:nvSpPr>
          <p:spPr>
            <a:xfrm rot="42066">
              <a:off x="1017200" y="3789355"/>
              <a:ext cx="252619" cy="252619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矩形 11"/>
            <p:cNvSpPr/>
            <p:nvPr userDrawn="1"/>
          </p:nvSpPr>
          <p:spPr>
            <a:xfrm rot="20117985">
              <a:off x="3894745" y="1815825"/>
              <a:ext cx="2847505" cy="2847505"/>
            </a:xfrm>
            <a:prstGeom prst="rect">
              <a:avLst/>
            </a:prstGeom>
            <a:solidFill>
              <a:srgbClr val="FCCF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" name="矩形 14"/>
            <p:cNvSpPr/>
            <p:nvPr userDrawn="1"/>
          </p:nvSpPr>
          <p:spPr>
            <a:xfrm rot="19322284">
              <a:off x="4995333" y="5259205"/>
              <a:ext cx="204135" cy="204135"/>
            </a:xfrm>
            <a:prstGeom prst="rect">
              <a:avLst/>
            </a:prstGeom>
            <a:solidFill>
              <a:srgbClr val="FCCFD4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" name="矩形 15"/>
            <p:cNvSpPr/>
            <p:nvPr userDrawn="1"/>
          </p:nvSpPr>
          <p:spPr>
            <a:xfrm rot="19736611">
              <a:off x="3735113" y="4395457"/>
              <a:ext cx="997607" cy="997607"/>
            </a:xfrm>
            <a:prstGeom prst="rect">
              <a:avLst/>
            </a:prstGeom>
            <a:solidFill>
              <a:srgbClr val="FCCFD4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514979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 rot="19896190">
            <a:off x="-635235" y="4391937"/>
            <a:ext cx="2787167" cy="371622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/>
        </p:nvSpPr>
        <p:spPr>
          <a:xfrm rot="21433404">
            <a:off x="779140" y="3145651"/>
            <a:ext cx="879299" cy="1172399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矩形 3"/>
          <p:cNvSpPr/>
          <p:nvPr/>
        </p:nvSpPr>
        <p:spPr>
          <a:xfrm rot="18900000">
            <a:off x="2223753" y="4498454"/>
            <a:ext cx="422057" cy="562742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 rot="19462407">
            <a:off x="643813" y="3412397"/>
            <a:ext cx="229076" cy="305434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 rot="2220555">
            <a:off x="6801738" y="-665078"/>
            <a:ext cx="1951501" cy="260200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 rot="20263186">
            <a:off x="8104364" y="58017"/>
            <a:ext cx="1562133" cy="2082844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/>
          <p:cNvSpPr/>
          <p:nvPr/>
        </p:nvSpPr>
        <p:spPr>
          <a:xfrm rot="20229117">
            <a:off x="5484026" y="556810"/>
            <a:ext cx="422057" cy="56274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/>
          <p:cNvSpPr/>
          <p:nvPr/>
        </p:nvSpPr>
        <p:spPr>
          <a:xfrm rot="20229117">
            <a:off x="8146773" y="2812910"/>
            <a:ext cx="354715" cy="472953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/>
          <p:cNvSpPr/>
          <p:nvPr/>
        </p:nvSpPr>
        <p:spPr>
          <a:xfrm rot="17430621">
            <a:off x="2242869" y="5425560"/>
            <a:ext cx="219002" cy="16425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51866" y="236940"/>
            <a:ext cx="4201025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800" b="1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 smtClean="0"/>
              <a:t>CLICK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endParaRPr kumimoji="1" lang="zh-CN" altLang="en-US" dirty="0"/>
          </a:p>
        </p:txBody>
      </p:sp>
      <p:sp>
        <p:nvSpPr>
          <p:cNvPr id="13" name="矩形 12"/>
          <p:cNvSpPr/>
          <p:nvPr userDrawn="1"/>
        </p:nvSpPr>
        <p:spPr>
          <a:xfrm rot="19896190">
            <a:off x="-635235" y="4391937"/>
            <a:ext cx="2787167" cy="371622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矩形 13"/>
          <p:cNvSpPr/>
          <p:nvPr userDrawn="1"/>
        </p:nvSpPr>
        <p:spPr>
          <a:xfrm rot="21433404">
            <a:off x="779148" y="3145651"/>
            <a:ext cx="879299" cy="1172399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矩形 14"/>
          <p:cNvSpPr/>
          <p:nvPr userDrawn="1"/>
        </p:nvSpPr>
        <p:spPr>
          <a:xfrm rot="18900000">
            <a:off x="2223767" y="4498454"/>
            <a:ext cx="422057" cy="562742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矩形 15"/>
          <p:cNvSpPr/>
          <p:nvPr userDrawn="1"/>
        </p:nvSpPr>
        <p:spPr>
          <a:xfrm rot="19462407">
            <a:off x="643813" y="3412397"/>
            <a:ext cx="229076" cy="305434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/>
          <p:cNvSpPr/>
          <p:nvPr userDrawn="1"/>
        </p:nvSpPr>
        <p:spPr>
          <a:xfrm rot="2220555">
            <a:off x="6801752" y="-665078"/>
            <a:ext cx="1951501" cy="260200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矩形 17"/>
          <p:cNvSpPr/>
          <p:nvPr userDrawn="1"/>
        </p:nvSpPr>
        <p:spPr>
          <a:xfrm rot="20263186">
            <a:off x="8104364" y="58017"/>
            <a:ext cx="1562133" cy="2082844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矩形 18"/>
          <p:cNvSpPr/>
          <p:nvPr userDrawn="1"/>
        </p:nvSpPr>
        <p:spPr>
          <a:xfrm rot="20229117">
            <a:off x="5484040" y="556810"/>
            <a:ext cx="422057" cy="56274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矩形 19"/>
          <p:cNvSpPr/>
          <p:nvPr userDrawn="1"/>
        </p:nvSpPr>
        <p:spPr>
          <a:xfrm rot="20229117">
            <a:off x="8146787" y="2812938"/>
            <a:ext cx="354715" cy="472953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矩形 20"/>
          <p:cNvSpPr/>
          <p:nvPr userDrawn="1"/>
        </p:nvSpPr>
        <p:spPr>
          <a:xfrm rot="17430621">
            <a:off x="2242869" y="5425574"/>
            <a:ext cx="219002" cy="16425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78068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3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19238099">
            <a:off x="8580736" y="5083154"/>
            <a:ext cx="331682" cy="442243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 rot="2558654">
            <a:off x="8038534" y="5587249"/>
            <a:ext cx="1343123" cy="179083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 rot="20601285">
            <a:off x="7373457" y="6039855"/>
            <a:ext cx="772439" cy="1029918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/>
          <p:cNvSpPr/>
          <p:nvPr/>
        </p:nvSpPr>
        <p:spPr>
          <a:xfrm rot="20567216">
            <a:off x="6920925" y="6150376"/>
            <a:ext cx="198949" cy="26526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/>
          <p:cNvSpPr/>
          <p:nvPr/>
        </p:nvSpPr>
        <p:spPr>
          <a:xfrm rot="20567216">
            <a:off x="8266931" y="4821816"/>
            <a:ext cx="231627" cy="308836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矩形 1"/>
          <p:cNvSpPr/>
          <p:nvPr/>
        </p:nvSpPr>
        <p:spPr>
          <a:xfrm rot="19896190">
            <a:off x="522160" y="33608"/>
            <a:ext cx="502058" cy="66941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/>
        </p:nvSpPr>
        <p:spPr>
          <a:xfrm rot="21433404">
            <a:off x="-318597" y="-289495"/>
            <a:ext cx="946421" cy="1261894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 rot="18585722">
            <a:off x="850599" y="961571"/>
            <a:ext cx="284699" cy="213524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/>
          <p:cNvSpPr/>
          <p:nvPr/>
        </p:nvSpPr>
        <p:spPr>
          <a:xfrm rot="17430621">
            <a:off x="957798" y="160390"/>
            <a:ext cx="204135" cy="15310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1285384" y="236940"/>
            <a:ext cx="4201025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800" b="1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 smtClean="0"/>
              <a:t>CLICK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034557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8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 rot="19896190">
            <a:off x="522160" y="33608"/>
            <a:ext cx="502058" cy="66941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/>
        </p:nvSpPr>
        <p:spPr>
          <a:xfrm rot="21433404">
            <a:off x="-318597" y="-289495"/>
            <a:ext cx="946421" cy="1261894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矩形 3"/>
          <p:cNvSpPr/>
          <p:nvPr/>
        </p:nvSpPr>
        <p:spPr>
          <a:xfrm rot="18585722">
            <a:off x="850599" y="961571"/>
            <a:ext cx="284699" cy="213524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 rot="17430621">
            <a:off x="957798" y="160390"/>
            <a:ext cx="204135" cy="15310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1285384" y="236940"/>
            <a:ext cx="4201025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800" b="1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 smtClean="0"/>
              <a:t>CLICK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62892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4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15361769">
            <a:off x="4772147" y="-241577"/>
            <a:ext cx="1171437" cy="878578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 rot="2558654">
            <a:off x="4584195" y="3254295"/>
            <a:ext cx="248644" cy="331525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 rot="20601285">
            <a:off x="4355588" y="2602019"/>
            <a:ext cx="354519" cy="472692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/>
          <p:cNvSpPr/>
          <p:nvPr/>
        </p:nvSpPr>
        <p:spPr>
          <a:xfrm rot="2349059">
            <a:off x="4699075" y="2733692"/>
            <a:ext cx="167786" cy="22371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/>
          <p:cNvSpPr/>
          <p:nvPr/>
        </p:nvSpPr>
        <p:spPr>
          <a:xfrm rot="1971513">
            <a:off x="4119324" y="1969519"/>
            <a:ext cx="359242" cy="478989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矩形 1"/>
          <p:cNvSpPr/>
          <p:nvPr/>
        </p:nvSpPr>
        <p:spPr>
          <a:xfrm rot="19896190">
            <a:off x="4910998" y="1195069"/>
            <a:ext cx="502058" cy="66941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/>
        </p:nvSpPr>
        <p:spPr>
          <a:xfrm rot="20614086">
            <a:off x="3553513" y="792172"/>
            <a:ext cx="994199" cy="1325599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 rot="18585722">
            <a:off x="3488275" y="-791605"/>
            <a:ext cx="1958891" cy="1469168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/>
          <p:cNvSpPr/>
          <p:nvPr/>
        </p:nvSpPr>
        <p:spPr>
          <a:xfrm rot="17430621">
            <a:off x="3461010" y="401520"/>
            <a:ext cx="204135" cy="15310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/>
          <p:cNvSpPr/>
          <p:nvPr/>
        </p:nvSpPr>
        <p:spPr>
          <a:xfrm rot="19750403">
            <a:off x="4703179" y="2051908"/>
            <a:ext cx="189464" cy="252619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/>
          <p:cNvSpPr/>
          <p:nvPr/>
        </p:nvSpPr>
        <p:spPr>
          <a:xfrm rot="19896190">
            <a:off x="3089101" y="1264938"/>
            <a:ext cx="247064" cy="32941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51866" y="236940"/>
            <a:ext cx="4201025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800" b="1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 smtClean="0"/>
              <a:t>CLICK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47025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6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 rot="9822520">
            <a:off x="2324320" y="4109867"/>
            <a:ext cx="537743" cy="71699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/>
          <p:cNvSpPr/>
          <p:nvPr/>
        </p:nvSpPr>
        <p:spPr>
          <a:xfrm rot="18585722">
            <a:off x="1930803" y="1935938"/>
            <a:ext cx="1958891" cy="1469168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/>
        </p:nvSpPr>
        <p:spPr>
          <a:xfrm rot="4450317">
            <a:off x="1861701" y="3182462"/>
            <a:ext cx="139775" cy="10483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矩形 3"/>
          <p:cNvSpPr/>
          <p:nvPr/>
        </p:nvSpPr>
        <p:spPr>
          <a:xfrm rot="892948">
            <a:off x="1252115" y="2837932"/>
            <a:ext cx="285888" cy="381184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 rot="4240722">
            <a:off x="2190013" y="3435379"/>
            <a:ext cx="211665" cy="15874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 rot="3863176">
            <a:off x="1570063" y="2483514"/>
            <a:ext cx="478989" cy="35924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 rot="187853">
            <a:off x="870970" y="1759076"/>
            <a:ext cx="502058" cy="66941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/>
          <p:cNvSpPr/>
          <p:nvPr/>
        </p:nvSpPr>
        <p:spPr>
          <a:xfrm rot="905749">
            <a:off x="1683418" y="1321826"/>
            <a:ext cx="722105" cy="962806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/>
          <p:cNvSpPr/>
          <p:nvPr/>
        </p:nvSpPr>
        <p:spPr>
          <a:xfrm rot="19322284">
            <a:off x="1533075" y="1701161"/>
            <a:ext cx="153101" cy="20413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/>
          <p:cNvSpPr/>
          <p:nvPr/>
        </p:nvSpPr>
        <p:spPr>
          <a:xfrm rot="42066">
            <a:off x="762901" y="3789361"/>
            <a:ext cx="189464" cy="252619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/>
          <p:cNvSpPr/>
          <p:nvPr/>
        </p:nvSpPr>
        <p:spPr>
          <a:xfrm rot="20117985">
            <a:off x="2921076" y="1815860"/>
            <a:ext cx="2135629" cy="284750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矩形 13"/>
          <p:cNvSpPr/>
          <p:nvPr/>
        </p:nvSpPr>
        <p:spPr>
          <a:xfrm rot="905749">
            <a:off x="1835273" y="4636512"/>
            <a:ext cx="718813" cy="958417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矩形 14"/>
          <p:cNvSpPr/>
          <p:nvPr/>
        </p:nvSpPr>
        <p:spPr>
          <a:xfrm rot="19322284">
            <a:off x="3746517" y="5259240"/>
            <a:ext cx="153101" cy="20413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矩形 15"/>
          <p:cNvSpPr/>
          <p:nvPr/>
        </p:nvSpPr>
        <p:spPr>
          <a:xfrm rot="19736611">
            <a:off x="2801352" y="4395492"/>
            <a:ext cx="748205" cy="997607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311762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7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15361769">
            <a:off x="4772147" y="-241577"/>
            <a:ext cx="1171437" cy="878578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 rot="2558654">
            <a:off x="4584195" y="3254295"/>
            <a:ext cx="248644" cy="331525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 rot="20601285">
            <a:off x="4355588" y="2602019"/>
            <a:ext cx="354519" cy="472692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/>
          <p:cNvSpPr/>
          <p:nvPr/>
        </p:nvSpPr>
        <p:spPr>
          <a:xfrm rot="2349059">
            <a:off x="4699075" y="2733692"/>
            <a:ext cx="167786" cy="22371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/>
          <p:cNvSpPr/>
          <p:nvPr/>
        </p:nvSpPr>
        <p:spPr>
          <a:xfrm rot="1971513">
            <a:off x="4119324" y="1969519"/>
            <a:ext cx="359242" cy="478989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矩形 1"/>
          <p:cNvSpPr/>
          <p:nvPr/>
        </p:nvSpPr>
        <p:spPr>
          <a:xfrm rot="19896190">
            <a:off x="4910998" y="1195069"/>
            <a:ext cx="502058" cy="66941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/>
        </p:nvSpPr>
        <p:spPr>
          <a:xfrm rot="20614086">
            <a:off x="3553513" y="792172"/>
            <a:ext cx="994199" cy="1325599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 rot="18585722">
            <a:off x="3488275" y="-791605"/>
            <a:ext cx="1958891" cy="1469168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/>
          <p:cNvSpPr/>
          <p:nvPr/>
        </p:nvSpPr>
        <p:spPr>
          <a:xfrm rot="17430621">
            <a:off x="3461010" y="401520"/>
            <a:ext cx="204135" cy="15310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/>
          <p:cNvSpPr/>
          <p:nvPr/>
        </p:nvSpPr>
        <p:spPr>
          <a:xfrm rot="19750403">
            <a:off x="4703179" y="2051908"/>
            <a:ext cx="189464" cy="252619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/>
          <p:cNvSpPr/>
          <p:nvPr/>
        </p:nvSpPr>
        <p:spPr>
          <a:xfrm rot="19896190">
            <a:off x="3089101" y="1264938"/>
            <a:ext cx="247064" cy="32941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51866" y="236940"/>
            <a:ext cx="4201025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800" b="1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 smtClean="0"/>
              <a:t>CLICK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endParaRPr kumimoji="1" lang="zh-CN" altLang="en-US" dirty="0"/>
          </a:p>
        </p:txBody>
      </p:sp>
      <p:sp>
        <p:nvSpPr>
          <p:cNvPr id="15" name="矩形 14"/>
          <p:cNvSpPr/>
          <p:nvPr/>
        </p:nvSpPr>
        <p:spPr>
          <a:xfrm rot="9822520">
            <a:off x="6499399" y="4696597"/>
            <a:ext cx="537743" cy="71699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矩形 15"/>
          <p:cNvSpPr/>
          <p:nvPr/>
        </p:nvSpPr>
        <p:spPr>
          <a:xfrm rot="18585722">
            <a:off x="6105889" y="2522660"/>
            <a:ext cx="1958891" cy="1469168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/>
          <p:cNvSpPr/>
          <p:nvPr/>
        </p:nvSpPr>
        <p:spPr>
          <a:xfrm rot="4450317">
            <a:off x="6036779" y="3769161"/>
            <a:ext cx="139775" cy="10483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矩形 17"/>
          <p:cNvSpPr/>
          <p:nvPr/>
        </p:nvSpPr>
        <p:spPr>
          <a:xfrm rot="892948">
            <a:off x="5427201" y="3424662"/>
            <a:ext cx="285888" cy="381184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矩形 18"/>
          <p:cNvSpPr/>
          <p:nvPr/>
        </p:nvSpPr>
        <p:spPr>
          <a:xfrm rot="4240722">
            <a:off x="6365091" y="4022104"/>
            <a:ext cx="211665" cy="15874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矩形 19"/>
          <p:cNvSpPr/>
          <p:nvPr/>
        </p:nvSpPr>
        <p:spPr>
          <a:xfrm rot="3863176">
            <a:off x="5745142" y="3070236"/>
            <a:ext cx="478989" cy="35924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矩形 20"/>
          <p:cNvSpPr/>
          <p:nvPr/>
        </p:nvSpPr>
        <p:spPr>
          <a:xfrm rot="187853">
            <a:off x="5046054" y="2345821"/>
            <a:ext cx="502058" cy="66941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矩形 21"/>
          <p:cNvSpPr/>
          <p:nvPr/>
        </p:nvSpPr>
        <p:spPr>
          <a:xfrm rot="905749">
            <a:off x="5858497" y="1908556"/>
            <a:ext cx="722105" cy="962806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矩形 22"/>
          <p:cNvSpPr/>
          <p:nvPr/>
        </p:nvSpPr>
        <p:spPr>
          <a:xfrm rot="19322284">
            <a:off x="5708153" y="2287910"/>
            <a:ext cx="153101" cy="20413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矩形 23"/>
          <p:cNvSpPr/>
          <p:nvPr/>
        </p:nvSpPr>
        <p:spPr>
          <a:xfrm rot="42066">
            <a:off x="4937989" y="4376104"/>
            <a:ext cx="189464" cy="252619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矩形 24"/>
          <p:cNvSpPr/>
          <p:nvPr/>
        </p:nvSpPr>
        <p:spPr>
          <a:xfrm rot="20117985">
            <a:off x="7096155" y="2402557"/>
            <a:ext cx="2135629" cy="284750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矩形 25"/>
          <p:cNvSpPr/>
          <p:nvPr/>
        </p:nvSpPr>
        <p:spPr>
          <a:xfrm rot="905749">
            <a:off x="6010351" y="5223226"/>
            <a:ext cx="718813" cy="958417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矩形 26"/>
          <p:cNvSpPr/>
          <p:nvPr/>
        </p:nvSpPr>
        <p:spPr>
          <a:xfrm rot="19322284">
            <a:off x="7921596" y="5845954"/>
            <a:ext cx="153101" cy="20413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矩形 27"/>
          <p:cNvSpPr/>
          <p:nvPr/>
        </p:nvSpPr>
        <p:spPr>
          <a:xfrm rot="19736611">
            <a:off x="6976431" y="4982206"/>
            <a:ext cx="748205" cy="997607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857996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5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6238231" flipH="1">
            <a:off x="6909124" y="4381232"/>
            <a:ext cx="1171437" cy="878578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 rot="19041346" flipH="1">
            <a:off x="7566190" y="6106343"/>
            <a:ext cx="141078" cy="188104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 rot="998715" flipH="1">
            <a:off x="7879757" y="5622066"/>
            <a:ext cx="354519" cy="472692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/>
          <p:cNvSpPr/>
          <p:nvPr/>
        </p:nvSpPr>
        <p:spPr>
          <a:xfrm rot="19250941" flipH="1">
            <a:off x="7634491" y="5688710"/>
            <a:ext cx="167786" cy="22371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/>
          <p:cNvSpPr/>
          <p:nvPr/>
        </p:nvSpPr>
        <p:spPr>
          <a:xfrm rot="19628487" flipH="1">
            <a:off x="8374125" y="6592319"/>
            <a:ext cx="359242" cy="478989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矩形 1"/>
          <p:cNvSpPr/>
          <p:nvPr/>
        </p:nvSpPr>
        <p:spPr>
          <a:xfrm rot="1703810" flipH="1">
            <a:off x="8653393" y="2659643"/>
            <a:ext cx="502058" cy="66941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/>
        </p:nvSpPr>
        <p:spPr>
          <a:xfrm rot="985914" flipH="1">
            <a:off x="8304995" y="5414972"/>
            <a:ext cx="994199" cy="1325599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 rot="3014278" flipH="1">
            <a:off x="7405542" y="3831204"/>
            <a:ext cx="1958891" cy="1469168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/>
          <p:cNvSpPr/>
          <p:nvPr/>
        </p:nvSpPr>
        <p:spPr>
          <a:xfrm rot="4169379" flipH="1">
            <a:off x="6690296" y="5487737"/>
            <a:ext cx="204135" cy="15310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/>
          <p:cNvSpPr/>
          <p:nvPr/>
        </p:nvSpPr>
        <p:spPr>
          <a:xfrm rot="1849597" flipH="1">
            <a:off x="7811506" y="6386820"/>
            <a:ext cx="501764" cy="669019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/>
          <p:cNvSpPr/>
          <p:nvPr/>
        </p:nvSpPr>
        <p:spPr>
          <a:xfrm rot="1703810" flipH="1">
            <a:off x="7538719" y="3232173"/>
            <a:ext cx="247064" cy="32941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51866" y="236940"/>
            <a:ext cx="4201025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800" b="1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 smtClean="0"/>
              <a:t>CLICK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687031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_标题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7760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标题幻灯片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11762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标题幻灯片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7983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标题幻灯片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95664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1_标题幻灯片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17599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30452" y="759873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背景图片素材</a:t>
            </a:r>
          </a:p>
        </p:txBody>
      </p:sp>
    </p:spTree>
    <p:extLst>
      <p:ext uri="{BB962C8B-B14F-4D97-AF65-F5344CB8AC3E}">
        <p14:creationId xmlns:p14="http://schemas.microsoft.com/office/powerpoint/2010/main" val="4917054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281750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6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 rot="9822520">
            <a:off x="2324308" y="4109867"/>
            <a:ext cx="537743" cy="71699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/>
          <p:cNvSpPr/>
          <p:nvPr/>
        </p:nvSpPr>
        <p:spPr>
          <a:xfrm rot="18585722">
            <a:off x="1930798" y="1935926"/>
            <a:ext cx="1958891" cy="1469168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/>
        </p:nvSpPr>
        <p:spPr>
          <a:xfrm rot="4450317">
            <a:off x="1861689" y="3182438"/>
            <a:ext cx="139775" cy="10483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矩形 3"/>
          <p:cNvSpPr/>
          <p:nvPr/>
        </p:nvSpPr>
        <p:spPr>
          <a:xfrm rot="892948">
            <a:off x="1252115" y="2837932"/>
            <a:ext cx="285888" cy="381184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 rot="4240722">
            <a:off x="2190001" y="3435379"/>
            <a:ext cx="211665" cy="15874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 rot="3863176">
            <a:off x="1570051" y="2483502"/>
            <a:ext cx="478989" cy="35924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 rot="187853">
            <a:off x="870970" y="1759076"/>
            <a:ext cx="502058" cy="66941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/>
          <p:cNvSpPr/>
          <p:nvPr/>
        </p:nvSpPr>
        <p:spPr>
          <a:xfrm rot="905749">
            <a:off x="1683406" y="1321826"/>
            <a:ext cx="722105" cy="962806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/>
          <p:cNvSpPr/>
          <p:nvPr/>
        </p:nvSpPr>
        <p:spPr>
          <a:xfrm rot="19322284">
            <a:off x="1533063" y="1701161"/>
            <a:ext cx="153101" cy="20413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/>
          <p:cNvSpPr/>
          <p:nvPr/>
        </p:nvSpPr>
        <p:spPr>
          <a:xfrm rot="42066">
            <a:off x="762901" y="3789361"/>
            <a:ext cx="189464" cy="252619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/>
          <p:cNvSpPr/>
          <p:nvPr/>
        </p:nvSpPr>
        <p:spPr>
          <a:xfrm rot="20117985">
            <a:off x="2921064" y="1815836"/>
            <a:ext cx="2135629" cy="284750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矩形 13"/>
          <p:cNvSpPr/>
          <p:nvPr/>
        </p:nvSpPr>
        <p:spPr>
          <a:xfrm rot="905749">
            <a:off x="1835261" y="4636488"/>
            <a:ext cx="718813" cy="958417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矩形 14"/>
          <p:cNvSpPr/>
          <p:nvPr/>
        </p:nvSpPr>
        <p:spPr>
          <a:xfrm rot="19322284">
            <a:off x="3746505" y="5259216"/>
            <a:ext cx="153101" cy="20413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矩形 15"/>
          <p:cNvSpPr/>
          <p:nvPr/>
        </p:nvSpPr>
        <p:spPr>
          <a:xfrm rot="19736611">
            <a:off x="2801340" y="4395468"/>
            <a:ext cx="748205" cy="997607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311762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9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/>
          <p:cNvGrpSpPr/>
          <p:nvPr/>
        </p:nvGrpSpPr>
        <p:grpSpPr>
          <a:xfrm>
            <a:off x="870970" y="1321826"/>
            <a:ext cx="1991078" cy="4273068"/>
            <a:chOff x="1161290" y="1321826"/>
            <a:chExt cx="2654771" cy="4273068"/>
          </a:xfrm>
        </p:grpSpPr>
        <p:sp>
          <p:nvSpPr>
            <p:cNvPr id="2" name="矩形 1"/>
            <p:cNvSpPr/>
            <p:nvPr userDrawn="1"/>
          </p:nvSpPr>
          <p:spPr>
            <a:xfrm rot="9822520">
              <a:off x="3099071" y="4109867"/>
              <a:ext cx="716990" cy="716990"/>
            </a:xfrm>
            <a:prstGeom prst="rect">
              <a:avLst/>
            </a:prstGeom>
            <a:solidFill>
              <a:srgbClr val="7FCFDB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" name="矩形 3"/>
            <p:cNvSpPr/>
            <p:nvPr userDrawn="1"/>
          </p:nvSpPr>
          <p:spPr>
            <a:xfrm rot="892948">
              <a:off x="1669486" y="2837932"/>
              <a:ext cx="381184" cy="381184"/>
            </a:xfrm>
            <a:prstGeom prst="rect">
              <a:avLst/>
            </a:prstGeom>
            <a:solidFill>
              <a:srgbClr val="7FCFDB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" name="矩形 4"/>
            <p:cNvSpPr/>
            <p:nvPr userDrawn="1"/>
          </p:nvSpPr>
          <p:spPr>
            <a:xfrm rot="4240722">
              <a:off x="2955271" y="3408914"/>
              <a:ext cx="211665" cy="211665"/>
            </a:xfrm>
            <a:prstGeom prst="rect">
              <a:avLst/>
            </a:prstGeom>
            <a:solidFill>
              <a:srgbClr val="7FCFDB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" name="矩形 6"/>
            <p:cNvSpPr/>
            <p:nvPr userDrawn="1"/>
          </p:nvSpPr>
          <p:spPr>
            <a:xfrm rot="187853">
              <a:off x="1161290" y="1759072"/>
              <a:ext cx="669411" cy="669411"/>
            </a:xfrm>
            <a:prstGeom prst="rect">
              <a:avLst/>
            </a:prstGeom>
            <a:solidFill>
              <a:srgbClr val="7FCF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矩形 7"/>
            <p:cNvSpPr/>
            <p:nvPr userDrawn="1"/>
          </p:nvSpPr>
          <p:spPr>
            <a:xfrm rot="905749">
              <a:off x="2244535" y="1321826"/>
              <a:ext cx="962806" cy="962806"/>
            </a:xfrm>
            <a:prstGeom prst="rect">
              <a:avLst/>
            </a:prstGeom>
            <a:solidFill>
              <a:srgbClr val="7FCFDB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" name="矩形 13"/>
            <p:cNvSpPr/>
            <p:nvPr userDrawn="1"/>
          </p:nvSpPr>
          <p:spPr>
            <a:xfrm rot="905749">
              <a:off x="2447007" y="4636477"/>
              <a:ext cx="958417" cy="958417"/>
            </a:xfrm>
            <a:prstGeom prst="rect">
              <a:avLst/>
            </a:prstGeom>
            <a:solidFill>
              <a:srgbClr val="7FCFDB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777475" y="1660857"/>
            <a:ext cx="4293788" cy="3772281"/>
            <a:chOff x="1017200" y="1691059"/>
            <a:chExt cx="5725050" cy="3772281"/>
          </a:xfrm>
        </p:grpSpPr>
        <p:sp>
          <p:nvSpPr>
            <p:cNvPr id="9" name="矩形 8"/>
            <p:cNvSpPr/>
            <p:nvPr userDrawn="1"/>
          </p:nvSpPr>
          <p:spPr>
            <a:xfrm rot="18585722">
              <a:off x="2900872" y="1691059"/>
              <a:ext cx="1958891" cy="1958891"/>
            </a:xfrm>
            <a:prstGeom prst="rect">
              <a:avLst/>
            </a:prstGeom>
            <a:solidFill>
              <a:srgbClr val="FCCFD4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" name="矩形 2"/>
            <p:cNvSpPr/>
            <p:nvPr userDrawn="1"/>
          </p:nvSpPr>
          <p:spPr>
            <a:xfrm rot="4450317">
              <a:off x="2505540" y="3164955"/>
              <a:ext cx="139775" cy="139775"/>
            </a:xfrm>
            <a:prstGeom prst="rect">
              <a:avLst/>
            </a:prstGeom>
            <a:solidFill>
              <a:srgbClr val="FCCFD4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" name="矩形 5"/>
            <p:cNvSpPr/>
            <p:nvPr userDrawn="1"/>
          </p:nvSpPr>
          <p:spPr>
            <a:xfrm rot="3863176">
              <a:off x="2173226" y="2423623"/>
              <a:ext cx="478989" cy="478989"/>
            </a:xfrm>
            <a:prstGeom prst="rect">
              <a:avLst/>
            </a:prstGeom>
            <a:solidFill>
              <a:srgbClr val="FCCFD4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矩形 9"/>
            <p:cNvSpPr/>
            <p:nvPr userDrawn="1"/>
          </p:nvSpPr>
          <p:spPr>
            <a:xfrm rot="19322284">
              <a:off x="2044076" y="1701161"/>
              <a:ext cx="204135" cy="204135"/>
            </a:xfrm>
            <a:prstGeom prst="rect">
              <a:avLst/>
            </a:prstGeom>
            <a:solidFill>
              <a:srgbClr val="FCCFD4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矩形 10"/>
            <p:cNvSpPr/>
            <p:nvPr userDrawn="1"/>
          </p:nvSpPr>
          <p:spPr>
            <a:xfrm rot="42066">
              <a:off x="1017200" y="3789355"/>
              <a:ext cx="252619" cy="252619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矩形 11"/>
            <p:cNvSpPr/>
            <p:nvPr userDrawn="1"/>
          </p:nvSpPr>
          <p:spPr>
            <a:xfrm rot="20117985">
              <a:off x="3894745" y="1815825"/>
              <a:ext cx="2847505" cy="2847505"/>
            </a:xfrm>
            <a:prstGeom prst="rect">
              <a:avLst/>
            </a:prstGeom>
            <a:solidFill>
              <a:srgbClr val="FCCF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" name="矩形 14"/>
            <p:cNvSpPr/>
            <p:nvPr userDrawn="1"/>
          </p:nvSpPr>
          <p:spPr>
            <a:xfrm rot="19322284">
              <a:off x="4995333" y="5259205"/>
              <a:ext cx="204135" cy="204135"/>
            </a:xfrm>
            <a:prstGeom prst="rect">
              <a:avLst/>
            </a:prstGeom>
            <a:solidFill>
              <a:srgbClr val="FCCFD4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" name="矩形 15"/>
            <p:cNvSpPr/>
            <p:nvPr userDrawn="1"/>
          </p:nvSpPr>
          <p:spPr>
            <a:xfrm rot="19736611">
              <a:off x="3735113" y="4395457"/>
              <a:ext cx="997607" cy="997607"/>
            </a:xfrm>
            <a:prstGeom prst="rect">
              <a:avLst/>
            </a:prstGeom>
            <a:solidFill>
              <a:srgbClr val="FCCFD4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514979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9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/>
          <p:cNvGrpSpPr/>
          <p:nvPr/>
        </p:nvGrpSpPr>
        <p:grpSpPr>
          <a:xfrm>
            <a:off x="870970" y="1321826"/>
            <a:ext cx="1991078" cy="4273068"/>
            <a:chOff x="1161290" y="1321826"/>
            <a:chExt cx="2654771" cy="4273068"/>
          </a:xfrm>
        </p:grpSpPr>
        <p:sp>
          <p:nvSpPr>
            <p:cNvPr id="2" name="矩形 1"/>
            <p:cNvSpPr/>
            <p:nvPr userDrawn="1"/>
          </p:nvSpPr>
          <p:spPr>
            <a:xfrm rot="9822520">
              <a:off x="3099071" y="4109867"/>
              <a:ext cx="716990" cy="716990"/>
            </a:xfrm>
            <a:prstGeom prst="rect">
              <a:avLst/>
            </a:prstGeom>
            <a:solidFill>
              <a:srgbClr val="7FCFDB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" name="矩形 3"/>
            <p:cNvSpPr/>
            <p:nvPr userDrawn="1"/>
          </p:nvSpPr>
          <p:spPr>
            <a:xfrm rot="892948">
              <a:off x="1669486" y="2837932"/>
              <a:ext cx="381184" cy="381184"/>
            </a:xfrm>
            <a:prstGeom prst="rect">
              <a:avLst/>
            </a:prstGeom>
            <a:solidFill>
              <a:srgbClr val="7FCFDB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" name="矩形 4"/>
            <p:cNvSpPr/>
            <p:nvPr userDrawn="1"/>
          </p:nvSpPr>
          <p:spPr>
            <a:xfrm rot="4240722">
              <a:off x="2955271" y="3408914"/>
              <a:ext cx="211665" cy="211665"/>
            </a:xfrm>
            <a:prstGeom prst="rect">
              <a:avLst/>
            </a:prstGeom>
            <a:solidFill>
              <a:srgbClr val="7FCFDB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" name="矩形 6"/>
            <p:cNvSpPr/>
            <p:nvPr userDrawn="1"/>
          </p:nvSpPr>
          <p:spPr>
            <a:xfrm rot="187853">
              <a:off x="1161290" y="1759072"/>
              <a:ext cx="669411" cy="669411"/>
            </a:xfrm>
            <a:prstGeom prst="rect">
              <a:avLst/>
            </a:prstGeom>
            <a:solidFill>
              <a:srgbClr val="7FCF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矩形 7"/>
            <p:cNvSpPr/>
            <p:nvPr userDrawn="1"/>
          </p:nvSpPr>
          <p:spPr>
            <a:xfrm rot="905749">
              <a:off x="2244535" y="1321826"/>
              <a:ext cx="962806" cy="962806"/>
            </a:xfrm>
            <a:prstGeom prst="rect">
              <a:avLst/>
            </a:prstGeom>
            <a:solidFill>
              <a:srgbClr val="7FCFDB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" name="矩形 13"/>
            <p:cNvSpPr/>
            <p:nvPr userDrawn="1"/>
          </p:nvSpPr>
          <p:spPr>
            <a:xfrm rot="905749">
              <a:off x="2447007" y="4636477"/>
              <a:ext cx="958417" cy="958417"/>
            </a:xfrm>
            <a:prstGeom prst="rect">
              <a:avLst/>
            </a:prstGeom>
            <a:solidFill>
              <a:srgbClr val="7FCFDB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777475" y="1660857"/>
            <a:ext cx="4293788" cy="3772281"/>
            <a:chOff x="1017200" y="1691059"/>
            <a:chExt cx="5725050" cy="3772281"/>
          </a:xfrm>
        </p:grpSpPr>
        <p:sp>
          <p:nvSpPr>
            <p:cNvPr id="9" name="矩形 8"/>
            <p:cNvSpPr/>
            <p:nvPr userDrawn="1"/>
          </p:nvSpPr>
          <p:spPr>
            <a:xfrm rot="18585722">
              <a:off x="2900872" y="1691059"/>
              <a:ext cx="1958891" cy="1958891"/>
            </a:xfrm>
            <a:prstGeom prst="rect">
              <a:avLst/>
            </a:prstGeom>
            <a:solidFill>
              <a:srgbClr val="FCCFD4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" name="矩形 2"/>
            <p:cNvSpPr/>
            <p:nvPr userDrawn="1"/>
          </p:nvSpPr>
          <p:spPr>
            <a:xfrm rot="4450317">
              <a:off x="2505540" y="3164955"/>
              <a:ext cx="139775" cy="139775"/>
            </a:xfrm>
            <a:prstGeom prst="rect">
              <a:avLst/>
            </a:prstGeom>
            <a:solidFill>
              <a:srgbClr val="FCCFD4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" name="矩形 5"/>
            <p:cNvSpPr/>
            <p:nvPr userDrawn="1"/>
          </p:nvSpPr>
          <p:spPr>
            <a:xfrm rot="3863176">
              <a:off x="2173226" y="2423623"/>
              <a:ext cx="478989" cy="478989"/>
            </a:xfrm>
            <a:prstGeom prst="rect">
              <a:avLst/>
            </a:prstGeom>
            <a:solidFill>
              <a:srgbClr val="FCCFD4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矩形 9"/>
            <p:cNvSpPr/>
            <p:nvPr userDrawn="1"/>
          </p:nvSpPr>
          <p:spPr>
            <a:xfrm rot="19322284">
              <a:off x="2044076" y="1701161"/>
              <a:ext cx="204135" cy="204135"/>
            </a:xfrm>
            <a:prstGeom prst="rect">
              <a:avLst/>
            </a:prstGeom>
            <a:solidFill>
              <a:srgbClr val="FCCFD4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矩形 10"/>
            <p:cNvSpPr/>
            <p:nvPr userDrawn="1"/>
          </p:nvSpPr>
          <p:spPr>
            <a:xfrm rot="42066">
              <a:off x="1017200" y="3789355"/>
              <a:ext cx="252619" cy="252619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矩形 11"/>
            <p:cNvSpPr/>
            <p:nvPr userDrawn="1"/>
          </p:nvSpPr>
          <p:spPr>
            <a:xfrm rot="20117985">
              <a:off x="3894745" y="1815825"/>
              <a:ext cx="2847505" cy="2847505"/>
            </a:xfrm>
            <a:prstGeom prst="rect">
              <a:avLst/>
            </a:prstGeom>
            <a:solidFill>
              <a:srgbClr val="FCCF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" name="矩形 14"/>
            <p:cNvSpPr/>
            <p:nvPr userDrawn="1"/>
          </p:nvSpPr>
          <p:spPr>
            <a:xfrm rot="19322284">
              <a:off x="4995333" y="5259205"/>
              <a:ext cx="204135" cy="204135"/>
            </a:xfrm>
            <a:prstGeom prst="rect">
              <a:avLst/>
            </a:prstGeom>
            <a:solidFill>
              <a:srgbClr val="FCCFD4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" name="矩形 15"/>
            <p:cNvSpPr/>
            <p:nvPr userDrawn="1"/>
          </p:nvSpPr>
          <p:spPr>
            <a:xfrm rot="19736611">
              <a:off x="3735113" y="4395457"/>
              <a:ext cx="997607" cy="997607"/>
            </a:xfrm>
            <a:prstGeom prst="rect">
              <a:avLst/>
            </a:prstGeom>
            <a:solidFill>
              <a:srgbClr val="FCCFD4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514979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 rot="19896190">
            <a:off x="-635235" y="4391937"/>
            <a:ext cx="2787167" cy="371622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/>
        </p:nvSpPr>
        <p:spPr>
          <a:xfrm rot="21433404">
            <a:off x="779136" y="3145651"/>
            <a:ext cx="879299" cy="1172399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矩形 3"/>
          <p:cNvSpPr/>
          <p:nvPr/>
        </p:nvSpPr>
        <p:spPr>
          <a:xfrm rot="18900000">
            <a:off x="2223749" y="4498454"/>
            <a:ext cx="422057" cy="562742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 rot="19462407">
            <a:off x="643813" y="3412397"/>
            <a:ext cx="229076" cy="305434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 rot="2220555">
            <a:off x="6801734" y="-665078"/>
            <a:ext cx="1951501" cy="260200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 rot="20263186">
            <a:off x="8104364" y="58017"/>
            <a:ext cx="1562133" cy="2082844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/>
          <p:cNvSpPr/>
          <p:nvPr/>
        </p:nvSpPr>
        <p:spPr>
          <a:xfrm rot="20229117">
            <a:off x="5484022" y="556810"/>
            <a:ext cx="422057" cy="56274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/>
          <p:cNvSpPr/>
          <p:nvPr/>
        </p:nvSpPr>
        <p:spPr>
          <a:xfrm rot="20229117">
            <a:off x="8146769" y="2812902"/>
            <a:ext cx="354715" cy="472953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/>
          <p:cNvSpPr/>
          <p:nvPr/>
        </p:nvSpPr>
        <p:spPr>
          <a:xfrm rot="17430621">
            <a:off x="2242869" y="5425556"/>
            <a:ext cx="219002" cy="16425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51862" y="236940"/>
            <a:ext cx="4201025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800" b="1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 smtClean="0"/>
              <a:t>CLICK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endParaRPr kumimoji="1" lang="zh-CN" altLang="en-US" dirty="0"/>
          </a:p>
        </p:txBody>
      </p:sp>
      <p:sp>
        <p:nvSpPr>
          <p:cNvPr id="13" name="矩形 12"/>
          <p:cNvSpPr/>
          <p:nvPr userDrawn="1"/>
        </p:nvSpPr>
        <p:spPr>
          <a:xfrm rot="19896190">
            <a:off x="-635235" y="4391937"/>
            <a:ext cx="2787167" cy="371622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矩形 13"/>
          <p:cNvSpPr/>
          <p:nvPr userDrawn="1"/>
        </p:nvSpPr>
        <p:spPr>
          <a:xfrm rot="21433404">
            <a:off x="779148" y="3145651"/>
            <a:ext cx="879299" cy="1172399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矩形 14"/>
          <p:cNvSpPr/>
          <p:nvPr userDrawn="1"/>
        </p:nvSpPr>
        <p:spPr>
          <a:xfrm rot="18900000">
            <a:off x="2223767" y="4498454"/>
            <a:ext cx="422057" cy="562742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矩形 15"/>
          <p:cNvSpPr/>
          <p:nvPr userDrawn="1"/>
        </p:nvSpPr>
        <p:spPr>
          <a:xfrm rot="19462407">
            <a:off x="643813" y="3412397"/>
            <a:ext cx="229076" cy="305434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/>
          <p:cNvSpPr/>
          <p:nvPr userDrawn="1"/>
        </p:nvSpPr>
        <p:spPr>
          <a:xfrm rot="2220555">
            <a:off x="6801752" y="-665078"/>
            <a:ext cx="1951501" cy="260200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矩形 17"/>
          <p:cNvSpPr/>
          <p:nvPr userDrawn="1"/>
        </p:nvSpPr>
        <p:spPr>
          <a:xfrm rot="20263186">
            <a:off x="8104364" y="58017"/>
            <a:ext cx="1562133" cy="2082844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矩形 18"/>
          <p:cNvSpPr/>
          <p:nvPr userDrawn="1"/>
        </p:nvSpPr>
        <p:spPr>
          <a:xfrm rot="20229117">
            <a:off x="5484040" y="556810"/>
            <a:ext cx="422057" cy="56274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矩形 19"/>
          <p:cNvSpPr/>
          <p:nvPr userDrawn="1"/>
        </p:nvSpPr>
        <p:spPr>
          <a:xfrm rot="20229117">
            <a:off x="8146787" y="2812938"/>
            <a:ext cx="354715" cy="472953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矩形 20"/>
          <p:cNvSpPr/>
          <p:nvPr userDrawn="1"/>
        </p:nvSpPr>
        <p:spPr>
          <a:xfrm rot="17430621">
            <a:off x="2242869" y="5425574"/>
            <a:ext cx="219002" cy="16425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78068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19238099">
            <a:off x="8580736" y="5083146"/>
            <a:ext cx="331682" cy="442243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 rot="2558654">
            <a:off x="8038530" y="5587241"/>
            <a:ext cx="1343123" cy="179083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 rot="20601285">
            <a:off x="7373453" y="6039855"/>
            <a:ext cx="772439" cy="1029918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/>
          <p:cNvSpPr/>
          <p:nvPr/>
        </p:nvSpPr>
        <p:spPr>
          <a:xfrm rot="20567216">
            <a:off x="6920921" y="6150368"/>
            <a:ext cx="198949" cy="26526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/>
          <p:cNvSpPr/>
          <p:nvPr/>
        </p:nvSpPr>
        <p:spPr>
          <a:xfrm rot="20567216">
            <a:off x="8266931" y="4821816"/>
            <a:ext cx="231627" cy="308836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矩形 1"/>
          <p:cNvSpPr/>
          <p:nvPr/>
        </p:nvSpPr>
        <p:spPr>
          <a:xfrm rot="19896190">
            <a:off x="522160" y="33600"/>
            <a:ext cx="502058" cy="66941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/>
        </p:nvSpPr>
        <p:spPr>
          <a:xfrm rot="21433404">
            <a:off x="-318597" y="-289495"/>
            <a:ext cx="946421" cy="1261894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 rot="18585722">
            <a:off x="850595" y="961567"/>
            <a:ext cx="284699" cy="213524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/>
          <p:cNvSpPr/>
          <p:nvPr/>
        </p:nvSpPr>
        <p:spPr>
          <a:xfrm rot="17430621">
            <a:off x="957794" y="160390"/>
            <a:ext cx="204135" cy="15310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1059861" y="252552"/>
            <a:ext cx="4201025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800" b="1">
                <a:solidFill>
                  <a:schemeClr val="accent4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 smtClean="0"/>
              <a:t>CLICK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endParaRPr kumimoji="1" lang="zh-CN" altLang="en-US" dirty="0"/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1"/>
          </p:nvPr>
        </p:nvSpPr>
        <p:spPr>
          <a:xfrm>
            <a:off x="1059861" y="1068329"/>
            <a:ext cx="7280275" cy="488247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4">
                    <a:lumMod val="50000"/>
                  </a:schemeClr>
                </a:solidFill>
              </a:defRPr>
            </a:lvl1pPr>
            <a:lvl2pPr>
              <a:defRPr>
                <a:solidFill>
                  <a:schemeClr val="accent4">
                    <a:lumMod val="50000"/>
                  </a:schemeClr>
                </a:solidFill>
              </a:defRPr>
            </a:lvl2pPr>
            <a:lvl3pPr>
              <a:defRPr>
                <a:solidFill>
                  <a:schemeClr val="accent4">
                    <a:lumMod val="50000"/>
                  </a:schemeClr>
                </a:solidFill>
              </a:defRPr>
            </a:lvl3pPr>
            <a:lvl4pPr>
              <a:defRPr>
                <a:solidFill>
                  <a:schemeClr val="accent4">
                    <a:lumMod val="50000"/>
                  </a:schemeClr>
                </a:solidFill>
              </a:defRPr>
            </a:lvl4pPr>
            <a:lvl5pPr>
              <a:defRPr>
                <a:solidFill>
                  <a:schemeClr val="accent4">
                    <a:lumMod val="50000"/>
                  </a:schemeClr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034557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8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 rot="19896190">
            <a:off x="522160" y="33600"/>
            <a:ext cx="502058" cy="66941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/>
        </p:nvSpPr>
        <p:spPr>
          <a:xfrm rot="21433404">
            <a:off x="-318597" y="-289495"/>
            <a:ext cx="946421" cy="1261894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矩形 3"/>
          <p:cNvSpPr/>
          <p:nvPr/>
        </p:nvSpPr>
        <p:spPr>
          <a:xfrm rot="18585722">
            <a:off x="850595" y="961567"/>
            <a:ext cx="284699" cy="213524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 rot="17430621">
            <a:off x="957794" y="160390"/>
            <a:ext cx="204135" cy="15310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1285380" y="236940"/>
            <a:ext cx="4201025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800" b="1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 smtClean="0"/>
              <a:t>CLICK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62892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4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15361769">
            <a:off x="4772143" y="-241577"/>
            <a:ext cx="1171437" cy="878578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 rot="2558654">
            <a:off x="4584195" y="3254287"/>
            <a:ext cx="248644" cy="331525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 rot="20601285">
            <a:off x="4355588" y="2602019"/>
            <a:ext cx="354519" cy="472692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/>
          <p:cNvSpPr/>
          <p:nvPr/>
        </p:nvSpPr>
        <p:spPr>
          <a:xfrm rot="2349059">
            <a:off x="4699075" y="2733684"/>
            <a:ext cx="167786" cy="22371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/>
          <p:cNvSpPr/>
          <p:nvPr/>
        </p:nvSpPr>
        <p:spPr>
          <a:xfrm rot="1971513">
            <a:off x="4119324" y="1969511"/>
            <a:ext cx="359242" cy="478989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矩形 1"/>
          <p:cNvSpPr/>
          <p:nvPr/>
        </p:nvSpPr>
        <p:spPr>
          <a:xfrm rot="19896190">
            <a:off x="4910998" y="1195061"/>
            <a:ext cx="502058" cy="66941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/>
        </p:nvSpPr>
        <p:spPr>
          <a:xfrm rot="20614086">
            <a:off x="3553509" y="792164"/>
            <a:ext cx="994199" cy="1325599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 rot="18585722">
            <a:off x="3488271" y="-791605"/>
            <a:ext cx="1958891" cy="1469168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/>
          <p:cNvSpPr/>
          <p:nvPr/>
        </p:nvSpPr>
        <p:spPr>
          <a:xfrm rot="17430621">
            <a:off x="3461006" y="401520"/>
            <a:ext cx="204135" cy="15310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/>
          <p:cNvSpPr/>
          <p:nvPr/>
        </p:nvSpPr>
        <p:spPr>
          <a:xfrm rot="19750403">
            <a:off x="4703179" y="2051900"/>
            <a:ext cx="189464" cy="252619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/>
          <p:cNvSpPr/>
          <p:nvPr/>
        </p:nvSpPr>
        <p:spPr>
          <a:xfrm rot="19896190">
            <a:off x="3089101" y="1264930"/>
            <a:ext cx="247064" cy="32941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51862" y="236940"/>
            <a:ext cx="4201025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800" b="1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 smtClean="0"/>
              <a:t>CLICK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47025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7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15361769">
            <a:off x="4772143" y="-241577"/>
            <a:ext cx="1171437" cy="878578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 rot="2558654">
            <a:off x="4584195" y="3254287"/>
            <a:ext cx="248644" cy="331525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 rot="20601285">
            <a:off x="4355588" y="2602019"/>
            <a:ext cx="354519" cy="472692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/>
          <p:cNvSpPr/>
          <p:nvPr/>
        </p:nvSpPr>
        <p:spPr>
          <a:xfrm rot="2349059">
            <a:off x="4699075" y="2733684"/>
            <a:ext cx="167786" cy="22371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/>
          <p:cNvSpPr/>
          <p:nvPr/>
        </p:nvSpPr>
        <p:spPr>
          <a:xfrm rot="1971513">
            <a:off x="4119324" y="1969511"/>
            <a:ext cx="359242" cy="478989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矩形 1"/>
          <p:cNvSpPr/>
          <p:nvPr/>
        </p:nvSpPr>
        <p:spPr>
          <a:xfrm rot="19896190">
            <a:off x="4910998" y="1195061"/>
            <a:ext cx="502058" cy="66941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/>
        </p:nvSpPr>
        <p:spPr>
          <a:xfrm rot="20614086">
            <a:off x="3553509" y="792164"/>
            <a:ext cx="994199" cy="1325599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 rot="18585722">
            <a:off x="3488271" y="-791605"/>
            <a:ext cx="1958891" cy="1469168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/>
          <p:cNvSpPr/>
          <p:nvPr/>
        </p:nvSpPr>
        <p:spPr>
          <a:xfrm rot="17430621">
            <a:off x="3461006" y="401520"/>
            <a:ext cx="204135" cy="15310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/>
          <p:cNvSpPr/>
          <p:nvPr/>
        </p:nvSpPr>
        <p:spPr>
          <a:xfrm rot="19750403">
            <a:off x="4703179" y="2051900"/>
            <a:ext cx="189464" cy="252619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/>
          <p:cNvSpPr/>
          <p:nvPr/>
        </p:nvSpPr>
        <p:spPr>
          <a:xfrm rot="19896190">
            <a:off x="3089101" y="1264930"/>
            <a:ext cx="247064" cy="32941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51862" y="236940"/>
            <a:ext cx="4201025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800" b="1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 smtClean="0"/>
              <a:t>CLICK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endParaRPr kumimoji="1" lang="zh-CN" altLang="en-US" dirty="0"/>
          </a:p>
        </p:txBody>
      </p:sp>
      <p:sp>
        <p:nvSpPr>
          <p:cNvPr id="15" name="矩形 14"/>
          <p:cNvSpPr/>
          <p:nvPr/>
        </p:nvSpPr>
        <p:spPr>
          <a:xfrm rot="9822520">
            <a:off x="6499395" y="4696597"/>
            <a:ext cx="537743" cy="71699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矩形 15"/>
          <p:cNvSpPr/>
          <p:nvPr/>
        </p:nvSpPr>
        <p:spPr>
          <a:xfrm rot="18585722">
            <a:off x="6105885" y="2522656"/>
            <a:ext cx="1958891" cy="1469168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/>
          <p:cNvSpPr/>
          <p:nvPr/>
        </p:nvSpPr>
        <p:spPr>
          <a:xfrm rot="4450317">
            <a:off x="6036775" y="3769161"/>
            <a:ext cx="139775" cy="10483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矩形 17"/>
          <p:cNvSpPr/>
          <p:nvPr/>
        </p:nvSpPr>
        <p:spPr>
          <a:xfrm rot="892948">
            <a:off x="5427201" y="3424662"/>
            <a:ext cx="285888" cy="381184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矩形 18"/>
          <p:cNvSpPr/>
          <p:nvPr/>
        </p:nvSpPr>
        <p:spPr>
          <a:xfrm rot="4240722">
            <a:off x="6365087" y="4022104"/>
            <a:ext cx="211665" cy="15874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矩形 19"/>
          <p:cNvSpPr/>
          <p:nvPr/>
        </p:nvSpPr>
        <p:spPr>
          <a:xfrm rot="3863176">
            <a:off x="5745138" y="3070232"/>
            <a:ext cx="478989" cy="35924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矩形 20"/>
          <p:cNvSpPr/>
          <p:nvPr/>
        </p:nvSpPr>
        <p:spPr>
          <a:xfrm rot="187853">
            <a:off x="5046054" y="2345813"/>
            <a:ext cx="502058" cy="66941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矩形 21"/>
          <p:cNvSpPr/>
          <p:nvPr/>
        </p:nvSpPr>
        <p:spPr>
          <a:xfrm rot="905749">
            <a:off x="5858493" y="1908556"/>
            <a:ext cx="722105" cy="962806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矩形 22"/>
          <p:cNvSpPr/>
          <p:nvPr/>
        </p:nvSpPr>
        <p:spPr>
          <a:xfrm rot="19322284">
            <a:off x="5708149" y="2287902"/>
            <a:ext cx="153101" cy="20413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矩形 23"/>
          <p:cNvSpPr/>
          <p:nvPr/>
        </p:nvSpPr>
        <p:spPr>
          <a:xfrm rot="42066">
            <a:off x="4937989" y="4376096"/>
            <a:ext cx="189464" cy="252619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矩形 24"/>
          <p:cNvSpPr/>
          <p:nvPr/>
        </p:nvSpPr>
        <p:spPr>
          <a:xfrm rot="20117985">
            <a:off x="7096151" y="2402557"/>
            <a:ext cx="2135629" cy="284750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矩形 25"/>
          <p:cNvSpPr/>
          <p:nvPr/>
        </p:nvSpPr>
        <p:spPr>
          <a:xfrm rot="905749">
            <a:off x="6010347" y="5223218"/>
            <a:ext cx="718813" cy="958417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矩形 26"/>
          <p:cNvSpPr/>
          <p:nvPr/>
        </p:nvSpPr>
        <p:spPr>
          <a:xfrm rot="19322284">
            <a:off x="7921592" y="5845946"/>
            <a:ext cx="153101" cy="20413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矩形 27"/>
          <p:cNvSpPr/>
          <p:nvPr/>
        </p:nvSpPr>
        <p:spPr>
          <a:xfrm rot="19736611">
            <a:off x="6976427" y="4982198"/>
            <a:ext cx="748205" cy="997607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857996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5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6238231" flipH="1">
            <a:off x="6909120" y="4381228"/>
            <a:ext cx="1171437" cy="878578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 rot="19041346" flipH="1">
            <a:off x="7566190" y="6106343"/>
            <a:ext cx="141078" cy="188104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 rot="998715" flipH="1">
            <a:off x="7879757" y="5622066"/>
            <a:ext cx="354519" cy="472692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/>
          <p:cNvSpPr/>
          <p:nvPr/>
        </p:nvSpPr>
        <p:spPr>
          <a:xfrm rot="19250941" flipH="1">
            <a:off x="7634491" y="5688702"/>
            <a:ext cx="167786" cy="22371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/>
          <p:cNvSpPr/>
          <p:nvPr/>
        </p:nvSpPr>
        <p:spPr>
          <a:xfrm rot="19628487" flipH="1">
            <a:off x="8374125" y="6592311"/>
            <a:ext cx="359242" cy="478989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矩形 1"/>
          <p:cNvSpPr/>
          <p:nvPr/>
        </p:nvSpPr>
        <p:spPr>
          <a:xfrm rot="1703810" flipH="1">
            <a:off x="8653393" y="2659635"/>
            <a:ext cx="502058" cy="66941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/>
        </p:nvSpPr>
        <p:spPr>
          <a:xfrm rot="985914" flipH="1">
            <a:off x="8304991" y="5414964"/>
            <a:ext cx="994199" cy="1325599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 rot="3014278" flipH="1">
            <a:off x="7405538" y="3831200"/>
            <a:ext cx="1958891" cy="1469168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/>
          <p:cNvSpPr/>
          <p:nvPr/>
        </p:nvSpPr>
        <p:spPr>
          <a:xfrm rot="4169379" flipH="1">
            <a:off x="6690292" y="5487729"/>
            <a:ext cx="204135" cy="15310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/>
          <p:cNvSpPr/>
          <p:nvPr/>
        </p:nvSpPr>
        <p:spPr>
          <a:xfrm rot="1849597" flipH="1">
            <a:off x="7811506" y="6386812"/>
            <a:ext cx="501764" cy="669019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/>
          <p:cNvSpPr/>
          <p:nvPr/>
        </p:nvSpPr>
        <p:spPr>
          <a:xfrm rot="1703810" flipH="1">
            <a:off x="7538719" y="3232165"/>
            <a:ext cx="247064" cy="32941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51862" y="236940"/>
            <a:ext cx="4201025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800" b="1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 smtClean="0"/>
              <a:t>CLICK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687031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_标题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7760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标题幻灯片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11762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标题幻灯片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7983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 rot="19896190">
            <a:off x="-635235" y="4391937"/>
            <a:ext cx="2787167" cy="371622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/>
        </p:nvSpPr>
        <p:spPr>
          <a:xfrm rot="21433404">
            <a:off x="779148" y="3145651"/>
            <a:ext cx="879299" cy="1172399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矩形 3"/>
          <p:cNvSpPr/>
          <p:nvPr/>
        </p:nvSpPr>
        <p:spPr>
          <a:xfrm rot="18900000">
            <a:off x="2223761" y="4498454"/>
            <a:ext cx="422057" cy="562742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 rot="19462407">
            <a:off x="643813" y="3412397"/>
            <a:ext cx="229076" cy="305434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 rot="2220555">
            <a:off x="6801746" y="-665078"/>
            <a:ext cx="1951501" cy="260200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 rot="20263186">
            <a:off x="8104364" y="58017"/>
            <a:ext cx="1562133" cy="2082844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/>
          <p:cNvSpPr/>
          <p:nvPr/>
        </p:nvSpPr>
        <p:spPr>
          <a:xfrm rot="20229117">
            <a:off x="5484034" y="556810"/>
            <a:ext cx="422057" cy="56274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/>
          <p:cNvSpPr/>
          <p:nvPr/>
        </p:nvSpPr>
        <p:spPr>
          <a:xfrm rot="20229117">
            <a:off x="8146781" y="2812926"/>
            <a:ext cx="354715" cy="472953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/>
          <p:cNvSpPr/>
          <p:nvPr/>
        </p:nvSpPr>
        <p:spPr>
          <a:xfrm rot="17430621">
            <a:off x="2242869" y="5425568"/>
            <a:ext cx="219002" cy="16425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51874" y="236940"/>
            <a:ext cx="4201025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800" b="1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 smtClean="0"/>
              <a:t>CLICK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endParaRPr kumimoji="1" lang="zh-CN" altLang="en-US" dirty="0"/>
          </a:p>
        </p:txBody>
      </p:sp>
      <p:sp>
        <p:nvSpPr>
          <p:cNvPr id="13" name="矩形 12"/>
          <p:cNvSpPr/>
          <p:nvPr userDrawn="1"/>
        </p:nvSpPr>
        <p:spPr>
          <a:xfrm rot="19896190">
            <a:off x="-635235" y="4391937"/>
            <a:ext cx="2787167" cy="371622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矩形 13"/>
          <p:cNvSpPr/>
          <p:nvPr userDrawn="1"/>
        </p:nvSpPr>
        <p:spPr>
          <a:xfrm rot="21433404">
            <a:off x="779148" y="3145651"/>
            <a:ext cx="879299" cy="1172399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矩形 14"/>
          <p:cNvSpPr/>
          <p:nvPr userDrawn="1"/>
        </p:nvSpPr>
        <p:spPr>
          <a:xfrm rot="18900000">
            <a:off x="2223767" y="4498454"/>
            <a:ext cx="422057" cy="562742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矩形 15"/>
          <p:cNvSpPr/>
          <p:nvPr userDrawn="1"/>
        </p:nvSpPr>
        <p:spPr>
          <a:xfrm rot="19462407">
            <a:off x="643813" y="3412397"/>
            <a:ext cx="229076" cy="305434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/>
          <p:cNvSpPr/>
          <p:nvPr userDrawn="1"/>
        </p:nvSpPr>
        <p:spPr>
          <a:xfrm rot="2220555">
            <a:off x="6801752" y="-665078"/>
            <a:ext cx="1951501" cy="260200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矩形 17"/>
          <p:cNvSpPr/>
          <p:nvPr userDrawn="1"/>
        </p:nvSpPr>
        <p:spPr>
          <a:xfrm rot="20263186">
            <a:off x="8104364" y="58017"/>
            <a:ext cx="1562133" cy="2082844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矩形 18"/>
          <p:cNvSpPr/>
          <p:nvPr userDrawn="1"/>
        </p:nvSpPr>
        <p:spPr>
          <a:xfrm rot="20229117">
            <a:off x="5484040" y="556810"/>
            <a:ext cx="422057" cy="56274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矩形 19"/>
          <p:cNvSpPr/>
          <p:nvPr userDrawn="1"/>
        </p:nvSpPr>
        <p:spPr>
          <a:xfrm rot="20229117">
            <a:off x="8146787" y="2812938"/>
            <a:ext cx="354715" cy="472953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矩形 20"/>
          <p:cNvSpPr/>
          <p:nvPr userDrawn="1"/>
        </p:nvSpPr>
        <p:spPr>
          <a:xfrm rot="17430621">
            <a:off x="2242869" y="5425574"/>
            <a:ext cx="219002" cy="16425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78068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标题幻灯片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95664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1_标题幻灯片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17599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30452" y="759873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背景图片素材</a:t>
            </a:r>
          </a:p>
        </p:txBody>
      </p:sp>
    </p:spTree>
    <p:extLst>
      <p:ext uri="{BB962C8B-B14F-4D97-AF65-F5344CB8AC3E}">
        <p14:creationId xmlns:p14="http://schemas.microsoft.com/office/powerpoint/2010/main" val="4917054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3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19238099">
            <a:off x="8580736" y="5083170"/>
            <a:ext cx="331682" cy="442243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 rot="2558654">
            <a:off x="8038542" y="5587265"/>
            <a:ext cx="1343123" cy="179083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 rot="20601285">
            <a:off x="7373465" y="6039855"/>
            <a:ext cx="772439" cy="1029918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/>
          <p:cNvSpPr/>
          <p:nvPr/>
        </p:nvSpPr>
        <p:spPr>
          <a:xfrm rot="20567216">
            <a:off x="6920933" y="6150392"/>
            <a:ext cx="198949" cy="26526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/>
          <p:cNvSpPr/>
          <p:nvPr/>
        </p:nvSpPr>
        <p:spPr>
          <a:xfrm rot="20567216">
            <a:off x="8266931" y="4821816"/>
            <a:ext cx="231627" cy="308836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矩形 1"/>
          <p:cNvSpPr/>
          <p:nvPr/>
        </p:nvSpPr>
        <p:spPr>
          <a:xfrm rot="19896190">
            <a:off x="522160" y="33624"/>
            <a:ext cx="502058" cy="66941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/>
        </p:nvSpPr>
        <p:spPr>
          <a:xfrm rot="21433404">
            <a:off x="-318597" y="-289495"/>
            <a:ext cx="946421" cy="1261894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 rot="18585722">
            <a:off x="850607" y="961579"/>
            <a:ext cx="284699" cy="213524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/>
          <p:cNvSpPr/>
          <p:nvPr/>
        </p:nvSpPr>
        <p:spPr>
          <a:xfrm rot="17430621">
            <a:off x="957806" y="160390"/>
            <a:ext cx="204135" cy="15310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1285392" y="236940"/>
            <a:ext cx="4201025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800" b="1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 smtClean="0"/>
              <a:t>CLICK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034557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8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 rot="19896190">
            <a:off x="522160" y="33624"/>
            <a:ext cx="502058" cy="66941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/>
        </p:nvSpPr>
        <p:spPr>
          <a:xfrm rot="21433404">
            <a:off x="-318597" y="-289495"/>
            <a:ext cx="946421" cy="1261894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矩形 3"/>
          <p:cNvSpPr/>
          <p:nvPr/>
        </p:nvSpPr>
        <p:spPr>
          <a:xfrm rot="18585722">
            <a:off x="850607" y="961579"/>
            <a:ext cx="284699" cy="213524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 rot="17430621">
            <a:off x="957806" y="160390"/>
            <a:ext cx="204135" cy="15310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1285392" y="236940"/>
            <a:ext cx="4201025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800" b="1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 smtClean="0"/>
              <a:t>CLICK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62892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4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15361769">
            <a:off x="4772155" y="-241577"/>
            <a:ext cx="1171437" cy="878578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 rot="2558654">
            <a:off x="4584195" y="3254311"/>
            <a:ext cx="248644" cy="331525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 rot="20601285">
            <a:off x="4355588" y="2602019"/>
            <a:ext cx="354519" cy="472692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/>
          <p:cNvSpPr/>
          <p:nvPr/>
        </p:nvSpPr>
        <p:spPr>
          <a:xfrm rot="2349059">
            <a:off x="4699075" y="2733708"/>
            <a:ext cx="167786" cy="22371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/>
          <p:cNvSpPr/>
          <p:nvPr/>
        </p:nvSpPr>
        <p:spPr>
          <a:xfrm rot="1971513">
            <a:off x="4119324" y="1969535"/>
            <a:ext cx="359242" cy="478989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矩形 1"/>
          <p:cNvSpPr/>
          <p:nvPr/>
        </p:nvSpPr>
        <p:spPr>
          <a:xfrm rot="19896190">
            <a:off x="4910998" y="1195085"/>
            <a:ext cx="502058" cy="66941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/>
        </p:nvSpPr>
        <p:spPr>
          <a:xfrm rot="20614086">
            <a:off x="3553521" y="792188"/>
            <a:ext cx="994199" cy="1325599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 rot="18585722">
            <a:off x="3488283" y="-791605"/>
            <a:ext cx="1958891" cy="1469168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/>
          <p:cNvSpPr/>
          <p:nvPr/>
        </p:nvSpPr>
        <p:spPr>
          <a:xfrm rot="17430621">
            <a:off x="3461018" y="401520"/>
            <a:ext cx="204135" cy="15310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/>
          <p:cNvSpPr/>
          <p:nvPr/>
        </p:nvSpPr>
        <p:spPr>
          <a:xfrm rot="19750403">
            <a:off x="4703179" y="2051924"/>
            <a:ext cx="189464" cy="252619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/>
          <p:cNvSpPr/>
          <p:nvPr/>
        </p:nvSpPr>
        <p:spPr>
          <a:xfrm rot="19896190">
            <a:off x="3089101" y="1264954"/>
            <a:ext cx="247064" cy="32941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51874" y="236940"/>
            <a:ext cx="4201025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800" b="1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 smtClean="0"/>
              <a:t>CLICK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47025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2" Type="http://schemas.openxmlformats.org/officeDocument/2006/relationships/slideLayout" Target="../slideLayouts/slideLayout19.xml"/><Relationship Id="rId16" Type="http://schemas.openxmlformats.org/officeDocument/2006/relationships/theme" Target="../theme/theme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0.xml"/><Relationship Id="rId13" Type="http://schemas.openxmlformats.org/officeDocument/2006/relationships/slideLayout" Target="../slideLayouts/slideLayout45.xml"/><Relationship Id="rId3" Type="http://schemas.openxmlformats.org/officeDocument/2006/relationships/slideLayout" Target="../slideLayouts/slideLayout35.xml"/><Relationship Id="rId7" Type="http://schemas.openxmlformats.org/officeDocument/2006/relationships/slideLayout" Target="../slideLayouts/slideLayout39.xml"/><Relationship Id="rId12" Type="http://schemas.openxmlformats.org/officeDocument/2006/relationships/slideLayout" Target="../slideLayouts/slideLayout44.xml"/><Relationship Id="rId2" Type="http://schemas.openxmlformats.org/officeDocument/2006/relationships/slideLayout" Target="../slideLayouts/slideLayout34.xml"/><Relationship Id="rId16" Type="http://schemas.openxmlformats.org/officeDocument/2006/relationships/theme" Target="../theme/theme4.x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11" Type="http://schemas.openxmlformats.org/officeDocument/2006/relationships/slideLayout" Target="../slideLayouts/slideLayout43.xml"/><Relationship Id="rId5" Type="http://schemas.openxmlformats.org/officeDocument/2006/relationships/slideLayout" Target="../slideLayouts/slideLayout37.xml"/><Relationship Id="rId15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42.xml"/><Relationship Id="rId4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1.xml"/><Relationship Id="rId14" Type="http://schemas.openxmlformats.org/officeDocument/2006/relationships/slideLayout" Target="../slideLayouts/slideLayout46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5.xml"/><Relationship Id="rId13" Type="http://schemas.openxmlformats.org/officeDocument/2006/relationships/slideLayout" Target="../slideLayouts/slideLayout60.xml"/><Relationship Id="rId3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4.xml"/><Relationship Id="rId12" Type="http://schemas.openxmlformats.org/officeDocument/2006/relationships/slideLayout" Target="../slideLayouts/slideLayout59.xml"/><Relationship Id="rId2" Type="http://schemas.openxmlformats.org/officeDocument/2006/relationships/slideLayout" Target="../slideLayouts/slideLayout49.xml"/><Relationship Id="rId16" Type="http://schemas.openxmlformats.org/officeDocument/2006/relationships/theme" Target="../theme/theme5.xml"/><Relationship Id="rId1" Type="http://schemas.openxmlformats.org/officeDocument/2006/relationships/slideLayout" Target="../slideLayouts/slideLayout48.xml"/><Relationship Id="rId6" Type="http://schemas.openxmlformats.org/officeDocument/2006/relationships/slideLayout" Target="../slideLayouts/slideLayout53.xml"/><Relationship Id="rId11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2.xml"/><Relationship Id="rId15" Type="http://schemas.openxmlformats.org/officeDocument/2006/relationships/slideLayout" Target="../slideLayouts/slideLayout62.xml"/><Relationship Id="rId10" Type="http://schemas.openxmlformats.org/officeDocument/2006/relationships/slideLayout" Target="../slideLayouts/slideLayout57.xml"/><Relationship Id="rId4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6.xml"/><Relationship Id="rId14" Type="http://schemas.openxmlformats.org/officeDocument/2006/relationships/slideLayout" Target="../slideLayouts/slideLayout6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8099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6" r:id="rId1"/>
    <p:sldLayoutId id="2147484007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441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1" r:id="rId1"/>
    <p:sldLayoutId id="2147484042" r:id="rId2"/>
    <p:sldLayoutId id="2147484043" r:id="rId3"/>
    <p:sldLayoutId id="2147484044" r:id="rId4"/>
    <p:sldLayoutId id="2147484045" r:id="rId5"/>
    <p:sldLayoutId id="2147484046" r:id="rId6"/>
    <p:sldLayoutId id="2147484047" r:id="rId7"/>
    <p:sldLayoutId id="2147484048" r:id="rId8"/>
    <p:sldLayoutId id="2147484049" r:id="rId9"/>
    <p:sldLayoutId id="2147484050" r:id="rId10"/>
    <p:sldLayoutId id="2147484051" r:id="rId11"/>
    <p:sldLayoutId id="2147484052" r:id="rId12"/>
    <p:sldLayoutId id="2147484053" r:id="rId13"/>
    <p:sldLayoutId id="2147484054" r:id="rId14"/>
    <p:sldLayoutId id="2147484055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441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7" r:id="rId1"/>
    <p:sldLayoutId id="2147484058" r:id="rId2"/>
    <p:sldLayoutId id="2147484059" r:id="rId3"/>
    <p:sldLayoutId id="2147484060" r:id="rId4"/>
    <p:sldLayoutId id="2147484061" r:id="rId5"/>
    <p:sldLayoutId id="2147484062" r:id="rId6"/>
    <p:sldLayoutId id="2147484063" r:id="rId7"/>
    <p:sldLayoutId id="2147484064" r:id="rId8"/>
    <p:sldLayoutId id="2147484065" r:id="rId9"/>
    <p:sldLayoutId id="2147484066" r:id="rId10"/>
    <p:sldLayoutId id="2147484067" r:id="rId11"/>
    <p:sldLayoutId id="2147484068" r:id="rId12"/>
    <p:sldLayoutId id="2147484069" r:id="rId13"/>
    <p:sldLayoutId id="2147484070" r:id="rId14"/>
    <p:sldLayoutId id="2147484071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441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3" r:id="rId1"/>
    <p:sldLayoutId id="2147484074" r:id="rId2"/>
    <p:sldLayoutId id="2147484075" r:id="rId3"/>
    <p:sldLayoutId id="2147484076" r:id="rId4"/>
    <p:sldLayoutId id="2147484077" r:id="rId5"/>
    <p:sldLayoutId id="2147484078" r:id="rId6"/>
    <p:sldLayoutId id="2147484079" r:id="rId7"/>
    <p:sldLayoutId id="2147484080" r:id="rId8"/>
    <p:sldLayoutId id="2147484081" r:id="rId9"/>
    <p:sldLayoutId id="2147484082" r:id="rId10"/>
    <p:sldLayoutId id="2147484083" r:id="rId11"/>
    <p:sldLayoutId id="2147484084" r:id="rId12"/>
    <p:sldLayoutId id="2147484085" r:id="rId13"/>
    <p:sldLayoutId id="2147484086" r:id="rId14"/>
    <p:sldLayoutId id="2147484087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441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89" r:id="rId1"/>
    <p:sldLayoutId id="2147484090" r:id="rId2"/>
    <p:sldLayoutId id="2147484091" r:id="rId3"/>
    <p:sldLayoutId id="2147484092" r:id="rId4"/>
    <p:sldLayoutId id="2147484093" r:id="rId5"/>
    <p:sldLayoutId id="2147484094" r:id="rId6"/>
    <p:sldLayoutId id="2147484095" r:id="rId7"/>
    <p:sldLayoutId id="2147484096" r:id="rId8"/>
    <p:sldLayoutId id="2147484097" r:id="rId9"/>
    <p:sldLayoutId id="2147484098" r:id="rId10"/>
    <p:sldLayoutId id="2147484099" r:id="rId11"/>
    <p:sldLayoutId id="2147484100" r:id="rId12"/>
    <p:sldLayoutId id="2147484101" r:id="rId13"/>
    <p:sldLayoutId id="2147484102" r:id="rId14"/>
    <p:sldLayoutId id="2147484103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940801" y="1294939"/>
            <a:ext cx="326243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4800" b="1" dirty="0">
                <a:solidFill>
                  <a:schemeClr val="accent1"/>
                </a:solidFill>
                <a:latin typeface="Microsoft YaHei" charset="0"/>
                <a:ea typeface="Microsoft YaHei" charset="0"/>
                <a:cs typeface="Microsoft YaHei" charset="0"/>
              </a:rPr>
              <a:t>信息技术部</a:t>
            </a:r>
            <a:endParaRPr kumimoji="1" lang="zh-CN" altLang="en-US" sz="4800" b="1" dirty="0">
              <a:solidFill>
                <a:schemeClr val="accent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70937" y="2227489"/>
            <a:ext cx="7802137" cy="1107996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6600" b="1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版本构建及发布过程</a:t>
            </a:r>
            <a:endParaRPr kumimoji="1" lang="zh-CN" altLang="en-US" sz="6600" b="1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402449" y="3437085"/>
            <a:ext cx="23391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2800" b="1" dirty="0" smtClean="0">
                <a:solidFill>
                  <a:schemeClr val="accent1"/>
                </a:solidFill>
                <a:latin typeface="Microsoft YaHei" charset="0"/>
                <a:ea typeface="Microsoft YaHei" charset="0"/>
                <a:cs typeface="Microsoft YaHei" charset="0"/>
              </a:rPr>
              <a:t>新人入职指导</a:t>
            </a:r>
            <a:endParaRPr kumimoji="1" lang="zh-CN" altLang="en-US" sz="2800" b="1" dirty="0">
              <a:solidFill>
                <a:schemeClr val="accent2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3627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059832" y="1729473"/>
            <a:ext cx="1901483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3900" b="1" dirty="0" smtClean="0">
                <a:solidFill>
                  <a:schemeClr val="bg1"/>
                </a:solidFill>
              </a:rPr>
              <a:t>3</a:t>
            </a:r>
            <a:endParaRPr kumimoji="1" lang="zh-CN" altLang="en-US" sz="23900" b="1" dirty="0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493444" y="1864936"/>
            <a:ext cx="10342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800" dirty="0" smtClean="0">
                <a:solidFill>
                  <a:schemeClr val="bg1"/>
                </a:solidFill>
              </a:rPr>
              <a:t>PART</a:t>
            </a:r>
            <a:endParaRPr kumimoji="1"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187347" y="2922413"/>
            <a:ext cx="357020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6600" b="1" dirty="0">
                <a:solidFill>
                  <a:srgbClr val="F53F53"/>
                </a:solidFill>
                <a:latin typeface="Microsoft YaHei" charset="0"/>
                <a:ea typeface="Microsoft YaHei" charset="0"/>
                <a:cs typeface="Microsoft YaHei" charset="0"/>
              </a:rPr>
              <a:t>发</a:t>
            </a:r>
            <a:r>
              <a:rPr kumimoji="1" lang="zh-CN" altLang="en-US" sz="6600" b="1" dirty="0" smtClean="0">
                <a:solidFill>
                  <a:srgbClr val="F53F53"/>
                </a:solidFill>
                <a:latin typeface="Microsoft YaHei" charset="0"/>
                <a:ea typeface="Microsoft YaHei" charset="0"/>
                <a:cs typeface="Microsoft YaHei" charset="0"/>
              </a:rPr>
              <a:t>布流程</a:t>
            </a:r>
            <a:endParaRPr kumimoji="1" lang="zh-CN" altLang="en-US" sz="6600" b="1" dirty="0">
              <a:solidFill>
                <a:srgbClr val="F53F53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5277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发布流程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832" y="1052736"/>
            <a:ext cx="5274310" cy="5302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6121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发布流程说明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6317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059832" y="1729473"/>
            <a:ext cx="1901483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3900" b="1" dirty="0" smtClean="0">
                <a:solidFill>
                  <a:schemeClr val="bg1"/>
                </a:solidFill>
              </a:rPr>
              <a:t>4</a:t>
            </a:r>
            <a:endParaRPr kumimoji="1" lang="zh-CN" altLang="en-US" sz="23900" b="1" dirty="0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493444" y="1864936"/>
            <a:ext cx="10342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800" dirty="0" smtClean="0">
                <a:solidFill>
                  <a:schemeClr val="bg1"/>
                </a:solidFill>
              </a:rPr>
              <a:t>PART</a:t>
            </a:r>
            <a:endParaRPr kumimoji="1"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187350" y="2922413"/>
            <a:ext cx="357020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6600" b="1" dirty="0" smtClean="0">
                <a:solidFill>
                  <a:srgbClr val="009FB8"/>
                </a:solidFill>
                <a:latin typeface="Microsoft YaHei" charset="0"/>
                <a:ea typeface="Microsoft YaHei" charset="0"/>
                <a:cs typeface="Microsoft YaHei" charset="0"/>
              </a:rPr>
              <a:t>发布</a:t>
            </a:r>
            <a:r>
              <a:rPr kumimoji="1" lang="zh-CN" altLang="en-US" sz="6600" b="1" dirty="0">
                <a:solidFill>
                  <a:srgbClr val="009FB8"/>
                </a:solidFill>
                <a:latin typeface="Microsoft YaHei" charset="0"/>
                <a:ea typeface="Microsoft YaHei" charset="0"/>
                <a:cs typeface="Microsoft YaHei" charset="0"/>
              </a:rPr>
              <a:t>归档</a:t>
            </a:r>
            <a:endParaRPr kumimoji="1" lang="zh-CN" altLang="en-US" sz="6600" b="1" dirty="0">
              <a:solidFill>
                <a:srgbClr val="009FB8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8460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发布</a:t>
            </a:r>
            <a:r>
              <a:rPr lang="en-US" altLang="zh-CN" dirty="0" smtClean="0"/>
              <a:t>Checklist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zh-CN" dirty="0"/>
              <a:t>版本发布后，配置管理员应检查相应的配置项纳入基线库管理，并及时更新配置状态报告。</a:t>
            </a:r>
          </a:p>
          <a:p>
            <a:r>
              <a:rPr lang="zh-CN" altLang="zh-CN" dirty="0"/>
              <a:t>版本发布</a:t>
            </a:r>
            <a:r>
              <a:rPr lang="en-US" altLang="zh-CN" dirty="0" err="1"/>
              <a:t>CheckList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800289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发布通知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zh-CN" dirty="0" smtClean="0"/>
              <a:t>尽</a:t>
            </a:r>
            <a:r>
              <a:rPr lang="zh-CN" altLang="zh-CN" dirty="0"/>
              <a:t>量用部门邮箱进行统一的邮件发</a:t>
            </a:r>
            <a:r>
              <a:rPr lang="zh-CN" altLang="zh-CN" dirty="0" smtClean="0"/>
              <a:t>送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发</a:t>
            </a:r>
            <a:r>
              <a:rPr lang="zh-CN" altLang="en-US" dirty="0" smtClean="0"/>
              <a:t>版邮件</a:t>
            </a:r>
            <a:r>
              <a:rPr lang="zh-CN" altLang="zh-CN" dirty="0" smtClean="0"/>
              <a:t>提</a:t>
            </a:r>
            <a:r>
              <a:rPr lang="zh-CN" altLang="zh-CN" dirty="0"/>
              <a:t>前</a:t>
            </a:r>
            <a:r>
              <a:rPr lang="en-US" altLang="zh-CN" dirty="0"/>
              <a:t>1-2</a:t>
            </a:r>
            <a:r>
              <a:rPr lang="zh-CN" altLang="zh-CN" dirty="0"/>
              <a:t>个工作日推</a:t>
            </a:r>
            <a:r>
              <a:rPr lang="zh-CN" altLang="zh-CN" dirty="0" smtClean="0"/>
              <a:t>送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zh-CN" dirty="0"/>
              <a:t>紧急版本发</a:t>
            </a:r>
            <a:r>
              <a:rPr lang="zh-CN" altLang="zh-CN" dirty="0" smtClean="0"/>
              <a:t>布</a:t>
            </a:r>
            <a:r>
              <a:rPr lang="zh-CN" altLang="zh-CN" dirty="0"/>
              <a:t>至</a:t>
            </a:r>
            <a:r>
              <a:rPr lang="zh-CN" altLang="zh-CN" dirty="0" smtClean="0"/>
              <a:t>少提</a:t>
            </a:r>
            <a:r>
              <a:rPr lang="zh-CN" altLang="zh-CN" dirty="0"/>
              <a:t>前</a:t>
            </a:r>
            <a:r>
              <a:rPr lang="en-US" altLang="zh-CN" dirty="0"/>
              <a:t>0.5</a:t>
            </a:r>
            <a:r>
              <a:rPr lang="zh-CN" altLang="zh-CN" dirty="0"/>
              <a:t>个工作日推送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邮件</a:t>
            </a:r>
            <a:r>
              <a:rPr lang="zh-CN" altLang="zh-CN" dirty="0" smtClean="0"/>
              <a:t>内</a:t>
            </a:r>
            <a:r>
              <a:rPr lang="zh-CN" altLang="zh-CN" dirty="0"/>
              <a:t>容必须含停机日期和时间与部门报障邮箱和电话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2920914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447959" y="1294911"/>
            <a:ext cx="42480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4800" b="1" dirty="0" smtClean="0">
                <a:solidFill>
                  <a:schemeClr val="accent1"/>
                </a:solidFill>
                <a:latin typeface="Microsoft YaHei" charset="0"/>
                <a:ea typeface="Microsoft YaHei" charset="0"/>
                <a:cs typeface="Microsoft YaHei" charset="0"/>
              </a:rPr>
              <a:t>THANK</a:t>
            </a:r>
            <a:r>
              <a:rPr kumimoji="1" lang="zh-CN" altLang="en-US" sz="4800" b="1" dirty="0" smtClean="0">
                <a:solidFill>
                  <a:schemeClr val="accent1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4800" b="1" dirty="0" smtClean="0">
                <a:solidFill>
                  <a:schemeClr val="accent1"/>
                </a:solidFill>
                <a:latin typeface="Microsoft YaHei" charset="0"/>
                <a:ea typeface="Microsoft YaHei" charset="0"/>
                <a:cs typeface="Microsoft YaHei" charset="0"/>
              </a:rPr>
              <a:t>YOU!</a:t>
            </a:r>
            <a:endParaRPr kumimoji="1" lang="zh-CN" altLang="en-US" sz="4800" b="1" dirty="0">
              <a:solidFill>
                <a:schemeClr val="accent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786898" y="2227489"/>
            <a:ext cx="3570208" cy="1107996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6600" b="1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感谢聆听</a:t>
            </a:r>
            <a:endParaRPr kumimoji="1" lang="zh-CN" altLang="en-US" sz="6600" b="1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402449" y="3437085"/>
            <a:ext cx="23391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2800" b="1" dirty="0" smtClean="0">
                <a:solidFill>
                  <a:schemeClr val="accent1"/>
                </a:solidFill>
                <a:latin typeface="Microsoft YaHei" charset="0"/>
                <a:ea typeface="Microsoft YaHei" charset="0"/>
                <a:cs typeface="Microsoft YaHei" charset="0"/>
              </a:rPr>
              <a:t>在此插入内容</a:t>
            </a:r>
            <a:endParaRPr kumimoji="1" lang="zh-CN" altLang="en-US" sz="2800" b="1" dirty="0">
              <a:solidFill>
                <a:schemeClr val="accent2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947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07833" y="3642936"/>
            <a:ext cx="27735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4000" dirty="0">
                <a:solidFill>
                  <a:schemeClr val="bg1"/>
                </a:solidFill>
              </a:rPr>
              <a:t>CONTENTS</a:t>
            </a:r>
            <a:endParaRPr kumimoji="1" lang="zh-CN" altLang="en-US" sz="4000" dirty="0">
              <a:solidFill>
                <a:schemeClr val="bg1"/>
              </a:solidFill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3613602" y="1196769"/>
            <a:ext cx="3359376" cy="801519"/>
            <a:chOff x="4818135" y="1057976"/>
            <a:chExt cx="4479164" cy="1088478"/>
          </a:xfrm>
        </p:grpSpPr>
        <p:sp>
          <p:nvSpPr>
            <p:cNvPr id="3" name="文本框 2"/>
            <p:cNvSpPr txBox="1"/>
            <p:nvPr/>
          </p:nvSpPr>
          <p:spPr>
            <a:xfrm>
              <a:off x="6041710" y="1101539"/>
              <a:ext cx="3255589" cy="10449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60958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44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微软雅黑" charset="0"/>
                </a:rPr>
                <a:t>版本构建</a:t>
              </a:r>
              <a:endParaRPr kumimoji="1" lang="zh-CN" altLang="en-US" sz="4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微软雅黑" charset="0"/>
              </a:endParaRPr>
            </a:p>
          </p:txBody>
        </p:sp>
        <p:sp>
          <p:nvSpPr>
            <p:cNvPr id="5" name="椭圆 4"/>
            <p:cNvSpPr/>
            <p:nvPr/>
          </p:nvSpPr>
          <p:spPr>
            <a:xfrm>
              <a:off x="4818135" y="1057976"/>
              <a:ext cx="915614" cy="915614"/>
            </a:xfrm>
            <a:prstGeom prst="ellipse">
              <a:avLst/>
            </a:prstGeom>
            <a:solidFill>
              <a:srgbClr val="F87C8B"/>
            </a:solidFill>
            <a:ln w="28575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60958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4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entury Gothic"/>
                  <a:ea typeface="微软雅黑" charset="0"/>
                  <a:cs typeface=""/>
                </a:rPr>
                <a:t>1</a:t>
              </a:r>
              <a:endParaRPr kumimoji="1" lang="zh-CN" altLang="en-US" sz="40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  <a:ea typeface="微软雅黑" charset="0"/>
                <a:cs typeface=""/>
              </a:endParaRPr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425916" y="1973590"/>
            <a:ext cx="3134192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11500" b="1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目录</a:t>
            </a:r>
            <a:endParaRPr kumimoji="1" lang="zh-CN" altLang="en-US" sz="11500" b="1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3613600" y="2300801"/>
            <a:ext cx="5435265" cy="819459"/>
            <a:chOff x="4818135" y="2070960"/>
            <a:chExt cx="7247016" cy="1112840"/>
          </a:xfrm>
        </p:grpSpPr>
        <p:sp>
          <p:nvSpPr>
            <p:cNvPr id="8" name="椭圆 7"/>
            <p:cNvSpPr/>
            <p:nvPr/>
          </p:nvSpPr>
          <p:spPr>
            <a:xfrm>
              <a:off x="4818135" y="2070960"/>
              <a:ext cx="915614" cy="915614"/>
            </a:xfrm>
            <a:prstGeom prst="ellipse">
              <a:avLst/>
            </a:prstGeom>
            <a:solidFill>
              <a:srgbClr val="F87C8B"/>
            </a:solidFill>
            <a:ln w="28575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60958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4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entury Gothic"/>
                  <a:ea typeface="微软雅黑" charset="0"/>
                  <a:cs typeface=""/>
                </a:rPr>
                <a:t>2</a:t>
              </a:r>
              <a:endParaRPr kumimoji="1" lang="zh-CN" altLang="en-US" sz="40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  <a:ea typeface="微软雅黑" charset="0"/>
                <a:cs typeface=""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6041710" y="2138885"/>
              <a:ext cx="6023441" cy="10449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60958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4400" b="1" kern="0" dirty="0">
                  <a:solidFill>
                    <a:schemeClr val="bg1"/>
                  </a:solidFill>
                  <a:ea typeface="微软雅黑" charset="0"/>
                </a:rPr>
                <a:t>版本</a:t>
              </a:r>
              <a:r>
                <a:rPr kumimoji="1" lang="zh-CN" altLang="en-US" sz="4400" b="1" kern="0" dirty="0" smtClean="0">
                  <a:solidFill>
                    <a:schemeClr val="bg1"/>
                  </a:solidFill>
                  <a:ea typeface="微软雅黑" charset="0"/>
                </a:rPr>
                <a:t>号</a:t>
              </a:r>
              <a:r>
                <a:rPr kumimoji="1" lang="en-US" altLang="zh-CN" sz="4400" b="1" kern="0" dirty="0" smtClean="0">
                  <a:solidFill>
                    <a:schemeClr val="bg1"/>
                  </a:solidFill>
                  <a:ea typeface="微软雅黑" charset="0"/>
                </a:rPr>
                <a:t>&amp;</a:t>
              </a:r>
              <a:r>
                <a:rPr kumimoji="1" lang="zh-CN" altLang="en-US" sz="4400" b="1" kern="0" dirty="0" smtClean="0">
                  <a:solidFill>
                    <a:schemeClr val="bg1"/>
                  </a:solidFill>
                  <a:ea typeface="微软雅黑" charset="0"/>
                </a:rPr>
                <a:t>发布周期</a:t>
              </a:r>
              <a:endParaRPr kumimoji="1" lang="zh-CN" altLang="en-US" sz="4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微软雅黑" charset="0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3613599" y="4508867"/>
            <a:ext cx="3359376" cy="855337"/>
            <a:chOff x="4818135" y="4096929"/>
            <a:chExt cx="4479168" cy="1161563"/>
          </a:xfrm>
        </p:grpSpPr>
        <p:sp>
          <p:nvSpPr>
            <p:cNvPr id="14" name="椭圆 13"/>
            <p:cNvSpPr/>
            <p:nvPr/>
          </p:nvSpPr>
          <p:spPr>
            <a:xfrm>
              <a:off x="4818135" y="4096929"/>
              <a:ext cx="915614" cy="915614"/>
            </a:xfrm>
            <a:prstGeom prst="ellipse">
              <a:avLst/>
            </a:prstGeom>
            <a:solidFill>
              <a:srgbClr val="F87C8B"/>
            </a:solidFill>
            <a:ln w="28575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60958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4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entury Gothic"/>
                  <a:ea typeface="微软雅黑" charset="0"/>
                  <a:cs typeface=""/>
                </a:rPr>
                <a:t>4</a:t>
              </a:r>
              <a:endParaRPr kumimoji="1" lang="zh-CN" altLang="en-US" sz="40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  <a:ea typeface="微软雅黑" charset="0"/>
                <a:cs typeface=""/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6041711" y="4213577"/>
              <a:ext cx="3255592" cy="10449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60958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4400" b="1" kern="0" dirty="0">
                  <a:solidFill>
                    <a:schemeClr val="bg1"/>
                  </a:solidFill>
                  <a:ea typeface="微软雅黑" charset="0"/>
                </a:rPr>
                <a:t>发布归档</a:t>
              </a:r>
              <a:endParaRPr kumimoji="1" lang="zh-CN" altLang="en-US" sz="4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微软雅黑" charset="0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3613601" y="3404816"/>
            <a:ext cx="3359376" cy="837398"/>
            <a:chOff x="4818135" y="3083944"/>
            <a:chExt cx="4479165" cy="1137202"/>
          </a:xfrm>
        </p:grpSpPr>
        <p:sp>
          <p:nvSpPr>
            <p:cNvPr id="11" name="椭圆 10"/>
            <p:cNvSpPr/>
            <p:nvPr/>
          </p:nvSpPr>
          <p:spPr>
            <a:xfrm>
              <a:off x="4818135" y="3083944"/>
              <a:ext cx="915614" cy="915614"/>
            </a:xfrm>
            <a:prstGeom prst="ellipse">
              <a:avLst/>
            </a:prstGeom>
            <a:solidFill>
              <a:srgbClr val="F87C8B"/>
            </a:solidFill>
            <a:ln w="28575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60958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4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entury Gothic"/>
                  <a:ea typeface="微软雅黑" charset="0"/>
                  <a:cs typeface=""/>
                </a:rPr>
                <a:t>3</a:t>
              </a:r>
              <a:endParaRPr kumimoji="1" lang="zh-CN" altLang="en-US" sz="40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  <a:ea typeface="微软雅黑" charset="0"/>
                <a:cs typeface="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6041710" y="3176231"/>
              <a:ext cx="3255590" cy="10449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60958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4400" b="1" kern="0" dirty="0">
                  <a:solidFill>
                    <a:schemeClr val="bg1"/>
                  </a:solidFill>
                  <a:ea typeface="微软雅黑" charset="0"/>
                </a:rPr>
                <a:t>发布流程</a:t>
              </a:r>
              <a:endParaRPr kumimoji="1" lang="zh-CN" altLang="en-US" sz="4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微软雅黑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87236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059832" y="1729473"/>
            <a:ext cx="1901483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3900" b="1" dirty="0" smtClean="0">
                <a:solidFill>
                  <a:schemeClr val="bg1"/>
                </a:solidFill>
              </a:rPr>
              <a:t>1</a:t>
            </a:r>
            <a:endParaRPr kumimoji="1" lang="zh-CN" altLang="en-US" sz="23900" b="1" dirty="0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493444" y="1864936"/>
            <a:ext cx="10342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800" dirty="0" smtClean="0">
                <a:solidFill>
                  <a:schemeClr val="bg1"/>
                </a:solidFill>
              </a:rPr>
              <a:t>PART</a:t>
            </a:r>
            <a:endParaRPr kumimoji="1"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187347" y="2922413"/>
            <a:ext cx="357020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6600" b="1" dirty="0" smtClean="0">
                <a:solidFill>
                  <a:srgbClr val="F53F53"/>
                </a:solidFill>
                <a:latin typeface="Microsoft YaHei" charset="0"/>
                <a:ea typeface="Microsoft YaHei" charset="0"/>
                <a:cs typeface="Microsoft YaHei" charset="0"/>
              </a:rPr>
              <a:t>版本构建</a:t>
            </a:r>
            <a:endParaRPr kumimoji="1" lang="zh-CN" altLang="en-US" sz="6600" b="1" dirty="0">
              <a:solidFill>
                <a:srgbClr val="F53F53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3681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手工构建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开发人员在本地环境进行构建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488988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Jenkins</a:t>
            </a:r>
            <a:r>
              <a:rPr lang="zh-CN" altLang="en-US" dirty="0" smtClean="0"/>
              <a:t>自动构建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待补充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310660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059832" y="1729473"/>
            <a:ext cx="1901483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3900" b="1" dirty="0" smtClean="0">
                <a:solidFill>
                  <a:schemeClr val="bg1"/>
                </a:solidFill>
              </a:rPr>
              <a:t>2</a:t>
            </a:r>
            <a:endParaRPr kumimoji="1" lang="zh-CN" altLang="en-US" sz="23900" b="1" dirty="0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493444" y="1864936"/>
            <a:ext cx="10342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800" dirty="0" smtClean="0">
                <a:solidFill>
                  <a:schemeClr val="bg1"/>
                </a:solidFill>
              </a:rPr>
              <a:t>PART</a:t>
            </a:r>
            <a:endParaRPr kumimoji="1"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187350" y="2922413"/>
            <a:ext cx="3570208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6600" b="1" dirty="0">
                <a:solidFill>
                  <a:srgbClr val="009FB8"/>
                </a:solidFill>
                <a:latin typeface="Microsoft YaHei" charset="0"/>
                <a:ea typeface="Microsoft YaHei" charset="0"/>
                <a:cs typeface="Microsoft YaHei" charset="0"/>
              </a:rPr>
              <a:t>版</a:t>
            </a:r>
            <a:r>
              <a:rPr kumimoji="1" lang="zh-CN" altLang="en-US" sz="6600" b="1" dirty="0" smtClean="0">
                <a:solidFill>
                  <a:srgbClr val="009FB8"/>
                </a:solidFill>
                <a:latin typeface="Microsoft YaHei" charset="0"/>
                <a:ea typeface="Microsoft YaHei" charset="0"/>
                <a:cs typeface="Microsoft YaHei" charset="0"/>
              </a:rPr>
              <a:t>本号</a:t>
            </a:r>
            <a:endParaRPr kumimoji="1" lang="en-US" altLang="zh-CN" sz="6600" b="1" dirty="0" smtClean="0">
              <a:solidFill>
                <a:srgbClr val="009FB8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kumimoji="1" lang="zh-CN" altLang="en-US" sz="6600" b="1" dirty="0">
                <a:solidFill>
                  <a:srgbClr val="009FB8"/>
                </a:solidFill>
                <a:latin typeface="Microsoft YaHei" charset="0"/>
                <a:ea typeface="Microsoft YaHei" charset="0"/>
                <a:cs typeface="Microsoft YaHei" charset="0"/>
              </a:rPr>
              <a:t>发布周期</a:t>
            </a:r>
            <a:endParaRPr kumimoji="1" lang="zh-CN" altLang="en-US" sz="6600" b="1" dirty="0">
              <a:solidFill>
                <a:srgbClr val="009FB8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3977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版本号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CN" dirty="0" smtClean="0"/>
              <a:t>V-</a:t>
            </a:r>
            <a:r>
              <a:rPr lang="zh-CN" altLang="en-US" dirty="0" smtClean="0"/>
              <a:t>版本标识，大写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主版本</a:t>
            </a:r>
            <a:r>
              <a:rPr lang="zh-CN" altLang="en-US" dirty="0" smtClean="0"/>
              <a:t>号</a:t>
            </a:r>
            <a:r>
              <a:rPr lang="en-US" altLang="zh-CN" dirty="0" smtClean="0"/>
              <a:t>-</a:t>
            </a:r>
            <a:r>
              <a:rPr lang="zh-CN" altLang="zh-CN" dirty="0"/>
              <a:t>系</a:t>
            </a:r>
            <a:r>
              <a:rPr lang="zh-CN" altLang="zh-CN" dirty="0" smtClean="0"/>
              <a:t>统</a:t>
            </a:r>
            <a:r>
              <a:rPr lang="zh-CN" altLang="en-US" dirty="0" smtClean="0"/>
              <a:t>重大变化时增加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从版本号</a:t>
            </a:r>
            <a:r>
              <a:rPr lang="en-US" altLang="zh-CN" dirty="0" smtClean="0"/>
              <a:t>-</a:t>
            </a:r>
            <a:r>
              <a:rPr lang="zh-CN" altLang="zh-CN" dirty="0" smtClean="0"/>
              <a:t>系统功能或性能进行了少量变更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补</a:t>
            </a:r>
            <a:r>
              <a:rPr lang="zh-CN" altLang="en-US" dirty="0"/>
              <a:t>丁</a:t>
            </a:r>
            <a:r>
              <a:rPr lang="zh-CN" altLang="en-US" dirty="0" smtClean="0"/>
              <a:t>版本号</a:t>
            </a:r>
            <a:r>
              <a:rPr lang="en-US" altLang="zh-CN" dirty="0" smtClean="0"/>
              <a:t>-</a:t>
            </a:r>
            <a:r>
              <a:rPr lang="zh-CN" altLang="zh-CN" dirty="0"/>
              <a:t>紧急需求和系统</a:t>
            </a:r>
            <a:r>
              <a:rPr lang="zh-CN" altLang="zh-CN" dirty="0" smtClean="0"/>
              <a:t>缺陷</a:t>
            </a:r>
            <a:r>
              <a:rPr lang="zh-CN" altLang="zh-CN" dirty="0"/>
              <a:t>紧急修</a:t>
            </a:r>
            <a:r>
              <a:rPr lang="zh-CN" altLang="zh-CN" dirty="0" smtClean="0"/>
              <a:t>复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sz="1400" dirty="0" smtClean="0">
                <a:solidFill>
                  <a:srgbClr val="FF0000"/>
                </a:solidFill>
              </a:rPr>
              <a:t>	</a:t>
            </a:r>
          </a:p>
          <a:p>
            <a:pPr marL="0" indent="0">
              <a:buNone/>
            </a:pPr>
            <a:r>
              <a:rPr lang="en-US" altLang="zh-CN" sz="1400" dirty="0">
                <a:solidFill>
                  <a:srgbClr val="FF0000"/>
                </a:solidFill>
              </a:rPr>
              <a:t>	</a:t>
            </a:r>
            <a:r>
              <a:rPr kumimoji="1" lang="zh-CN" altLang="en-US" sz="1400" b="1" dirty="0">
                <a:solidFill>
                  <a:srgbClr val="F53F53"/>
                </a:solidFill>
                <a:latin typeface="Microsoft YaHei" charset="0"/>
                <a:ea typeface="Microsoft YaHei" charset="0"/>
                <a:cs typeface="Microsoft YaHei" charset="0"/>
              </a:rPr>
              <a:t>主</a:t>
            </a:r>
            <a:r>
              <a:rPr kumimoji="1" lang="zh-CN" altLang="en-US" sz="1400" b="1" dirty="0">
                <a:solidFill>
                  <a:srgbClr val="F53F53"/>
                </a:solidFill>
                <a:latin typeface="Microsoft YaHei" charset="0"/>
                <a:ea typeface="Microsoft YaHei" charset="0"/>
                <a:cs typeface="Microsoft YaHei" charset="0"/>
              </a:rPr>
              <a:t>版本号变更时，从版本号</a:t>
            </a:r>
            <a:r>
              <a:rPr kumimoji="1" lang="zh-CN" altLang="en-US" sz="1400" b="1" dirty="0">
                <a:solidFill>
                  <a:srgbClr val="F53F53"/>
                </a:solidFill>
                <a:latin typeface="Microsoft YaHei" charset="0"/>
                <a:ea typeface="Microsoft YaHei" charset="0"/>
                <a:cs typeface="Microsoft YaHei" charset="0"/>
              </a:rPr>
              <a:t>和补丁版本号应归零</a:t>
            </a:r>
            <a:endParaRPr kumimoji="1" lang="zh-CN" altLang="en-US" sz="1400" b="1" dirty="0">
              <a:solidFill>
                <a:srgbClr val="F53F53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pic>
        <p:nvPicPr>
          <p:cNvPr id="14" name="1263"/>
          <p:cNvPicPr/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/>
        </p:blipFill>
        <p:spPr>
          <a:xfrm>
            <a:off x="2828808" y="4005064"/>
            <a:ext cx="3676015" cy="1347470"/>
          </a:xfrm>
          <a:prstGeom prst="rect">
            <a:avLst/>
          </a:prstGeom>
          <a:ln>
            <a:noFill/>
          </a:ln>
        </p:spPr>
      </p:pic>
      <p:sp>
        <p:nvSpPr>
          <p:cNvPr id="16" name="KSO_Shape"/>
          <p:cNvSpPr>
            <a:spLocks/>
          </p:cNvSpPr>
          <p:nvPr/>
        </p:nvSpPr>
        <p:spPr bwMode="auto">
          <a:xfrm>
            <a:off x="1547664" y="3284984"/>
            <a:ext cx="360039" cy="432048"/>
          </a:xfrm>
          <a:custGeom>
            <a:avLst/>
            <a:gdLst>
              <a:gd name="T0" fmla="*/ 1156942 w 2845"/>
              <a:gd name="T1" fmla="*/ 199041 h 3591"/>
              <a:gd name="T2" fmla="*/ 1240190 w 2845"/>
              <a:gd name="T3" fmla="*/ 1056373 h 3591"/>
              <a:gd name="T4" fmla="*/ 1154936 w 2845"/>
              <a:gd name="T5" fmla="*/ 716449 h 3591"/>
              <a:gd name="T6" fmla="*/ 1016524 w 2845"/>
              <a:gd name="T7" fmla="*/ 339423 h 3591"/>
              <a:gd name="T8" fmla="*/ 339009 w 2845"/>
              <a:gd name="T9" fmla="*/ 339423 h 3591"/>
              <a:gd name="T10" fmla="*/ 339009 w 2845"/>
              <a:gd name="T11" fmla="*/ 1016766 h 3591"/>
              <a:gd name="T12" fmla="*/ 713122 w 2845"/>
              <a:gd name="T13" fmla="*/ 1155643 h 3591"/>
              <a:gd name="T14" fmla="*/ 712620 w 2845"/>
              <a:gd name="T15" fmla="*/ 1354685 h 3591"/>
              <a:gd name="T16" fmla="*/ 198591 w 2845"/>
              <a:gd name="T17" fmla="*/ 1157147 h 3591"/>
              <a:gd name="T18" fmla="*/ 198591 w 2845"/>
              <a:gd name="T19" fmla="*/ 199041 h 3591"/>
              <a:gd name="T20" fmla="*/ 928262 w 2845"/>
              <a:gd name="T21" fmla="*/ 739511 h 3591"/>
              <a:gd name="T22" fmla="*/ 865074 w 2845"/>
              <a:gd name="T23" fmla="*/ 1187731 h 3591"/>
              <a:gd name="T24" fmla="*/ 785838 w 2845"/>
              <a:gd name="T25" fmla="*/ 1268450 h 3591"/>
              <a:gd name="T26" fmla="*/ 951330 w 2845"/>
              <a:gd name="T27" fmla="*/ 1800397 h 3591"/>
              <a:gd name="T28" fmla="*/ 1324942 w 2845"/>
              <a:gd name="T29" fmla="*/ 1644974 h 3591"/>
              <a:gd name="T30" fmla="*/ 1406184 w 2845"/>
              <a:gd name="T31" fmla="*/ 1189736 h 3591"/>
              <a:gd name="T32" fmla="*/ 1292345 w 2845"/>
              <a:gd name="T33" fmla="*/ 1196254 h 3591"/>
              <a:gd name="T34" fmla="*/ 1201575 w 2845"/>
              <a:gd name="T35" fmla="*/ 1150630 h 3591"/>
              <a:gd name="T36" fmla="*/ 1161957 w 2845"/>
              <a:gd name="T37" fmla="*/ 1142608 h 3591"/>
              <a:gd name="T38" fmla="*/ 1056644 w 2845"/>
              <a:gd name="T39" fmla="*/ 731490 h 3591"/>
              <a:gd name="T40" fmla="*/ 593767 w 2845"/>
              <a:gd name="T41" fmla="*/ 399587 h 3591"/>
              <a:gd name="T42" fmla="*/ 687044 w 2845"/>
              <a:gd name="T43" fmla="*/ 493342 h 3591"/>
              <a:gd name="T44" fmla="*/ 779820 w 2845"/>
              <a:gd name="T45" fmla="*/ 399587 h 3591"/>
              <a:gd name="T46" fmla="*/ 687044 w 2845"/>
              <a:gd name="T47" fmla="*/ 306333 h 3591"/>
              <a:gd name="T48" fmla="*/ 593767 w 2845"/>
              <a:gd name="T49" fmla="*/ 399587 h 3591"/>
              <a:gd name="T50" fmla="*/ 802889 w 2845"/>
              <a:gd name="T51" fmla="*/ 532448 h 3591"/>
              <a:gd name="T52" fmla="*/ 529576 w 2845"/>
              <a:gd name="T53" fmla="*/ 623696 h 3591"/>
              <a:gd name="T54" fmla="*/ 589755 w 2845"/>
              <a:gd name="T55" fmla="*/ 632721 h 3591"/>
              <a:gd name="T56" fmla="*/ 599283 w 2845"/>
              <a:gd name="T57" fmla="*/ 880896 h 3591"/>
              <a:gd name="T58" fmla="*/ 550638 w 2845"/>
              <a:gd name="T59" fmla="*/ 929528 h 3591"/>
              <a:gd name="T60" fmla="*/ 529576 w 2845"/>
              <a:gd name="T61" fmla="*/ 1020776 h 3591"/>
              <a:gd name="T62" fmla="*/ 813922 w 2845"/>
              <a:gd name="T63" fmla="*/ 922008 h 3591"/>
              <a:gd name="T64" fmla="*/ 802889 w 2845"/>
              <a:gd name="T65" fmla="*/ 880896 h 3591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0" t="0" r="r" b="b"/>
            <a:pathLst>
              <a:path w="2845" h="3591">
                <a:moveTo>
                  <a:pt x="1351" y="0"/>
                </a:moveTo>
                <a:cubicBezTo>
                  <a:pt x="1725" y="0"/>
                  <a:pt x="2062" y="152"/>
                  <a:pt x="2307" y="397"/>
                </a:cubicBezTo>
                <a:cubicBezTo>
                  <a:pt x="2552" y="641"/>
                  <a:pt x="2703" y="979"/>
                  <a:pt x="2703" y="1352"/>
                </a:cubicBezTo>
                <a:cubicBezTo>
                  <a:pt x="2703" y="1632"/>
                  <a:pt x="2618" y="1892"/>
                  <a:pt x="2473" y="2107"/>
                </a:cubicBezTo>
                <a:cubicBezTo>
                  <a:pt x="2363" y="2086"/>
                  <a:pt x="2363" y="2086"/>
                  <a:pt x="2363" y="2086"/>
                </a:cubicBezTo>
                <a:cubicBezTo>
                  <a:pt x="2303" y="1429"/>
                  <a:pt x="2303" y="1429"/>
                  <a:pt x="2303" y="1429"/>
                </a:cubicBezTo>
                <a:cubicBezTo>
                  <a:pt x="2306" y="1404"/>
                  <a:pt x="2307" y="1378"/>
                  <a:pt x="2307" y="1352"/>
                </a:cubicBezTo>
                <a:cubicBezTo>
                  <a:pt x="2307" y="1089"/>
                  <a:pt x="2200" y="850"/>
                  <a:pt x="2027" y="677"/>
                </a:cubicBezTo>
                <a:cubicBezTo>
                  <a:pt x="1854" y="504"/>
                  <a:pt x="1615" y="397"/>
                  <a:pt x="1351" y="397"/>
                </a:cubicBezTo>
                <a:cubicBezTo>
                  <a:pt x="1088" y="397"/>
                  <a:pt x="849" y="504"/>
                  <a:pt x="676" y="677"/>
                </a:cubicBezTo>
                <a:cubicBezTo>
                  <a:pt x="503" y="850"/>
                  <a:pt x="396" y="1089"/>
                  <a:pt x="396" y="1352"/>
                </a:cubicBezTo>
                <a:cubicBezTo>
                  <a:pt x="396" y="1616"/>
                  <a:pt x="503" y="1855"/>
                  <a:pt x="676" y="2028"/>
                </a:cubicBezTo>
                <a:cubicBezTo>
                  <a:pt x="849" y="2201"/>
                  <a:pt x="1088" y="2307"/>
                  <a:pt x="1351" y="2307"/>
                </a:cubicBezTo>
                <a:cubicBezTo>
                  <a:pt x="1375" y="2307"/>
                  <a:pt x="1399" y="2307"/>
                  <a:pt x="1422" y="2305"/>
                </a:cubicBezTo>
                <a:cubicBezTo>
                  <a:pt x="1358" y="2542"/>
                  <a:pt x="1358" y="2542"/>
                  <a:pt x="1358" y="2542"/>
                </a:cubicBezTo>
                <a:cubicBezTo>
                  <a:pt x="1421" y="2702"/>
                  <a:pt x="1421" y="2702"/>
                  <a:pt x="1421" y="2702"/>
                </a:cubicBezTo>
                <a:cubicBezTo>
                  <a:pt x="1398" y="2704"/>
                  <a:pt x="1375" y="2704"/>
                  <a:pt x="1351" y="2704"/>
                </a:cubicBezTo>
                <a:cubicBezTo>
                  <a:pt x="978" y="2704"/>
                  <a:pt x="640" y="2553"/>
                  <a:pt x="396" y="2308"/>
                </a:cubicBezTo>
                <a:cubicBezTo>
                  <a:pt x="151" y="2063"/>
                  <a:pt x="0" y="1725"/>
                  <a:pt x="0" y="1352"/>
                </a:cubicBezTo>
                <a:cubicBezTo>
                  <a:pt x="0" y="979"/>
                  <a:pt x="151" y="641"/>
                  <a:pt x="396" y="397"/>
                </a:cubicBezTo>
                <a:cubicBezTo>
                  <a:pt x="640" y="152"/>
                  <a:pt x="978" y="0"/>
                  <a:pt x="1351" y="0"/>
                </a:cubicBezTo>
                <a:close/>
                <a:moveTo>
                  <a:pt x="1851" y="1475"/>
                </a:moveTo>
                <a:cubicBezTo>
                  <a:pt x="1776" y="2412"/>
                  <a:pt x="1776" y="2412"/>
                  <a:pt x="1776" y="2412"/>
                </a:cubicBezTo>
                <a:cubicBezTo>
                  <a:pt x="1725" y="2369"/>
                  <a:pt x="1725" y="2369"/>
                  <a:pt x="1725" y="2369"/>
                </a:cubicBezTo>
                <a:cubicBezTo>
                  <a:pt x="1591" y="2439"/>
                  <a:pt x="1591" y="2439"/>
                  <a:pt x="1591" y="2439"/>
                </a:cubicBezTo>
                <a:cubicBezTo>
                  <a:pt x="1567" y="2530"/>
                  <a:pt x="1567" y="2530"/>
                  <a:pt x="1567" y="2530"/>
                </a:cubicBezTo>
                <a:cubicBezTo>
                  <a:pt x="1878" y="3318"/>
                  <a:pt x="1878" y="3318"/>
                  <a:pt x="1878" y="3318"/>
                </a:cubicBezTo>
                <a:cubicBezTo>
                  <a:pt x="1897" y="3591"/>
                  <a:pt x="1897" y="3591"/>
                  <a:pt x="1897" y="3591"/>
                </a:cubicBezTo>
                <a:cubicBezTo>
                  <a:pt x="2632" y="3583"/>
                  <a:pt x="2632" y="3583"/>
                  <a:pt x="2632" y="3583"/>
                </a:cubicBezTo>
                <a:cubicBezTo>
                  <a:pt x="2642" y="3281"/>
                  <a:pt x="2642" y="3281"/>
                  <a:pt x="2642" y="3281"/>
                </a:cubicBezTo>
                <a:cubicBezTo>
                  <a:pt x="2845" y="2480"/>
                  <a:pt x="2845" y="2480"/>
                  <a:pt x="2845" y="2480"/>
                </a:cubicBezTo>
                <a:cubicBezTo>
                  <a:pt x="2804" y="2373"/>
                  <a:pt x="2804" y="2373"/>
                  <a:pt x="2804" y="2373"/>
                </a:cubicBezTo>
                <a:cubicBezTo>
                  <a:pt x="2632" y="2340"/>
                  <a:pt x="2632" y="2340"/>
                  <a:pt x="2632" y="2340"/>
                </a:cubicBezTo>
                <a:cubicBezTo>
                  <a:pt x="2577" y="2386"/>
                  <a:pt x="2577" y="2386"/>
                  <a:pt x="2577" y="2386"/>
                </a:cubicBezTo>
                <a:cubicBezTo>
                  <a:pt x="2548" y="2324"/>
                  <a:pt x="2548" y="2324"/>
                  <a:pt x="2548" y="2324"/>
                </a:cubicBezTo>
                <a:cubicBezTo>
                  <a:pt x="2396" y="2295"/>
                  <a:pt x="2396" y="2295"/>
                  <a:pt x="2396" y="2295"/>
                </a:cubicBezTo>
                <a:cubicBezTo>
                  <a:pt x="2346" y="2345"/>
                  <a:pt x="2346" y="2345"/>
                  <a:pt x="2346" y="2345"/>
                </a:cubicBezTo>
                <a:cubicBezTo>
                  <a:pt x="2317" y="2279"/>
                  <a:pt x="2317" y="2279"/>
                  <a:pt x="2317" y="2279"/>
                </a:cubicBezTo>
                <a:cubicBezTo>
                  <a:pt x="2179" y="2252"/>
                  <a:pt x="2179" y="2252"/>
                  <a:pt x="2179" y="2252"/>
                </a:cubicBezTo>
                <a:cubicBezTo>
                  <a:pt x="2107" y="1459"/>
                  <a:pt x="2107" y="1459"/>
                  <a:pt x="2107" y="1459"/>
                </a:cubicBezTo>
                <a:cubicBezTo>
                  <a:pt x="1851" y="1475"/>
                  <a:pt x="1851" y="1475"/>
                  <a:pt x="1851" y="1475"/>
                </a:cubicBezTo>
                <a:close/>
                <a:moveTo>
                  <a:pt x="1184" y="797"/>
                </a:moveTo>
                <a:cubicBezTo>
                  <a:pt x="1184" y="851"/>
                  <a:pt x="1202" y="895"/>
                  <a:pt x="1238" y="930"/>
                </a:cubicBezTo>
                <a:cubicBezTo>
                  <a:pt x="1273" y="966"/>
                  <a:pt x="1317" y="984"/>
                  <a:pt x="1370" y="984"/>
                </a:cubicBezTo>
                <a:cubicBezTo>
                  <a:pt x="1421" y="984"/>
                  <a:pt x="1465" y="965"/>
                  <a:pt x="1501" y="929"/>
                </a:cubicBezTo>
                <a:cubicBezTo>
                  <a:pt x="1537" y="893"/>
                  <a:pt x="1555" y="849"/>
                  <a:pt x="1555" y="797"/>
                </a:cubicBezTo>
                <a:cubicBezTo>
                  <a:pt x="1555" y="746"/>
                  <a:pt x="1537" y="702"/>
                  <a:pt x="1501" y="665"/>
                </a:cubicBezTo>
                <a:cubicBezTo>
                  <a:pt x="1465" y="629"/>
                  <a:pt x="1421" y="611"/>
                  <a:pt x="1370" y="611"/>
                </a:cubicBezTo>
                <a:cubicBezTo>
                  <a:pt x="1317" y="611"/>
                  <a:pt x="1274" y="629"/>
                  <a:pt x="1238" y="665"/>
                </a:cubicBezTo>
                <a:cubicBezTo>
                  <a:pt x="1202" y="701"/>
                  <a:pt x="1184" y="745"/>
                  <a:pt x="1184" y="797"/>
                </a:cubicBezTo>
                <a:close/>
                <a:moveTo>
                  <a:pt x="1601" y="1757"/>
                </a:moveTo>
                <a:cubicBezTo>
                  <a:pt x="1601" y="1062"/>
                  <a:pt x="1601" y="1062"/>
                  <a:pt x="1601" y="1062"/>
                </a:cubicBezTo>
                <a:cubicBezTo>
                  <a:pt x="1056" y="1062"/>
                  <a:pt x="1056" y="1062"/>
                  <a:pt x="1056" y="1062"/>
                </a:cubicBezTo>
                <a:cubicBezTo>
                  <a:pt x="1056" y="1244"/>
                  <a:pt x="1056" y="1244"/>
                  <a:pt x="1056" y="1244"/>
                </a:cubicBezTo>
                <a:cubicBezTo>
                  <a:pt x="1098" y="1244"/>
                  <a:pt x="1098" y="1244"/>
                  <a:pt x="1098" y="1244"/>
                </a:cubicBezTo>
                <a:cubicBezTo>
                  <a:pt x="1137" y="1244"/>
                  <a:pt x="1163" y="1250"/>
                  <a:pt x="1176" y="1262"/>
                </a:cubicBezTo>
                <a:cubicBezTo>
                  <a:pt x="1188" y="1274"/>
                  <a:pt x="1195" y="1300"/>
                  <a:pt x="1195" y="1340"/>
                </a:cubicBezTo>
                <a:cubicBezTo>
                  <a:pt x="1195" y="1757"/>
                  <a:pt x="1195" y="1757"/>
                  <a:pt x="1195" y="1757"/>
                </a:cubicBezTo>
                <a:cubicBezTo>
                  <a:pt x="1195" y="1797"/>
                  <a:pt x="1188" y="1823"/>
                  <a:pt x="1176" y="1836"/>
                </a:cubicBezTo>
                <a:cubicBezTo>
                  <a:pt x="1163" y="1848"/>
                  <a:pt x="1137" y="1854"/>
                  <a:pt x="1098" y="1854"/>
                </a:cubicBezTo>
                <a:cubicBezTo>
                  <a:pt x="1056" y="1854"/>
                  <a:pt x="1056" y="1854"/>
                  <a:pt x="1056" y="1854"/>
                </a:cubicBezTo>
                <a:cubicBezTo>
                  <a:pt x="1056" y="2036"/>
                  <a:pt x="1056" y="2036"/>
                  <a:pt x="1056" y="2036"/>
                </a:cubicBezTo>
                <a:cubicBezTo>
                  <a:pt x="1608" y="2036"/>
                  <a:pt x="1608" y="2036"/>
                  <a:pt x="1608" y="2036"/>
                </a:cubicBezTo>
                <a:cubicBezTo>
                  <a:pt x="1623" y="1839"/>
                  <a:pt x="1623" y="1839"/>
                  <a:pt x="1623" y="1839"/>
                </a:cubicBezTo>
                <a:cubicBezTo>
                  <a:pt x="1622" y="1838"/>
                  <a:pt x="1621" y="1836"/>
                  <a:pt x="1619" y="1836"/>
                </a:cubicBezTo>
                <a:cubicBezTo>
                  <a:pt x="1607" y="1823"/>
                  <a:pt x="1601" y="1797"/>
                  <a:pt x="1601" y="1757"/>
                </a:cubicBezTo>
                <a:close/>
              </a:path>
            </a:pathLst>
          </a:custGeom>
          <a:solidFill>
            <a:schemeClr val="accent1">
              <a:lumMod val="90000"/>
            </a:schemeClr>
          </a:solidFill>
          <a:ln>
            <a:noFill/>
          </a:ln>
          <a:extLst/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0855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发布类型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计划发布</a:t>
            </a:r>
            <a:endParaRPr lang="en-US" altLang="zh-CN" dirty="0" smtClean="0"/>
          </a:p>
          <a:p>
            <a:r>
              <a:rPr lang="zh-CN" altLang="en-US" dirty="0" smtClean="0"/>
              <a:t>周二、四</a:t>
            </a:r>
            <a:endParaRPr lang="en-US" altLang="zh-CN" dirty="0" smtClean="0"/>
          </a:p>
          <a:p>
            <a:r>
              <a:rPr lang="zh-CN" altLang="en-US" dirty="0" smtClean="0"/>
              <a:t>提前</a:t>
            </a:r>
            <a:r>
              <a:rPr lang="en-US" altLang="zh-CN" dirty="0" smtClean="0"/>
              <a:t>ECP</a:t>
            </a:r>
          </a:p>
          <a:p>
            <a:r>
              <a:rPr lang="zh-CN" altLang="en-US" dirty="0"/>
              <a:t>紧</a:t>
            </a:r>
            <a:r>
              <a:rPr lang="zh-CN" altLang="en-US" dirty="0" smtClean="0"/>
              <a:t>急发布</a:t>
            </a:r>
            <a:endParaRPr lang="en-US" altLang="zh-CN" dirty="0" smtClean="0"/>
          </a:p>
          <a:p>
            <a:r>
              <a:rPr lang="zh-CN" altLang="en-US" dirty="0" smtClean="0"/>
              <a:t>周一、三、五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563413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发布频次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zh-CN" dirty="0"/>
              <a:t>系统年度主版本号不应超过</a:t>
            </a:r>
            <a:r>
              <a:rPr lang="en-US" altLang="zh-CN" dirty="0"/>
              <a:t>3</a:t>
            </a:r>
            <a:r>
              <a:rPr lang="zh-CN" altLang="zh-CN" dirty="0" smtClean="0"/>
              <a:t>个</a:t>
            </a:r>
            <a:endParaRPr lang="en-US" altLang="zh-CN" dirty="0" smtClean="0"/>
          </a:p>
          <a:p>
            <a:r>
              <a:rPr lang="zh-CN" altLang="zh-CN" dirty="0" smtClean="0"/>
              <a:t>计</a:t>
            </a:r>
            <a:r>
              <a:rPr lang="zh-CN" altLang="zh-CN" dirty="0"/>
              <a:t>划性版本的发布频率不应超过</a:t>
            </a:r>
            <a:r>
              <a:rPr lang="en-US" altLang="zh-CN" dirty="0"/>
              <a:t>2</a:t>
            </a:r>
            <a:r>
              <a:rPr lang="zh-CN" altLang="zh-CN" dirty="0"/>
              <a:t>个</a:t>
            </a:r>
            <a:r>
              <a:rPr lang="en-US" altLang="zh-CN" dirty="0"/>
              <a:t>/</a:t>
            </a:r>
            <a:r>
              <a:rPr lang="zh-CN" altLang="zh-CN" dirty="0"/>
              <a:t>月，</a:t>
            </a:r>
            <a:r>
              <a:rPr lang="en-US" altLang="zh-CN" dirty="0"/>
              <a:t>5</a:t>
            </a:r>
            <a:r>
              <a:rPr lang="zh-CN" altLang="zh-CN" dirty="0"/>
              <a:t>个</a:t>
            </a:r>
            <a:r>
              <a:rPr lang="en-US" altLang="zh-CN" dirty="0"/>
              <a:t>/</a:t>
            </a:r>
            <a:r>
              <a:rPr lang="zh-CN" altLang="zh-CN" dirty="0"/>
              <a:t>季度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/>
              <a:t>紧急版本的发布频率不应超过</a:t>
            </a:r>
            <a:r>
              <a:rPr lang="en-US" altLang="zh-CN" dirty="0"/>
              <a:t>1</a:t>
            </a:r>
            <a:r>
              <a:rPr lang="zh-CN" altLang="zh-CN" dirty="0"/>
              <a:t>个</a:t>
            </a:r>
            <a:r>
              <a:rPr lang="en-US" altLang="zh-CN" dirty="0"/>
              <a:t>/</a:t>
            </a:r>
            <a:r>
              <a:rPr lang="zh-CN" altLang="zh-CN" dirty="0"/>
              <a:t>月，</a:t>
            </a:r>
            <a:r>
              <a:rPr lang="en-US" altLang="zh-CN" dirty="0"/>
              <a:t>2</a:t>
            </a:r>
            <a:r>
              <a:rPr lang="zh-CN" altLang="zh-CN" dirty="0"/>
              <a:t>个</a:t>
            </a:r>
            <a:r>
              <a:rPr lang="en-US" altLang="zh-CN" dirty="0"/>
              <a:t>/</a:t>
            </a:r>
            <a:r>
              <a:rPr lang="zh-CN" altLang="zh-CN" dirty="0"/>
              <a:t>季度。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9482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自定义 86">
      <a:dk1>
        <a:srgbClr val="000000"/>
      </a:dk1>
      <a:lt1>
        <a:srgbClr val="FFFFFF"/>
      </a:lt1>
      <a:dk2>
        <a:srgbClr val="000000"/>
      </a:dk2>
      <a:lt2>
        <a:srgbClr val="FFFDFD"/>
      </a:lt2>
      <a:accent1>
        <a:srgbClr val="FAA0AA"/>
      </a:accent1>
      <a:accent2>
        <a:srgbClr val="F5E5E4"/>
      </a:accent2>
      <a:accent3>
        <a:srgbClr val="AACED2"/>
      </a:accent3>
      <a:accent4>
        <a:srgbClr val="009FB8"/>
      </a:accent4>
      <a:accent5>
        <a:srgbClr val="FFBBB3"/>
      </a:accent5>
      <a:accent6>
        <a:srgbClr val="515151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主题">
  <a:themeElements>
    <a:clrScheme name="自定义 86">
      <a:dk1>
        <a:srgbClr val="000000"/>
      </a:dk1>
      <a:lt1>
        <a:srgbClr val="FFFFFF"/>
      </a:lt1>
      <a:dk2>
        <a:srgbClr val="000000"/>
      </a:dk2>
      <a:lt2>
        <a:srgbClr val="FFFDFD"/>
      </a:lt2>
      <a:accent1>
        <a:srgbClr val="FAA0AA"/>
      </a:accent1>
      <a:accent2>
        <a:srgbClr val="F5E5E4"/>
      </a:accent2>
      <a:accent3>
        <a:srgbClr val="AACED2"/>
      </a:accent3>
      <a:accent4>
        <a:srgbClr val="009FB8"/>
      </a:accent4>
      <a:accent5>
        <a:srgbClr val="FFBBB3"/>
      </a:accent5>
      <a:accent6>
        <a:srgbClr val="515151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4_Office 主题">
  <a:themeElements>
    <a:clrScheme name="自定义 86">
      <a:dk1>
        <a:srgbClr val="000000"/>
      </a:dk1>
      <a:lt1>
        <a:srgbClr val="FFFFFF"/>
      </a:lt1>
      <a:dk2>
        <a:srgbClr val="000000"/>
      </a:dk2>
      <a:lt2>
        <a:srgbClr val="FFFDFD"/>
      </a:lt2>
      <a:accent1>
        <a:srgbClr val="FAA0AA"/>
      </a:accent1>
      <a:accent2>
        <a:srgbClr val="F5E5E4"/>
      </a:accent2>
      <a:accent3>
        <a:srgbClr val="AACED2"/>
      </a:accent3>
      <a:accent4>
        <a:srgbClr val="009FB8"/>
      </a:accent4>
      <a:accent5>
        <a:srgbClr val="FFBBB3"/>
      </a:accent5>
      <a:accent6>
        <a:srgbClr val="515151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Office 主题">
  <a:themeElements>
    <a:clrScheme name="自定义 86">
      <a:dk1>
        <a:srgbClr val="000000"/>
      </a:dk1>
      <a:lt1>
        <a:srgbClr val="FFFFFF"/>
      </a:lt1>
      <a:dk2>
        <a:srgbClr val="000000"/>
      </a:dk2>
      <a:lt2>
        <a:srgbClr val="FFFDFD"/>
      </a:lt2>
      <a:accent1>
        <a:srgbClr val="FAA0AA"/>
      </a:accent1>
      <a:accent2>
        <a:srgbClr val="F5E5E4"/>
      </a:accent2>
      <a:accent3>
        <a:srgbClr val="AACED2"/>
      </a:accent3>
      <a:accent4>
        <a:srgbClr val="009FB8"/>
      </a:accent4>
      <a:accent5>
        <a:srgbClr val="FFBBB3"/>
      </a:accent5>
      <a:accent6>
        <a:srgbClr val="515151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2_Office 主题">
  <a:themeElements>
    <a:clrScheme name="自定义 86">
      <a:dk1>
        <a:srgbClr val="000000"/>
      </a:dk1>
      <a:lt1>
        <a:srgbClr val="FFFFFF"/>
      </a:lt1>
      <a:dk2>
        <a:srgbClr val="000000"/>
      </a:dk2>
      <a:lt2>
        <a:srgbClr val="FFFDFD"/>
      </a:lt2>
      <a:accent1>
        <a:srgbClr val="FAA0AA"/>
      </a:accent1>
      <a:accent2>
        <a:srgbClr val="F5E5E4"/>
      </a:accent2>
      <a:accent3>
        <a:srgbClr val="AACED2"/>
      </a:accent3>
      <a:accent4>
        <a:srgbClr val="009FB8"/>
      </a:accent4>
      <a:accent5>
        <a:srgbClr val="FFBBB3"/>
      </a:accent5>
      <a:accent6>
        <a:srgbClr val="515151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A000120141114A08PPBG</Template>
  <TotalTime>257</TotalTime>
  <Words>401</Words>
  <Application>Microsoft Office PowerPoint</Application>
  <PresentationFormat>全屏显示(4:3)</PresentationFormat>
  <Paragraphs>62</Paragraphs>
  <Slides>16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5</vt:i4>
      </vt:variant>
      <vt:variant>
        <vt:lpstr>幻灯片标题</vt:lpstr>
      </vt:variant>
      <vt:variant>
        <vt:i4>16</vt:i4>
      </vt:variant>
    </vt:vector>
  </HeadingPairs>
  <TitlesOfParts>
    <vt:vector size="21" baseType="lpstr">
      <vt:lpstr>Office 主题</vt:lpstr>
      <vt:lpstr>3_Office 主题</vt:lpstr>
      <vt:lpstr>4_Office 主题</vt:lpstr>
      <vt:lpstr>1_Office 主题</vt:lpstr>
      <vt:lpstr>2_Office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版本构建及发布过程</dc:title>
  <dc:creator>王晶(Jing Wang)-顺丰航空</dc:creator>
  <cp:lastModifiedBy>Windows7</cp:lastModifiedBy>
  <cp:revision>18</cp:revision>
  <dcterms:created xsi:type="dcterms:W3CDTF">2018-04-23T01:18:56Z</dcterms:created>
  <dcterms:modified xsi:type="dcterms:W3CDTF">2018-04-25T07:28:17Z</dcterms:modified>
</cp:coreProperties>
</file>