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2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26"/>
  </p:notesMasterIdLst>
  <p:sldIdLst>
    <p:sldId id="256" r:id="rId2"/>
    <p:sldId id="280" r:id="rId3"/>
    <p:sldId id="281" r:id="rId4"/>
    <p:sldId id="279" r:id="rId5"/>
    <p:sldId id="286" r:id="rId6"/>
    <p:sldId id="285" r:id="rId7"/>
    <p:sldId id="282" r:id="rId8"/>
    <p:sldId id="258" r:id="rId9"/>
    <p:sldId id="264" r:id="rId10"/>
    <p:sldId id="265" r:id="rId11"/>
    <p:sldId id="293" r:id="rId12"/>
    <p:sldId id="289" r:id="rId13"/>
    <p:sldId id="267" r:id="rId14"/>
    <p:sldId id="269" r:id="rId15"/>
    <p:sldId id="274" r:id="rId16"/>
    <p:sldId id="273" r:id="rId17"/>
    <p:sldId id="275" r:id="rId18"/>
    <p:sldId id="272" r:id="rId19"/>
    <p:sldId id="287" r:id="rId20"/>
    <p:sldId id="290" r:id="rId21"/>
    <p:sldId id="268" r:id="rId22"/>
    <p:sldId id="276" r:id="rId23"/>
    <p:sldId id="278" r:id="rId24"/>
    <p:sldId id="292" r:id="rId25"/>
  </p:sldIdLst>
  <p:sldSz cx="9144000" cy="6858000" type="screen4x3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1" autoAdjust="0"/>
    <p:restoredTop sz="96798" autoAdjust="0"/>
  </p:normalViewPr>
  <p:slideViewPr>
    <p:cSldViewPr>
      <p:cViewPr varScale="1">
        <p:scale>
          <a:sx n="65" d="100"/>
          <a:sy n="65" d="100"/>
        </p:scale>
        <p:origin x="124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41B68-3155-403E-A18E-2C14500C6CF1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089A3-E649-42FB-A5DC-423AA32FC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75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089A3-E649-42FB-A5DC-423AA32FCB8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821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089A3-E649-42FB-A5DC-423AA32FCB8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12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fld id="{E4847D2C-A290-45B0-BCEF-525C89DDDDF6}" type="slidenum">
              <a:rPr lang="zh-CN" altLang="en-US">
                <a:latin typeface="Calibri" pitchFamily="34" charset="0"/>
                <a:ea typeface="宋体" charset="-122"/>
              </a:rPr>
              <a:pPr/>
              <a:t>24</a:t>
            </a:fld>
            <a:endParaRPr lang="zh-CN" altLang="en-US">
              <a:latin typeface="Calibri" pitchFamily="34" charset="0"/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矩形 16"/>
          <p:cNvSpPr>
            <a:spLocks noChangeArrowheads="1"/>
          </p:cNvSpPr>
          <p:nvPr/>
        </p:nvSpPr>
        <p:spPr bwMode="auto">
          <a:xfrm>
            <a:off x="0" y="2259012"/>
            <a:ext cx="9144000" cy="2339975"/>
          </a:xfrm>
          <a:prstGeom prst="rect">
            <a:avLst/>
          </a:prstGeom>
          <a:solidFill>
            <a:srgbClr val="E74E3E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341244" y="3781151"/>
            <a:ext cx="5364606" cy="467211"/>
          </a:xfrm>
          <a:noFill/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3341244" y="2590801"/>
            <a:ext cx="5364606" cy="11459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3200" b="1" kern="1000" baseline="0">
                <a:solidFill>
                  <a:schemeClr val="bg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1186641" y="2676254"/>
            <a:ext cx="2002203" cy="1720850"/>
            <a:chOff x="0" y="0"/>
            <a:chExt cx="3219" cy="2998"/>
          </a:xfrm>
        </p:grpSpPr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0" y="0"/>
              <a:ext cx="3219" cy="2998"/>
            </a:xfrm>
            <a:custGeom>
              <a:avLst/>
              <a:gdLst>
                <a:gd name="T0" fmla="*/ 537 w 1360"/>
                <a:gd name="T1" fmla="*/ 2266 h 1266"/>
                <a:gd name="T2" fmla="*/ 537 w 1360"/>
                <a:gd name="T3" fmla="*/ 2955 h 1266"/>
                <a:gd name="T4" fmla="*/ 589 w 1360"/>
                <a:gd name="T5" fmla="*/ 3012 h 1266"/>
                <a:gd name="T6" fmla="*/ 689 w 1360"/>
                <a:gd name="T7" fmla="*/ 3455 h 1266"/>
                <a:gd name="T8" fmla="*/ 667 w 1360"/>
                <a:gd name="T9" fmla="*/ 3528 h 1266"/>
                <a:gd name="T10" fmla="*/ 824 w 1360"/>
                <a:gd name="T11" fmla="*/ 5271 h 1266"/>
                <a:gd name="T12" fmla="*/ 947 w 1360"/>
                <a:gd name="T13" fmla="*/ 6695 h 1266"/>
                <a:gd name="T14" fmla="*/ 980 w 1360"/>
                <a:gd name="T15" fmla="*/ 7100 h 1266"/>
                <a:gd name="T16" fmla="*/ 0 w 1360"/>
                <a:gd name="T17" fmla="*/ 7100 h 1266"/>
                <a:gd name="T18" fmla="*/ 33 w 1360"/>
                <a:gd name="T19" fmla="*/ 6714 h 1266"/>
                <a:gd name="T20" fmla="*/ 213 w 1360"/>
                <a:gd name="T21" fmla="*/ 4549 h 1266"/>
                <a:gd name="T22" fmla="*/ 303 w 1360"/>
                <a:gd name="T23" fmla="*/ 3528 h 1266"/>
                <a:gd name="T24" fmla="*/ 279 w 1360"/>
                <a:gd name="T25" fmla="*/ 3438 h 1266"/>
                <a:gd name="T26" fmla="*/ 398 w 1360"/>
                <a:gd name="T27" fmla="*/ 3012 h 1266"/>
                <a:gd name="T28" fmla="*/ 443 w 1360"/>
                <a:gd name="T29" fmla="*/ 2944 h 1266"/>
                <a:gd name="T30" fmla="*/ 443 w 1360"/>
                <a:gd name="T31" fmla="*/ 2283 h 1266"/>
                <a:gd name="T32" fmla="*/ 393 w 1360"/>
                <a:gd name="T33" fmla="*/ 2198 h 1266"/>
                <a:gd name="T34" fmla="*/ 173 w 1360"/>
                <a:gd name="T35" fmla="*/ 2098 h 1266"/>
                <a:gd name="T36" fmla="*/ 246 w 1360"/>
                <a:gd name="T37" fmla="*/ 2053 h 1266"/>
                <a:gd name="T38" fmla="*/ 3496 w 1360"/>
                <a:gd name="T39" fmla="*/ 246 h 1266"/>
                <a:gd name="T40" fmla="*/ 3877 w 1360"/>
                <a:gd name="T41" fmla="*/ 28 h 1266"/>
                <a:gd name="T42" fmla="*/ 4021 w 1360"/>
                <a:gd name="T43" fmla="*/ 28 h 1266"/>
                <a:gd name="T44" fmla="*/ 7030 w 1360"/>
                <a:gd name="T45" fmla="*/ 1542 h 1266"/>
                <a:gd name="T46" fmla="*/ 7619 w 1360"/>
                <a:gd name="T47" fmla="*/ 1840 h 1266"/>
                <a:gd name="T48" fmla="*/ 7295 w 1360"/>
                <a:gd name="T49" fmla="*/ 2020 h 1266"/>
                <a:gd name="T50" fmla="*/ 4050 w 1360"/>
                <a:gd name="T51" fmla="*/ 3734 h 1266"/>
                <a:gd name="T52" fmla="*/ 3853 w 1360"/>
                <a:gd name="T53" fmla="*/ 3746 h 1266"/>
                <a:gd name="T54" fmla="*/ 627 w 1360"/>
                <a:gd name="T55" fmla="*/ 2304 h 1266"/>
                <a:gd name="T56" fmla="*/ 537 w 1360"/>
                <a:gd name="T57" fmla="*/ 2266 h 126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360"/>
                <a:gd name="T88" fmla="*/ 0 h 1266"/>
                <a:gd name="T89" fmla="*/ 1360 w 1360"/>
                <a:gd name="T90" fmla="*/ 1266 h 126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665" y="1272"/>
              <a:ext cx="2000" cy="947"/>
            </a:xfrm>
            <a:custGeom>
              <a:avLst/>
              <a:gdLst>
                <a:gd name="T0" fmla="*/ 0 w 845"/>
                <a:gd name="T1" fmla="*/ 824 h 400"/>
                <a:gd name="T2" fmla="*/ 438 w 845"/>
                <a:gd name="T3" fmla="*/ 180 h 400"/>
                <a:gd name="T4" fmla="*/ 537 w 845"/>
                <a:gd name="T5" fmla="*/ 156 h 400"/>
                <a:gd name="T6" fmla="*/ 1467 w 845"/>
                <a:gd name="T7" fmla="*/ 566 h 400"/>
                <a:gd name="T8" fmla="*/ 2336 w 845"/>
                <a:gd name="T9" fmla="*/ 952 h 400"/>
                <a:gd name="T10" fmla="*/ 2431 w 845"/>
                <a:gd name="T11" fmla="*/ 935 h 400"/>
                <a:gd name="T12" fmla="*/ 4057 w 845"/>
                <a:gd name="T13" fmla="*/ 73 h 400"/>
                <a:gd name="T14" fmla="*/ 4196 w 845"/>
                <a:gd name="T15" fmla="*/ 0 h 400"/>
                <a:gd name="T16" fmla="*/ 4734 w 845"/>
                <a:gd name="T17" fmla="*/ 803 h 400"/>
                <a:gd name="T18" fmla="*/ 4163 w 845"/>
                <a:gd name="T19" fmla="*/ 1160 h 400"/>
                <a:gd name="T20" fmla="*/ 2509 w 845"/>
                <a:gd name="T21" fmla="*/ 2202 h 400"/>
                <a:gd name="T22" fmla="*/ 2357 w 845"/>
                <a:gd name="T23" fmla="*/ 2209 h 400"/>
                <a:gd name="T24" fmla="*/ 45 w 845"/>
                <a:gd name="T25" fmla="*/ 857 h 400"/>
                <a:gd name="T26" fmla="*/ 0 w 845"/>
                <a:gd name="T27" fmla="*/ 824 h 4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45"/>
                <a:gd name="T43" fmla="*/ 0 h 400"/>
                <a:gd name="T44" fmla="*/ 845 w 845"/>
                <a:gd name="T45" fmla="*/ 400 h 4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54793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967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831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8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2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0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00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7" y="2108201"/>
            <a:ext cx="5995988" cy="1235075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70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0468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2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0" y="1244602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38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7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7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5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5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98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69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77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3" y="533402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30"/>
            <a:ext cx="462915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3" y="2133602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45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47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4" name="矩形 16"/>
          <p:cNvSpPr>
            <a:spLocks noChangeArrowheads="1"/>
          </p:cNvSpPr>
          <p:nvPr/>
        </p:nvSpPr>
        <p:spPr bwMode="auto">
          <a:xfrm>
            <a:off x="0" y="-7938"/>
            <a:ext cx="9144000" cy="1071566"/>
          </a:xfrm>
          <a:prstGeom prst="rect">
            <a:avLst/>
          </a:prstGeom>
          <a:solidFill>
            <a:srgbClr val="E74E3E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47676" y="133769"/>
            <a:ext cx="8215844" cy="79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47675" y="1200149"/>
            <a:ext cx="8215844" cy="5100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96277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bg1"/>
          </a:solidFill>
          <a:effectLst/>
          <a:latin typeface="+mj-ea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60000"/>
        <a:buFont typeface="Wingdings" panose="05000000000000000000" pitchFamily="2" charset="2"/>
        <a:buChar char="u"/>
        <a:defRPr lang="zh-CN" altLang="en-US" sz="2400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tags" Target="../tags/tag56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tags" Target="../tags/tag55.xml"/><Relationship Id="rId17" Type="http://schemas.openxmlformats.org/officeDocument/2006/relationships/slide" Target="slide7.xml"/><Relationship Id="rId2" Type="http://schemas.openxmlformats.org/officeDocument/2006/relationships/tags" Target="../tags/tag45.xml"/><Relationship Id="rId16" Type="http://schemas.openxmlformats.org/officeDocument/2006/relationships/slide" Target="slide3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5" Type="http://schemas.openxmlformats.org/officeDocument/2006/relationships/tags" Target="../tags/tag48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53.xml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tags" Target="../tags/tag5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tags" Target="../tags/tag70.xml"/><Relationship Id="rId18" Type="http://schemas.openxmlformats.org/officeDocument/2006/relationships/tags" Target="../tags/tag75.xml"/><Relationship Id="rId26" Type="http://schemas.openxmlformats.org/officeDocument/2006/relationships/tags" Target="../tags/tag83.xml"/><Relationship Id="rId3" Type="http://schemas.openxmlformats.org/officeDocument/2006/relationships/tags" Target="../tags/tag60.xml"/><Relationship Id="rId21" Type="http://schemas.openxmlformats.org/officeDocument/2006/relationships/tags" Target="../tags/tag78.xml"/><Relationship Id="rId7" Type="http://schemas.openxmlformats.org/officeDocument/2006/relationships/tags" Target="../tags/tag64.xml"/><Relationship Id="rId12" Type="http://schemas.openxmlformats.org/officeDocument/2006/relationships/tags" Target="../tags/tag69.xml"/><Relationship Id="rId17" Type="http://schemas.openxmlformats.org/officeDocument/2006/relationships/tags" Target="../tags/tag74.xml"/><Relationship Id="rId25" Type="http://schemas.openxmlformats.org/officeDocument/2006/relationships/tags" Target="../tags/tag82.xml"/><Relationship Id="rId2" Type="http://schemas.openxmlformats.org/officeDocument/2006/relationships/tags" Target="../tags/tag59.xml"/><Relationship Id="rId16" Type="http://schemas.openxmlformats.org/officeDocument/2006/relationships/tags" Target="../tags/tag73.xml"/><Relationship Id="rId20" Type="http://schemas.openxmlformats.org/officeDocument/2006/relationships/tags" Target="../tags/tag77.xml"/><Relationship Id="rId29" Type="http://schemas.openxmlformats.org/officeDocument/2006/relationships/tags" Target="../tags/tag86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24" Type="http://schemas.openxmlformats.org/officeDocument/2006/relationships/tags" Target="../tags/tag81.xml"/><Relationship Id="rId5" Type="http://schemas.openxmlformats.org/officeDocument/2006/relationships/tags" Target="../tags/tag62.xml"/><Relationship Id="rId15" Type="http://schemas.openxmlformats.org/officeDocument/2006/relationships/tags" Target="../tags/tag72.xml"/><Relationship Id="rId23" Type="http://schemas.openxmlformats.org/officeDocument/2006/relationships/tags" Target="../tags/tag80.xml"/><Relationship Id="rId28" Type="http://schemas.openxmlformats.org/officeDocument/2006/relationships/tags" Target="../tags/tag85.xml"/><Relationship Id="rId10" Type="http://schemas.openxmlformats.org/officeDocument/2006/relationships/tags" Target="../tags/tag67.xml"/><Relationship Id="rId19" Type="http://schemas.openxmlformats.org/officeDocument/2006/relationships/tags" Target="../tags/tag76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tags" Target="../tags/tag71.xml"/><Relationship Id="rId22" Type="http://schemas.openxmlformats.org/officeDocument/2006/relationships/tags" Target="../tags/tag79.xml"/><Relationship Id="rId27" Type="http://schemas.openxmlformats.org/officeDocument/2006/relationships/tags" Target="../tags/tag84.xml"/><Relationship Id="rId30" Type="http://schemas.openxmlformats.org/officeDocument/2006/relationships/tags" Target="../tags/tag8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slide" Target="slide5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" Target="slide7.xml"/><Relationship Id="rId2" Type="http://schemas.openxmlformats.org/officeDocument/2006/relationships/tags" Target="../tags/tag3.xml"/><Relationship Id="rId16" Type="http://schemas.openxmlformats.org/officeDocument/2006/relationships/slide" Target="slide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11.xml"/><Relationship Id="rId19" Type="http://schemas.openxmlformats.org/officeDocument/2006/relationships/slide" Target="slide6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tags" Target="../tags/tag100.xml"/><Relationship Id="rId18" Type="http://schemas.openxmlformats.org/officeDocument/2006/relationships/slide" Target="slide5.xml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12" Type="http://schemas.openxmlformats.org/officeDocument/2006/relationships/tags" Target="../tags/tag99.xml"/><Relationship Id="rId17" Type="http://schemas.openxmlformats.org/officeDocument/2006/relationships/slide" Target="slide7.xml"/><Relationship Id="rId2" Type="http://schemas.openxmlformats.org/officeDocument/2006/relationships/tags" Target="../tags/tag89.xml"/><Relationship Id="rId16" Type="http://schemas.openxmlformats.org/officeDocument/2006/relationships/slide" Target="slide3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tags" Target="../tags/tag98.xml"/><Relationship Id="rId5" Type="http://schemas.openxmlformats.org/officeDocument/2006/relationships/tags" Target="../tags/tag92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97.xml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tags" Target="../tags/tag10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104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fecp.sf-expres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2" Type="http://schemas.openxmlformats.org/officeDocument/2006/relationships/tags" Target="../tags/tag31.xml"/><Relationship Id="rId16" Type="http://schemas.openxmlformats.org/officeDocument/2006/relationships/slide" Target="slide3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tags" Target="../tags/tag4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10.88.22.18/sv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23728" y="3781151"/>
            <a:ext cx="7020272" cy="799977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zh-CN" altLang="en-US" sz="3000" dirty="0" smtClean="0"/>
              <a:t>信息技术部</a:t>
            </a:r>
            <a:endParaRPr lang="en-US" altLang="zh-CN" sz="3000" dirty="0"/>
          </a:p>
          <a:p>
            <a:pPr algn="r"/>
            <a:r>
              <a:rPr lang="en-US" altLang="zh-CN" sz="2000" dirty="0" smtClean="0"/>
              <a:t>——</a:t>
            </a:r>
            <a:r>
              <a:rPr lang="zh-CN" altLang="en-US" sz="2000" dirty="0" smtClean="0"/>
              <a:t>新人入职指引</a:t>
            </a:r>
            <a:endParaRPr lang="zh-CN" altLang="en-US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1720" y="2420888"/>
            <a:ext cx="7092280" cy="1080121"/>
          </a:xfrm>
        </p:spPr>
        <p:txBody>
          <a:bodyPr/>
          <a:lstStyle/>
          <a:p>
            <a:pPr algn="ctr"/>
            <a:r>
              <a:rPr lang="zh-CN" altLang="en-US" sz="4400" dirty="0"/>
              <a:t>常</a:t>
            </a:r>
            <a:r>
              <a:rPr lang="zh-CN" altLang="en-US" sz="4400" dirty="0" smtClean="0"/>
              <a:t>用</a:t>
            </a:r>
            <a:r>
              <a:rPr lang="zh-CN" altLang="en-US" sz="4400" dirty="0"/>
              <a:t>管</a:t>
            </a:r>
            <a:r>
              <a:rPr lang="zh-CN" altLang="en-US" sz="4400" dirty="0" smtClean="0"/>
              <a:t>理平台使用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13754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安装与配置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安</a:t>
            </a:r>
            <a:r>
              <a:rPr lang="zh-CN" altLang="en-US" dirty="0" smtClean="0"/>
              <a:t>装</a:t>
            </a:r>
            <a:r>
              <a:rPr lang="en-US" altLang="zh-CN" dirty="0" err="1" smtClean="0"/>
              <a:t>TortoiseGit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安装中文语言包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设</a:t>
            </a:r>
            <a:r>
              <a:rPr lang="zh-CN" altLang="en-US" dirty="0" smtClean="0"/>
              <a:t>置语言为中文</a:t>
            </a:r>
            <a:endParaRPr lang="en-US" altLang="zh-CN" dirty="0" smtClean="0"/>
          </a:p>
          <a:p>
            <a:r>
              <a:rPr lang="zh-CN" altLang="en-US" dirty="0"/>
              <a:t>右键</a:t>
            </a:r>
            <a:r>
              <a:rPr lang="en-US" altLang="zh-CN" dirty="0"/>
              <a:t>-</a:t>
            </a:r>
            <a:r>
              <a:rPr lang="en-US" altLang="zh-CN" dirty="0" err="1" smtClean="0"/>
              <a:t>TortoiseGIT</a:t>
            </a:r>
            <a:r>
              <a:rPr lang="en-US" altLang="zh-CN" dirty="0" smtClean="0"/>
              <a:t>-Settings-General-Language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12192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24944"/>
            <a:ext cx="16097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77072"/>
            <a:ext cx="29051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64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账</a:t>
            </a:r>
            <a:r>
              <a:rPr lang="zh-CN" altLang="en-US" dirty="0" smtClean="0"/>
              <a:t>号与权限申请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综合产品组和航务产品组使用</a:t>
            </a:r>
            <a:endParaRPr lang="en-US" altLang="zh-CN" dirty="0" smtClean="0"/>
          </a:p>
          <a:p>
            <a:r>
              <a:rPr lang="zh-CN" altLang="en-US" dirty="0"/>
              <a:t>账</a:t>
            </a:r>
            <a:r>
              <a:rPr lang="zh-CN" altLang="en-US" dirty="0" smtClean="0"/>
              <a:t>号与权限目前由黄京负责</a:t>
            </a:r>
            <a:endParaRPr lang="en-US" altLang="zh-CN" dirty="0" smtClean="0"/>
          </a:p>
          <a:p>
            <a:r>
              <a:rPr lang="zh-CN" altLang="en-US" dirty="0"/>
              <a:t>后</a:t>
            </a:r>
            <a:r>
              <a:rPr lang="zh-CN" altLang="en-US" dirty="0" smtClean="0"/>
              <a:t>续如果统一管理另行通知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1887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0"/>
          <p:cNvSpPr txBox="1"/>
          <p:nvPr>
            <p:custDataLst>
              <p:tags r:id="rId2"/>
            </p:custDataLst>
          </p:nvPr>
        </p:nvSpPr>
        <p:spPr>
          <a:xfrm>
            <a:off x="558800" y="571055"/>
            <a:ext cx="1460500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MH_Others_1"/>
          <p:cNvSpPr/>
          <p:nvPr>
            <p:custDataLst>
              <p:tags r:id="rId3"/>
            </p:custDataLst>
          </p:nvPr>
        </p:nvSpPr>
        <p:spPr>
          <a:xfrm>
            <a:off x="2425699" y="2116352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MH_Others_2"/>
          <p:cNvSpPr/>
          <p:nvPr>
            <p:custDataLst>
              <p:tags r:id="rId4"/>
            </p:custDataLst>
          </p:nvPr>
        </p:nvSpPr>
        <p:spPr>
          <a:xfrm>
            <a:off x="2425699" y="2968670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MH_Others_3"/>
          <p:cNvSpPr/>
          <p:nvPr>
            <p:custDataLst>
              <p:tags r:id="rId5"/>
            </p:custDataLst>
          </p:nvPr>
        </p:nvSpPr>
        <p:spPr>
          <a:xfrm>
            <a:off x="2425699" y="3820990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MH_Others_4"/>
          <p:cNvSpPr/>
          <p:nvPr>
            <p:custDataLst>
              <p:tags r:id="rId6"/>
            </p:custDataLst>
          </p:nvPr>
        </p:nvSpPr>
        <p:spPr>
          <a:xfrm>
            <a:off x="2425699" y="4673309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MH_Entry_1">
            <a:hlinkClick r:id="rId16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2514600" y="206426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岗位工作模板</a:t>
            </a:r>
            <a:r>
              <a:rPr lang="en-US" altLang="zh-CN" spc="200">
                <a:solidFill>
                  <a:srgbClr val="FFFFFF"/>
                </a:solidFill>
              </a:rPr>
              <a:t>-ECP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39" name="MH_Number_1">
            <a:hlinkClick r:id="rId16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2743199" y="2064262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01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53" name="MH_Entry_2">
            <a:hlinkClick r:id="rId17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2514600" y="291658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en-US" altLang="zh-CN" spc="200">
                <a:solidFill>
                  <a:srgbClr val="FFFFFF"/>
                </a:solidFill>
              </a:rPr>
              <a:t>SVN&amp;Git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57" name="MH_Number_2">
            <a:hlinkClick r:id="rId17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2743199" y="2916582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02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MH_Entry_3"/>
          <p:cNvSpPr/>
          <p:nvPr>
            <p:custDataLst>
              <p:tags r:id="rId11"/>
            </p:custDataLst>
          </p:nvPr>
        </p:nvSpPr>
        <p:spPr>
          <a:xfrm>
            <a:off x="2514600" y="376890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项目管理工具</a:t>
            </a:r>
            <a:r>
              <a:rPr lang="en-US" altLang="zh-CN" spc="200">
                <a:solidFill>
                  <a:srgbClr val="FFFFFF"/>
                </a:solidFill>
              </a:rPr>
              <a:t>-JIRA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69" name="MH_Number_3"/>
          <p:cNvSpPr/>
          <p:nvPr>
            <p:custDataLst>
              <p:tags r:id="rId12"/>
            </p:custDataLst>
          </p:nvPr>
        </p:nvSpPr>
        <p:spPr>
          <a:xfrm>
            <a:off x="2743199" y="3768901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>
                <a:solidFill>
                  <a:schemeClr val="tx1"/>
                </a:solidFill>
                <a:cs typeface="Times New Roman" panose="02020603050405020304" pitchFamily="18" charset="0"/>
              </a:rPr>
              <a:t>03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MH_Entry_4"/>
          <p:cNvSpPr/>
          <p:nvPr>
            <p:custDataLst>
              <p:tags r:id="rId13"/>
            </p:custDataLst>
          </p:nvPr>
        </p:nvSpPr>
        <p:spPr>
          <a:xfrm>
            <a:off x="2514600" y="462122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项目管理工具</a:t>
            </a:r>
            <a:r>
              <a:rPr lang="en-US" altLang="zh-CN" spc="200">
                <a:solidFill>
                  <a:srgbClr val="FFFFFF"/>
                </a:solidFill>
              </a:rPr>
              <a:t>-</a:t>
            </a:r>
            <a:r>
              <a:rPr lang="zh-CN" altLang="en-US" spc="200">
                <a:solidFill>
                  <a:srgbClr val="FFFFFF"/>
                </a:solidFill>
              </a:rPr>
              <a:t>禅道</a:t>
            </a:r>
          </a:p>
        </p:txBody>
      </p:sp>
      <p:sp>
        <p:nvSpPr>
          <p:cNvPr id="78" name="MH_Number_4"/>
          <p:cNvSpPr/>
          <p:nvPr>
            <p:custDataLst>
              <p:tags r:id="rId14"/>
            </p:custDataLst>
          </p:nvPr>
        </p:nvSpPr>
        <p:spPr>
          <a:xfrm>
            <a:off x="2743199" y="4621221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04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410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JIRA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JIRA</a:t>
            </a:r>
            <a:r>
              <a:rPr lang="zh-CN" altLang="en-US" dirty="0" smtClean="0"/>
              <a:t>是项</a:t>
            </a:r>
            <a:r>
              <a:rPr lang="zh-CN" altLang="en-US" dirty="0"/>
              <a:t>目与事务跟踪工</a:t>
            </a:r>
            <a:r>
              <a:rPr lang="zh-CN" altLang="en-US" dirty="0" smtClean="0"/>
              <a:t>具</a:t>
            </a:r>
            <a:endParaRPr lang="en-US" altLang="zh-CN" dirty="0" smtClean="0"/>
          </a:p>
        </p:txBody>
      </p:sp>
      <p:sp>
        <p:nvSpPr>
          <p:cNvPr id="4" name="MH_Other_1"/>
          <p:cNvSpPr/>
          <p:nvPr>
            <p:custDataLst>
              <p:tags r:id="rId1"/>
            </p:custDataLst>
          </p:nvPr>
        </p:nvSpPr>
        <p:spPr>
          <a:xfrm>
            <a:off x="1286049" y="2254250"/>
            <a:ext cx="688975" cy="688975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01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MH_Other_2"/>
          <p:cNvSpPr/>
          <p:nvPr>
            <p:custDataLst>
              <p:tags r:id="rId2"/>
            </p:custDataLst>
          </p:nvPr>
        </p:nvSpPr>
        <p:spPr>
          <a:xfrm>
            <a:off x="1187624" y="2452688"/>
            <a:ext cx="288925" cy="290512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6" name="MH_Other_3"/>
          <p:cNvSpPr/>
          <p:nvPr>
            <p:custDataLst>
              <p:tags r:id="rId3"/>
            </p:custDataLst>
          </p:nvPr>
        </p:nvSpPr>
        <p:spPr>
          <a:xfrm>
            <a:off x="1213024" y="2301875"/>
            <a:ext cx="168275" cy="168275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7" name="MH_SubTitle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11549" y="2179638"/>
            <a:ext cx="249555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defRPr/>
            </a:pPr>
            <a:r>
              <a:rPr lang="zh-CN" altLang="en-US" dirty="0" smtClean="0">
                <a:solidFill>
                  <a:schemeClr val="accent1"/>
                </a:solidFill>
                <a:latin typeface="+mn-lt"/>
                <a:ea typeface="+mn-ea"/>
              </a:rPr>
              <a:t>项目管理</a:t>
            </a:r>
          </a:p>
        </p:txBody>
      </p:sp>
      <p:sp>
        <p:nvSpPr>
          <p:cNvPr id="8" name="MH_Text_1"/>
          <p:cNvSpPr txBox="1"/>
          <p:nvPr>
            <p:custDataLst>
              <p:tags r:id="rId5"/>
            </p:custDataLst>
          </p:nvPr>
        </p:nvSpPr>
        <p:spPr>
          <a:xfrm>
            <a:off x="2111549" y="2586038"/>
            <a:ext cx="2495550" cy="766762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/>
              <a:t>项</a:t>
            </a:r>
            <a:r>
              <a:rPr lang="zh-CN" altLang="en-US" sz="1200" dirty="0" smtClean="0"/>
              <a:t>目概览</a:t>
            </a:r>
            <a:endParaRPr lang="en-US" altLang="zh-CN" sz="1200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/>
              <a:t>项</a:t>
            </a:r>
            <a:r>
              <a:rPr lang="zh-CN" altLang="en-US" sz="1200" dirty="0" smtClean="0"/>
              <a:t>目报告</a:t>
            </a:r>
            <a:endParaRPr lang="zh-CN" altLang="en-US" sz="1200" dirty="0"/>
          </a:p>
        </p:txBody>
      </p:sp>
      <p:sp>
        <p:nvSpPr>
          <p:cNvPr id="9" name="MH_Other_4"/>
          <p:cNvSpPr/>
          <p:nvPr>
            <p:custDataLst>
              <p:tags r:id="rId6"/>
            </p:custDataLst>
          </p:nvPr>
        </p:nvSpPr>
        <p:spPr>
          <a:xfrm>
            <a:off x="1286049" y="3625850"/>
            <a:ext cx="688975" cy="688975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03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MH_Other_5"/>
          <p:cNvSpPr/>
          <p:nvPr>
            <p:custDataLst>
              <p:tags r:id="rId7"/>
            </p:custDataLst>
          </p:nvPr>
        </p:nvSpPr>
        <p:spPr>
          <a:xfrm>
            <a:off x="1187624" y="3824288"/>
            <a:ext cx="288925" cy="290512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11" name="MH_Other_6"/>
          <p:cNvSpPr/>
          <p:nvPr>
            <p:custDataLst>
              <p:tags r:id="rId8"/>
            </p:custDataLst>
          </p:nvPr>
        </p:nvSpPr>
        <p:spPr>
          <a:xfrm>
            <a:off x="1213024" y="3673475"/>
            <a:ext cx="168275" cy="168275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12" name="MH_SubTitle_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111549" y="3551238"/>
            <a:ext cx="249555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defRPr/>
            </a:pPr>
            <a:r>
              <a:rPr lang="zh-CN" altLang="en-US" dirty="0" smtClean="0">
                <a:solidFill>
                  <a:schemeClr val="accent2"/>
                </a:solidFill>
                <a:latin typeface="+mn-lt"/>
                <a:ea typeface="+mn-ea"/>
              </a:rPr>
              <a:t>缺陷跟踪</a:t>
            </a:r>
          </a:p>
        </p:txBody>
      </p:sp>
      <p:sp>
        <p:nvSpPr>
          <p:cNvPr id="13" name="MH_Text_3"/>
          <p:cNvSpPr txBox="1"/>
          <p:nvPr>
            <p:custDataLst>
              <p:tags r:id="rId10"/>
            </p:custDataLst>
          </p:nvPr>
        </p:nvSpPr>
        <p:spPr>
          <a:xfrm>
            <a:off x="2111549" y="3957638"/>
            <a:ext cx="2495550" cy="766762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latin typeface="+mn-lt"/>
                <a:ea typeface="+mn-ea"/>
              </a:rPr>
              <a:t>缺陷等级</a:t>
            </a:r>
            <a:endParaRPr lang="en-US" altLang="zh-CN" sz="1200" dirty="0" smtClean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/>
              <a:t>缺陷来源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14" name="MH_Other_7"/>
          <p:cNvSpPr/>
          <p:nvPr>
            <p:custDataLst>
              <p:tags r:id="rId11"/>
            </p:custDataLst>
          </p:nvPr>
        </p:nvSpPr>
        <p:spPr>
          <a:xfrm>
            <a:off x="1286049" y="4997450"/>
            <a:ext cx="688975" cy="6889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</a:rPr>
              <a:t>05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5" name="MH_Other_8"/>
          <p:cNvSpPr/>
          <p:nvPr>
            <p:custDataLst>
              <p:tags r:id="rId12"/>
            </p:custDataLst>
          </p:nvPr>
        </p:nvSpPr>
        <p:spPr>
          <a:xfrm>
            <a:off x="1187624" y="5195888"/>
            <a:ext cx="288925" cy="2905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16" name="MH_Other_9"/>
          <p:cNvSpPr/>
          <p:nvPr>
            <p:custDataLst>
              <p:tags r:id="rId13"/>
            </p:custDataLst>
          </p:nvPr>
        </p:nvSpPr>
        <p:spPr>
          <a:xfrm>
            <a:off x="1213024" y="5045075"/>
            <a:ext cx="168275" cy="1682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17" name="MH_SubTitle_5"/>
          <p:cNvSpPr txBox="1"/>
          <p:nvPr>
            <p:custDataLst>
              <p:tags r:id="rId14"/>
            </p:custDataLst>
          </p:nvPr>
        </p:nvSpPr>
        <p:spPr>
          <a:xfrm>
            <a:off x="2111549" y="4922838"/>
            <a:ext cx="2495550" cy="446087"/>
          </a:xfrm>
          <a:prstGeom prst="rect">
            <a:avLst/>
          </a:prstGeom>
          <a:noFill/>
        </p:spPr>
        <p:txBody>
          <a:bodyPr anchor="ctr">
            <a:normAutofit fontScale="92500" lnSpcReduction="10000"/>
          </a:bodyPr>
          <a:lstStyle/>
          <a:p>
            <a:pPr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敏捷管理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8" name="MH_Text_5"/>
          <p:cNvSpPr txBox="1"/>
          <p:nvPr>
            <p:custDataLst>
              <p:tags r:id="rId15"/>
            </p:custDataLst>
          </p:nvPr>
        </p:nvSpPr>
        <p:spPr>
          <a:xfrm>
            <a:off x="2111549" y="5329238"/>
            <a:ext cx="2495550" cy="766762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latin typeface="+mn-lt"/>
                <a:ea typeface="+mn-ea"/>
              </a:rPr>
              <a:t>敏捷迭代</a:t>
            </a:r>
            <a:endParaRPr lang="en-US" altLang="zh-CN" sz="1200" dirty="0" smtClean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/>
              <a:t>卡</a:t>
            </a:r>
            <a:r>
              <a:rPr lang="zh-CN" altLang="en-US" sz="1200" dirty="0" smtClean="0"/>
              <a:t>片工作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19" name="MH_Other_10"/>
          <p:cNvSpPr/>
          <p:nvPr>
            <p:custDataLst>
              <p:tags r:id="rId16"/>
            </p:custDataLst>
          </p:nvPr>
        </p:nvSpPr>
        <p:spPr>
          <a:xfrm>
            <a:off x="4792836" y="2254250"/>
            <a:ext cx="688975" cy="688975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02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MH_Other_11"/>
          <p:cNvSpPr/>
          <p:nvPr>
            <p:custDataLst>
              <p:tags r:id="rId17"/>
            </p:custDataLst>
          </p:nvPr>
        </p:nvSpPr>
        <p:spPr>
          <a:xfrm>
            <a:off x="4694411" y="2452688"/>
            <a:ext cx="290513" cy="290512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21" name="MH_Other_12"/>
          <p:cNvSpPr/>
          <p:nvPr>
            <p:custDataLst>
              <p:tags r:id="rId18"/>
            </p:custDataLst>
          </p:nvPr>
        </p:nvSpPr>
        <p:spPr>
          <a:xfrm>
            <a:off x="4719811" y="2301875"/>
            <a:ext cx="168275" cy="168275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22" name="MH_SubTitle_2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618336" y="2179638"/>
            <a:ext cx="249555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defRPr/>
            </a:pPr>
            <a:r>
              <a:rPr lang="zh-CN" altLang="en-US" dirty="0" smtClean="0">
                <a:solidFill>
                  <a:schemeClr val="accent1"/>
                </a:solidFill>
                <a:latin typeface="+mn-lt"/>
                <a:ea typeface="+mn-ea"/>
              </a:rPr>
              <a:t>任务跟踪</a:t>
            </a:r>
          </a:p>
        </p:txBody>
      </p:sp>
      <p:sp>
        <p:nvSpPr>
          <p:cNvPr id="23" name="MH_Text_2"/>
          <p:cNvSpPr txBox="1"/>
          <p:nvPr>
            <p:custDataLst>
              <p:tags r:id="rId20"/>
            </p:custDataLst>
          </p:nvPr>
        </p:nvSpPr>
        <p:spPr>
          <a:xfrm>
            <a:off x="5618336" y="2586038"/>
            <a:ext cx="2495550" cy="766762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latin typeface="+mn-lt"/>
                <a:ea typeface="+mn-ea"/>
              </a:rPr>
              <a:t>任务详情</a:t>
            </a:r>
            <a:endParaRPr lang="en-US" altLang="zh-CN" sz="1200" dirty="0" smtClean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/>
              <a:t>任务经办人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24" name="MH_Other_13"/>
          <p:cNvSpPr/>
          <p:nvPr>
            <p:custDataLst>
              <p:tags r:id="rId21"/>
            </p:custDataLst>
          </p:nvPr>
        </p:nvSpPr>
        <p:spPr>
          <a:xfrm>
            <a:off x="4792836" y="3625850"/>
            <a:ext cx="688975" cy="688975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04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MH_Other_14"/>
          <p:cNvSpPr/>
          <p:nvPr>
            <p:custDataLst>
              <p:tags r:id="rId22"/>
            </p:custDataLst>
          </p:nvPr>
        </p:nvSpPr>
        <p:spPr>
          <a:xfrm>
            <a:off x="4694411" y="3824288"/>
            <a:ext cx="290513" cy="290512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26" name="MH_Other_15"/>
          <p:cNvSpPr/>
          <p:nvPr>
            <p:custDataLst>
              <p:tags r:id="rId23"/>
            </p:custDataLst>
          </p:nvPr>
        </p:nvSpPr>
        <p:spPr>
          <a:xfrm>
            <a:off x="4719811" y="3673475"/>
            <a:ext cx="168275" cy="168275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27" name="MH_SubTitle_4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618336" y="3551238"/>
            <a:ext cx="249555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defRPr/>
            </a:pPr>
            <a:r>
              <a:rPr lang="zh-CN" altLang="en-US" dirty="0" smtClean="0">
                <a:solidFill>
                  <a:schemeClr val="accent2"/>
                </a:solidFill>
                <a:latin typeface="+mn-lt"/>
                <a:ea typeface="+mn-ea"/>
              </a:rPr>
              <a:t>需求跟踪</a:t>
            </a:r>
          </a:p>
        </p:txBody>
      </p:sp>
      <p:sp>
        <p:nvSpPr>
          <p:cNvPr id="28" name="MH_Text_4"/>
          <p:cNvSpPr txBox="1"/>
          <p:nvPr>
            <p:custDataLst>
              <p:tags r:id="rId25"/>
            </p:custDataLst>
          </p:nvPr>
        </p:nvSpPr>
        <p:spPr>
          <a:xfrm>
            <a:off x="5618336" y="3957638"/>
            <a:ext cx="2495550" cy="766762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latin typeface="+mn-lt"/>
                <a:ea typeface="+mn-ea"/>
              </a:rPr>
              <a:t>需求状态</a:t>
            </a:r>
            <a:endParaRPr lang="en-US" altLang="zh-CN" sz="1200" dirty="0" smtClean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/>
              <a:t>需</a:t>
            </a:r>
            <a:r>
              <a:rPr lang="zh-CN" altLang="en-US" sz="1200" dirty="0" smtClean="0"/>
              <a:t>求列表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29" name="MH_Other_16"/>
          <p:cNvSpPr/>
          <p:nvPr>
            <p:custDataLst>
              <p:tags r:id="rId26"/>
            </p:custDataLst>
          </p:nvPr>
        </p:nvSpPr>
        <p:spPr>
          <a:xfrm>
            <a:off x="4792836" y="4997450"/>
            <a:ext cx="688975" cy="6889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06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" name="MH_Other_17"/>
          <p:cNvSpPr/>
          <p:nvPr>
            <p:custDataLst>
              <p:tags r:id="rId27"/>
            </p:custDataLst>
          </p:nvPr>
        </p:nvSpPr>
        <p:spPr>
          <a:xfrm>
            <a:off x="4694411" y="5195888"/>
            <a:ext cx="290513" cy="2905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31" name="MH_Other_18"/>
          <p:cNvSpPr/>
          <p:nvPr>
            <p:custDataLst>
              <p:tags r:id="rId28"/>
            </p:custDataLst>
          </p:nvPr>
        </p:nvSpPr>
        <p:spPr>
          <a:xfrm>
            <a:off x="4719811" y="5045075"/>
            <a:ext cx="168275" cy="1682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32" name="MH_SubTitle_6"/>
          <p:cNvSpPr txBox="1"/>
          <p:nvPr>
            <p:custDataLst>
              <p:tags r:id="rId29"/>
            </p:custDataLst>
          </p:nvPr>
        </p:nvSpPr>
        <p:spPr>
          <a:xfrm>
            <a:off x="5618336" y="4922838"/>
            <a:ext cx="2495550" cy="446087"/>
          </a:xfrm>
          <a:prstGeom prst="rect">
            <a:avLst/>
          </a:prstGeom>
          <a:noFill/>
        </p:spPr>
        <p:txBody>
          <a:bodyPr anchor="ctr">
            <a:normAutofit fontScale="92500" lnSpcReduction="10000"/>
          </a:bodyPr>
          <a:lstStyle/>
          <a:p>
            <a:pPr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测试管理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MH_Text_6"/>
          <p:cNvSpPr txBox="1"/>
          <p:nvPr>
            <p:custDataLst>
              <p:tags r:id="rId30"/>
            </p:custDataLst>
          </p:nvPr>
        </p:nvSpPr>
        <p:spPr>
          <a:xfrm>
            <a:off x="5618336" y="5329238"/>
            <a:ext cx="2495550" cy="766762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latin typeface="+mn-lt"/>
                <a:ea typeface="+mn-ea"/>
              </a:rPr>
              <a:t>测试用例</a:t>
            </a:r>
            <a:endParaRPr lang="en-US" altLang="zh-CN" sz="1200" dirty="0" smtClean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/>
              <a:t>测</a:t>
            </a:r>
            <a:r>
              <a:rPr lang="zh-CN" altLang="en-US" sz="1200" dirty="0" smtClean="0"/>
              <a:t>试周期</a:t>
            </a:r>
            <a:endParaRPr lang="zh-CN" altLang="en-US" sz="12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66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账号密码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工号和密码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项目</a:t>
            </a:r>
            <a:r>
              <a:rPr lang="zh-CN" altLang="en-US" dirty="0" smtClean="0"/>
              <a:t>权限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请联系项目负责人添加权限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7" t="10159" r="15297" b="11628"/>
          <a:stretch/>
        </p:blipFill>
        <p:spPr bwMode="auto">
          <a:xfrm>
            <a:off x="899592" y="1700808"/>
            <a:ext cx="4359348" cy="226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97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JIRA</a:t>
            </a:r>
            <a:r>
              <a:rPr lang="zh-CN" altLang="en-US" dirty="0" smtClean="0"/>
              <a:t>常用问题类型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</a:t>
            </a:r>
            <a:r>
              <a:rPr lang="zh-CN" altLang="en-US" dirty="0" smtClean="0"/>
              <a:t>务</a:t>
            </a:r>
            <a:r>
              <a:rPr lang="en-US" altLang="zh-CN" dirty="0" smtClean="0"/>
              <a:t>-</a:t>
            </a:r>
            <a:r>
              <a:rPr lang="zh-CN" altLang="en-US" dirty="0"/>
              <a:t>需要完成的任务。</a:t>
            </a:r>
            <a:endParaRPr lang="en-US" altLang="zh-CN" dirty="0" smtClean="0"/>
          </a:p>
          <a:p>
            <a:r>
              <a:rPr lang="zh-CN" altLang="en-US" dirty="0" smtClean="0"/>
              <a:t>缺陷</a:t>
            </a:r>
            <a:r>
              <a:rPr lang="en-US" altLang="zh-CN" dirty="0" smtClean="0"/>
              <a:t>-</a:t>
            </a:r>
            <a:r>
              <a:rPr lang="zh-CN" altLang="en-US" dirty="0"/>
              <a:t>测试过程，维护过程发现影响系统运行的缺</a:t>
            </a:r>
            <a:r>
              <a:rPr lang="zh-CN" altLang="en-US" dirty="0" smtClean="0"/>
              <a:t>陷。</a:t>
            </a:r>
            <a:endParaRPr lang="en-US" altLang="zh-CN" dirty="0" smtClean="0"/>
          </a:p>
          <a:p>
            <a:r>
              <a:rPr lang="zh-CN" altLang="en-US" dirty="0"/>
              <a:t>故</a:t>
            </a:r>
            <a:r>
              <a:rPr lang="zh-CN" altLang="en-US" dirty="0" smtClean="0"/>
              <a:t>障</a:t>
            </a:r>
            <a:r>
              <a:rPr lang="en-US" altLang="zh-CN" dirty="0" smtClean="0"/>
              <a:t>-</a:t>
            </a:r>
            <a:r>
              <a:rPr lang="zh-CN" altLang="en-US" dirty="0" smtClean="0"/>
              <a:t>测</a:t>
            </a:r>
            <a:r>
              <a:rPr lang="zh-CN" altLang="en-US" dirty="0"/>
              <a:t>试过程，维护过程发现影响系统运行的问题。</a:t>
            </a:r>
            <a:endParaRPr lang="en-US" altLang="zh-CN" dirty="0" smtClean="0"/>
          </a:p>
          <a:p>
            <a:r>
              <a:rPr lang="zh-CN" altLang="en-US" dirty="0"/>
              <a:t>改</a:t>
            </a:r>
            <a:r>
              <a:rPr lang="zh-CN" altLang="en-US" dirty="0" smtClean="0"/>
              <a:t>进</a:t>
            </a:r>
            <a:r>
              <a:rPr lang="en-US" altLang="zh-CN" dirty="0" smtClean="0"/>
              <a:t>-</a:t>
            </a:r>
            <a:r>
              <a:rPr lang="zh-CN" altLang="en-US" dirty="0"/>
              <a:t>对现有功能或任务的改进或完善。</a:t>
            </a:r>
            <a:endParaRPr lang="en-US" altLang="zh-CN" dirty="0" smtClean="0"/>
          </a:p>
          <a:p>
            <a:r>
              <a:rPr lang="zh-CN" altLang="en-US" dirty="0"/>
              <a:t>史</a:t>
            </a:r>
            <a:r>
              <a:rPr lang="zh-CN" altLang="en-US" dirty="0" smtClean="0"/>
              <a:t>诗</a:t>
            </a:r>
            <a:r>
              <a:rPr lang="en-US" altLang="zh-CN" dirty="0" smtClean="0"/>
              <a:t>-</a:t>
            </a:r>
            <a:r>
              <a:rPr lang="zh-CN" altLang="en-US" dirty="0" smtClean="0"/>
              <a:t>大的用</a:t>
            </a:r>
            <a:r>
              <a:rPr lang="zh-CN" altLang="en-US" dirty="0"/>
              <a:t>户故事</a:t>
            </a:r>
            <a:r>
              <a:rPr lang="en-US" altLang="zh-CN" dirty="0"/>
              <a:t>, </a:t>
            </a:r>
            <a:r>
              <a:rPr lang="zh-CN" altLang="en-US" dirty="0"/>
              <a:t>需要加以细分。</a:t>
            </a:r>
            <a:endParaRPr lang="en-US" altLang="zh-CN" dirty="0"/>
          </a:p>
          <a:p>
            <a:r>
              <a:rPr lang="zh-CN" altLang="en-US" dirty="0"/>
              <a:t>故</a:t>
            </a:r>
            <a:r>
              <a:rPr lang="zh-CN" altLang="en-US" dirty="0" smtClean="0"/>
              <a:t>事</a:t>
            </a:r>
            <a:r>
              <a:rPr lang="en-US" altLang="zh-CN" dirty="0" smtClean="0"/>
              <a:t>-</a:t>
            </a:r>
            <a:r>
              <a:rPr lang="zh-CN" altLang="en-US" dirty="0" smtClean="0"/>
              <a:t>已经细分的用</a:t>
            </a:r>
            <a:r>
              <a:rPr lang="zh-CN" altLang="en-US" dirty="0"/>
              <a:t>户故</a:t>
            </a:r>
            <a:r>
              <a:rPr lang="zh-CN" altLang="en-US" dirty="0" smtClean="0"/>
              <a:t>事，</a:t>
            </a:r>
            <a:r>
              <a:rPr lang="zh-CN" altLang="en-US" dirty="0"/>
              <a:t>敏捷框架中最小的工作单</a:t>
            </a:r>
            <a:r>
              <a:rPr lang="zh-CN" altLang="en-US" dirty="0" smtClean="0"/>
              <a:t>元。</a:t>
            </a:r>
            <a:endParaRPr lang="en-US" altLang="zh-CN" dirty="0" smtClean="0"/>
          </a:p>
          <a:p>
            <a:r>
              <a:rPr lang="zh-CN" altLang="en-US" dirty="0"/>
              <a:t>子任</a:t>
            </a:r>
            <a:r>
              <a:rPr lang="zh-CN" altLang="en-US" dirty="0" smtClean="0"/>
              <a:t>务</a:t>
            </a:r>
            <a:r>
              <a:rPr lang="en-US" altLang="zh-CN" dirty="0" smtClean="0"/>
              <a:t>-</a:t>
            </a:r>
            <a:r>
              <a:rPr lang="zh-CN" altLang="en-US" dirty="0"/>
              <a:t>问题的子任</a:t>
            </a:r>
            <a:r>
              <a:rPr lang="zh-CN" altLang="en-US" dirty="0" smtClean="0"/>
              <a:t>务。</a:t>
            </a:r>
            <a:endParaRPr lang="en-US" altLang="zh-CN" dirty="0" smtClean="0"/>
          </a:p>
          <a:p>
            <a:r>
              <a:rPr lang="zh-CN" altLang="en-US" dirty="0" smtClean="0"/>
              <a:t>测</a:t>
            </a:r>
            <a:r>
              <a:rPr lang="zh-CN" altLang="en-US" dirty="0"/>
              <a:t>试用</a:t>
            </a:r>
            <a:r>
              <a:rPr lang="zh-CN" altLang="en-US" dirty="0" smtClean="0"/>
              <a:t>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测试用例。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084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JIRA</a:t>
            </a:r>
            <a:r>
              <a:rPr lang="zh-CN" altLang="en-US" dirty="0" smtClean="0"/>
              <a:t>过滤器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过滤</a:t>
            </a:r>
            <a:r>
              <a:rPr lang="zh-CN" altLang="en-US" dirty="0" smtClean="0"/>
              <a:t>器创建与分享</a:t>
            </a:r>
            <a:endParaRPr lang="en-US" altLang="zh-CN" dirty="0" smtClean="0"/>
          </a:p>
          <a:p>
            <a:r>
              <a:rPr lang="zh-CN" altLang="en-US" dirty="0"/>
              <a:t>过滤条</a:t>
            </a:r>
            <a:r>
              <a:rPr lang="zh-CN" altLang="en-US" dirty="0" smtClean="0"/>
              <a:t>件选择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高级</a:t>
            </a:r>
            <a:r>
              <a:rPr lang="en-US" altLang="zh-CN" dirty="0" smtClean="0"/>
              <a:t>JQL</a:t>
            </a:r>
            <a:r>
              <a:rPr lang="zh-CN" altLang="en-US" dirty="0" smtClean="0"/>
              <a:t>（</a:t>
            </a:r>
            <a:r>
              <a:rPr lang="zh-CN" altLang="en-US" dirty="0"/>
              <a:t>了解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37444"/>
            <a:ext cx="66484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59" y="3566404"/>
            <a:ext cx="53244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788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JIRA</a:t>
            </a:r>
            <a:r>
              <a:rPr lang="zh-CN" altLang="en-US" dirty="0" smtClean="0"/>
              <a:t>工作流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常规工作流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615315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790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JIRA</a:t>
            </a:r>
            <a:r>
              <a:rPr lang="zh-CN" altLang="en-US" dirty="0" smtClean="0"/>
              <a:t>敏捷面板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冲</a:t>
            </a:r>
            <a:r>
              <a:rPr lang="zh-CN" altLang="en-US" dirty="0" smtClean="0"/>
              <a:t>刺面板和看板</a:t>
            </a:r>
            <a:endParaRPr lang="en-US" altLang="zh-CN" dirty="0" smtClean="0"/>
          </a:p>
          <a:p>
            <a:r>
              <a:rPr lang="zh-CN" altLang="en-US" dirty="0"/>
              <a:t>面</a:t>
            </a:r>
            <a:r>
              <a:rPr lang="zh-CN" altLang="en-US" dirty="0" smtClean="0"/>
              <a:t>板过滤器</a:t>
            </a:r>
            <a:endParaRPr lang="en-US" altLang="zh-CN" dirty="0" smtClean="0"/>
          </a:p>
          <a:p>
            <a:r>
              <a:rPr lang="zh-CN" altLang="en-US" dirty="0"/>
              <a:t>面</a:t>
            </a:r>
            <a:r>
              <a:rPr lang="zh-CN" altLang="en-US" dirty="0" smtClean="0"/>
              <a:t>板泳道</a:t>
            </a:r>
            <a:endParaRPr lang="en-US" altLang="zh-CN" dirty="0" smtClean="0"/>
          </a:p>
          <a:p>
            <a:r>
              <a:rPr lang="zh-CN" altLang="en-US" dirty="0" smtClean="0"/>
              <a:t>待办事项</a:t>
            </a:r>
            <a:endParaRPr lang="en-US" altLang="zh-CN" dirty="0" smtClean="0"/>
          </a:p>
          <a:p>
            <a:r>
              <a:rPr lang="zh-CN" altLang="en-US" dirty="0" smtClean="0"/>
              <a:t>活跃的</a:t>
            </a:r>
            <a:r>
              <a:rPr lang="en-US" altLang="zh-CN" dirty="0" smtClean="0"/>
              <a:t>Sprint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949" y="2132856"/>
            <a:ext cx="6300192" cy="409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718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JIRA</a:t>
            </a:r>
            <a:r>
              <a:rPr lang="zh-CN" altLang="en-US" dirty="0" smtClean="0"/>
              <a:t>报表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项目报表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创</a:t>
            </a:r>
            <a:r>
              <a:rPr lang="zh-CN" altLang="en-US" dirty="0" smtClean="0"/>
              <a:t>建与解决问题对比报告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饼图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敏捷报表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燃尽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测试报表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Bug</a:t>
            </a:r>
            <a:r>
              <a:rPr lang="zh-CN" altLang="en-US" dirty="0" smtClean="0"/>
              <a:t>分布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013176"/>
            <a:ext cx="1250838" cy="11371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813676"/>
            <a:ext cx="1850413" cy="11371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501007"/>
            <a:ext cx="2390775" cy="12096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501007"/>
            <a:ext cx="3192099" cy="28008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17097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0"/>
          <p:cNvSpPr txBox="1"/>
          <p:nvPr>
            <p:custDataLst>
              <p:tags r:id="rId2"/>
            </p:custDataLst>
          </p:nvPr>
        </p:nvSpPr>
        <p:spPr>
          <a:xfrm>
            <a:off x="558800" y="571055"/>
            <a:ext cx="1460500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MH_Others_1"/>
          <p:cNvSpPr/>
          <p:nvPr>
            <p:custDataLst>
              <p:tags r:id="rId3"/>
            </p:custDataLst>
          </p:nvPr>
        </p:nvSpPr>
        <p:spPr>
          <a:xfrm>
            <a:off x="2425699" y="2116352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MH_Others_2"/>
          <p:cNvSpPr/>
          <p:nvPr>
            <p:custDataLst>
              <p:tags r:id="rId4"/>
            </p:custDataLst>
          </p:nvPr>
        </p:nvSpPr>
        <p:spPr>
          <a:xfrm>
            <a:off x="2425699" y="2968670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MH_Others_3"/>
          <p:cNvSpPr/>
          <p:nvPr>
            <p:custDataLst>
              <p:tags r:id="rId5"/>
            </p:custDataLst>
          </p:nvPr>
        </p:nvSpPr>
        <p:spPr>
          <a:xfrm>
            <a:off x="2425699" y="3820990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MH_Others_4"/>
          <p:cNvSpPr/>
          <p:nvPr>
            <p:custDataLst>
              <p:tags r:id="rId6"/>
            </p:custDataLst>
          </p:nvPr>
        </p:nvSpPr>
        <p:spPr>
          <a:xfrm>
            <a:off x="2425699" y="4673309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MH_Entry_1">
            <a:hlinkClick r:id="rId16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2514600" y="206426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 smtClean="0">
                <a:solidFill>
                  <a:srgbClr val="FFFFFF"/>
                </a:solidFill>
              </a:rPr>
              <a:t>岗位工作模板</a:t>
            </a:r>
            <a:r>
              <a:rPr lang="en-US" altLang="zh-CN" spc="200" smtClean="0">
                <a:solidFill>
                  <a:srgbClr val="FFFFFF"/>
                </a:solidFill>
              </a:rPr>
              <a:t>-ECP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39" name="MH_Number_1">
            <a:hlinkClick r:id="rId16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2743199" y="2064262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smtClean="0">
                <a:solidFill>
                  <a:schemeClr val="tx1"/>
                </a:solidFill>
                <a:cs typeface="Times New Roman" panose="02020603050405020304" pitchFamily="18" charset="0"/>
              </a:rPr>
              <a:t>01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3" name="MH_Entry_2">
            <a:hlinkClick r:id="rId17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2514600" y="291658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en-US" altLang="zh-CN" spc="200" smtClean="0">
                <a:solidFill>
                  <a:srgbClr val="FFFFFF"/>
                </a:solidFill>
              </a:rPr>
              <a:t>SVN&amp;Git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57" name="MH_Number_2">
            <a:hlinkClick r:id="rId17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2743199" y="2916582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smtClean="0">
                <a:solidFill>
                  <a:schemeClr val="tx1"/>
                </a:solidFill>
                <a:cs typeface="Times New Roman" panose="02020603050405020304" pitchFamily="18" charset="0"/>
              </a:rPr>
              <a:t>02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MH_Entry_3">
            <a:hlinkClick r:id="rId18" action="ppaction://hlinksldjump"/>
          </p:cNvPr>
          <p:cNvSpPr/>
          <p:nvPr>
            <p:custDataLst>
              <p:tags r:id="rId11"/>
            </p:custDataLst>
          </p:nvPr>
        </p:nvSpPr>
        <p:spPr>
          <a:xfrm>
            <a:off x="2514600" y="376890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 smtClean="0">
                <a:solidFill>
                  <a:srgbClr val="FFFFFF"/>
                </a:solidFill>
              </a:rPr>
              <a:t>项目管理工具</a:t>
            </a:r>
            <a:r>
              <a:rPr lang="en-US" altLang="zh-CN" spc="200" smtClean="0">
                <a:solidFill>
                  <a:srgbClr val="FFFFFF"/>
                </a:solidFill>
              </a:rPr>
              <a:t>-JIRA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69" name="MH_Number_3">
            <a:hlinkClick r:id="rId18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2743199" y="3768901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smtClean="0">
                <a:solidFill>
                  <a:schemeClr val="tx1"/>
                </a:solidFill>
                <a:cs typeface="Times New Roman" panose="02020603050405020304" pitchFamily="18" charset="0"/>
              </a:rPr>
              <a:t>03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MH_Entry_4">
            <a:hlinkClick r:id="rId19" action="ppaction://hlinksldjump"/>
          </p:cNvPr>
          <p:cNvSpPr/>
          <p:nvPr>
            <p:custDataLst>
              <p:tags r:id="rId13"/>
            </p:custDataLst>
          </p:nvPr>
        </p:nvSpPr>
        <p:spPr>
          <a:xfrm>
            <a:off x="2514600" y="462122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 smtClean="0">
                <a:solidFill>
                  <a:srgbClr val="FFFFFF"/>
                </a:solidFill>
              </a:rPr>
              <a:t>项目管理工具</a:t>
            </a:r>
            <a:r>
              <a:rPr lang="en-US" altLang="zh-CN" spc="200" smtClean="0">
                <a:solidFill>
                  <a:srgbClr val="FFFFFF"/>
                </a:solidFill>
              </a:rPr>
              <a:t>-</a:t>
            </a:r>
            <a:r>
              <a:rPr lang="zh-CN" altLang="en-US" spc="200" smtClean="0">
                <a:solidFill>
                  <a:srgbClr val="FFFFFF"/>
                </a:solidFill>
              </a:rPr>
              <a:t>禅道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78" name="MH_Number_4">
            <a:hlinkClick r:id="rId19" action="ppaction://hlinksldjump"/>
          </p:cNvPr>
          <p:cNvSpPr/>
          <p:nvPr>
            <p:custDataLst>
              <p:tags r:id="rId14"/>
            </p:custDataLst>
          </p:nvPr>
        </p:nvSpPr>
        <p:spPr>
          <a:xfrm>
            <a:off x="2743199" y="4621221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smtClean="0">
                <a:solidFill>
                  <a:schemeClr val="tx1"/>
                </a:solidFill>
                <a:cs typeface="Times New Roman" panose="02020603050405020304" pitchFamily="18" charset="0"/>
              </a:rPr>
              <a:t>04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107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0"/>
          <p:cNvSpPr txBox="1"/>
          <p:nvPr>
            <p:custDataLst>
              <p:tags r:id="rId2"/>
            </p:custDataLst>
          </p:nvPr>
        </p:nvSpPr>
        <p:spPr>
          <a:xfrm>
            <a:off x="558800" y="571055"/>
            <a:ext cx="1460500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MH_Others_1"/>
          <p:cNvSpPr/>
          <p:nvPr>
            <p:custDataLst>
              <p:tags r:id="rId3"/>
            </p:custDataLst>
          </p:nvPr>
        </p:nvSpPr>
        <p:spPr>
          <a:xfrm>
            <a:off x="2425699" y="2116352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MH_Others_2"/>
          <p:cNvSpPr/>
          <p:nvPr>
            <p:custDataLst>
              <p:tags r:id="rId4"/>
            </p:custDataLst>
          </p:nvPr>
        </p:nvSpPr>
        <p:spPr>
          <a:xfrm>
            <a:off x="2425699" y="2968670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MH_Others_3"/>
          <p:cNvSpPr/>
          <p:nvPr>
            <p:custDataLst>
              <p:tags r:id="rId5"/>
            </p:custDataLst>
          </p:nvPr>
        </p:nvSpPr>
        <p:spPr>
          <a:xfrm>
            <a:off x="2425699" y="3820990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MH_Others_4"/>
          <p:cNvSpPr/>
          <p:nvPr>
            <p:custDataLst>
              <p:tags r:id="rId6"/>
            </p:custDataLst>
          </p:nvPr>
        </p:nvSpPr>
        <p:spPr>
          <a:xfrm>
            <a:off x="2425699" y="4673309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MH_Entry_1">
            <a:hlinkClick r:id="rId16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2514600" y="206426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岗位工作模板</a:t>
            </a:r>
            <a:r>
              <a:rPr lang="en-US" altLang="zh-CN" spc="200">
                <a:solidFill>
                  <a:srgbClr val="FFFFFF"/>
                </a:solidFill>
              </a:rPr>
              <a:t>-ECP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39" name="MH_Number_1">
            <a:hlinkClick r:id="rId16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2743199" y="2064262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01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53" name="MH_Entry_2">
            <a:hlinkClick r:id="rId17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2514600" y="291658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en-US" altLang="zh-CN" spc="200">
                <a:solidFill>
                  <a:srgbClr val="FFFFFF"/>
                </a:solidFill>
              </a:rPr>
              <a:t>SVN&amp;Git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57" name="MH_Number_2">
            <a:hlinkClick r:id="rId17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2743199" y="2916582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02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MH_Entry_3">
            <a:hlinkClick r:id="rId18" action="ppaction://hlinksldjump"/>
          </p:cNvPr>
          <p:cNvSpPr/>
          <p:nvPr>
            <p:custDataLst>
              <p:tags r:id="rId11"/>
            </p:custDataLst>
          </p:nvPr>
        </p:nvSpPr>
        <p:spPr>
          <a:xfrm>
            <a:off x="2514600" y="376890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项目管理工具</a:t>
            </a:r>
            <a:r>
              <a:rPr lang="en-US" altLang="zh-CN" spc="200">
                <a:solidFill>
                  <a:srgbClr val="FFFFFF"/>
                </a:solidFill>
              </a:rPr>
              <a:t>-JIRA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69" name="MH_Number_3">
            <a:hlinkClick r:id="rId18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2743199" y="3768901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03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MH_Entry_4"/>
          <p:cNvSpPr/>
          <p:nvPr>
            <p:custDataLst>
              <p:tags r:id="rId13"/>
            </p:custDataLst>
          </p:nvPr>
        </p:nvSpPr>
        <p:spPr>
          <a:xfrm>
            <a:off x="2514600" y="462122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项目管理工具</a:t>
            </a:r>
            <a:r>
              <a:rPr lang="en-US" altLang="zh-CN" spc="200">
                <a:solidFill>
                  <a:srgbClr val="FFFFFF"/>
                </a:solidFill>
              </a:rPr>
              <a:t>-</a:t>
            </a:r>
            <a:r>
              <a:rPr lang="zh-CN" altLang="en-US" spc="200">
                <a:solidFill>
                  <a:srgbClr val="FFFFFF"/>
                </a:solidFill>
              </a:rPr>
              <a:t>禅道</a:t>
            </a:r>
          </a:p>
        </p:txBody>
      </p:sp>
      <p:sp>
        <p:nvSpPr>
          <p:cNvPr id="78" name="MH_Number_4"/>
          <p:cNvSpPr/>
          <p:nvPr>
            <p:custDataLst>
              <p:tags r:id="rId14"/>
            </p:custDataLst>
          </p:nvPr>
        </p:nvSpPr>
        <p:spPr>
          <a:xfrm>
            <a:off x="2743199" y="4621221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>
                <a:solidFill>
                  <a:schemeClr val="tx1"/>
                </a:solidFill>
                <a:cs typeface="Times New Roman" panose="02020603050405020304" pitchFamily="18" charset="0"/>
              </a:rPr>
              <a:t>04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586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禅道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禅</a:t>
            </a:r>
            <a:r>
              <a:rPr lang="zh-CN" altLang="en-US" dirty="0" smtClean="0"/>
              <a:t>道概述</a:t>
            </a:r>
            <a:endParaRPr lang="en-US" altLang="zh-CN" dirty="0" smtClean="0"/>
          </a:p>
          <a:p>
            <a:r>
              <a:rPr lang="zh-CN" altLang="en-US" dirty="0"/>
              <a:t>机</a:t>
            </a:r>
            <a:r>
              <a:rPr lang="zh-CN" altLang="en-US" dirty="0" smtClean="0"/>
              <a:t>务产品组使用</a:t>
            </a:r>
            <a:endParaRPr lang="en-US" altLang="zh-CN" dirty="0" smtClean="0"/>
          </a:p>
          <a:p>
            <a:r>
              <a:rPr lang="zh-CN" altLang="en-US" dirty="0"/>
              <a:t>账号密码</a:t>
            </a:r>
          </a:p>
          <a:p>
            <a:r>
              <a:rPr lang="zh-CN" altLang="en-US" dirty="0" smtClean="0"/>
              <a:t>请联系管理员刘志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10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禅道使用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产品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需</a:t>
            </a:r>
            <a:r>
              <a:rPr lang="zh-CN" altLang="en-US" dirty="0" smtClean="0"/>
              <a:t>求 计划 发布</a:t>
            </a:r>
            <a:endParaRPr lang="en-US" altLang="zh-CN" dirty="0" smtClean="0"/>
          </a:p>
          <a:p>
            <a:r>
              <a:rPr lang="zh-CN" altLang="en-US" dirty="0"/>
              <a:t>迭</a:t>
            </a:r>
            <a:r>
              <a:rPr lang="zh-CN" altLang="en-US" dirty="0" smtClean="0"/>
              <a:t>代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任务</a:t>
            </a:r>
            <a:endParaRPr lang="en-US" altLang="zh-CN" dirty="0" smtClean="0"/>
          </a:p>
          <a:p>
            <a:r>
              <a:rPr lang="zh-CN" altLang="en-US" dirty="0"/>
              <a:t>测</a:t>
            </a:r>
            <a:r>
              <a:rPr lang="zh-CN" altLang="en-US" dirty="0" smtClean="0"/>
              <a:t>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Bug </a:t>
            </a:r>
            <a:r>
              <a:rPr lang="zh-CN" altLang="en-US" dirty="0" smtClean="0"/>
              <a:t>用例</a:t>
            </a:r>
            <a:endParaRPr lang="en-US" altLang="zh-CN" dirty="0" smtClean="0"/>
          </a:p>
          <a:p>
            <a:r>
              <a:rPr lang="zh-CN" altLang="en-US" dirty="0" smtClean="0"/>
              <a:t>我的待办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75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禅道报表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产品汇总表</a:t>
            </a:r>
            <a:endParaRPr lang="en-US" altLang="zh-CN" dirty="0" smtClean="0"/>
          </a:p>
          <a:p>
            <a:r>
              <a:rPr lang="zh-CN" altLang="en-US" dirty="0"/>
              <a:t>迭</a:t>
            </a:r>
            <a:r>
              <a:rPr lang="zh-CN" altLang="en-US" dirty="0" smtClean="0"/>
              <a:t>代偏差报表</a:t>
            </a:r>
            <a:endParaRPr lang="en-US" altLang="zh-CN" dirty="0" smtClean="0"/>
          </a:p>
          <a:p>
            <a:r>
              <a:rPr lang="zh-CN" altLang="en-US" dirty="0"/>
              <a:t>测</a:t>
            </a:r>
            <a:r>
              <a:rPr lang="zh-CN" altLang="en-US" dirty="0" smtClean="0"/>
              <a:t>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Bug</a:t>
            </a:r>
            <a:r>
              <a:rPr lang="zh-CN" altLang="en-US" dirty="0" smtClean="0"/>
              <a:t>创建表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Bug</a:t>
            </a:r>
            <a:r>
              <a:rPr lang="zh-CN" altLang="en-US" dirty="0" smtClean="0"/>
              <a:t>指派表</a:t>
            </a:r>
            <a:endParaRPr lang="en-US" altLang="zh-CN" dirty="0" smtClean="0"/>
          </a:p>
          <a:p>
            <a:r>
              <a:rPr lang="zh-CN" altLang="en-US" dirty="0"/>
              <a:t>员</a:t>
            </a:r>
            <a:r>
              <a:rPr lang="zh-CN" altLang="en-US" dirty="0" smtClean="0"/>
              <a:t>工负载表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487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>
            <p:custDataLst>
              <p:tags r:id="rId2"/>
            </p:custDataLst>
          </p:nvPr>
        </p:nvSpPr>
        <p:spPr>
          <a:xfrm>
            <a:off x="2320925" y="2360613"/>
            <a:ext cx="4800600" cy="639762"/>
          </a:xfrm>
          <a:custGeom>
            <a:avLst/>
            <a:gdLst>
              <a:gd name="connsiteX0" fmla="*/ 304800 w 4800600"/>
              <a:gd name="connsiteY0" fmla="*/ 0 h 640080"/>
              <a:gd name="connsiteX1" fmla="*/ 4800600 w 4800600"/>
              <a:gd name="connsiteY1" fmla="*/ 7620 h 640080"/>
              <a:gd name="connsiteX2" fmla="*/ 4495800 w 4800600"/>
              <a:gd name="connsiteY2" fmla="*/ 640080 h 640080"/>
              <a:gd name="connsiteX3" fmla="*/ 0 w 4800600"/>
              <a:gd name="connsiteY3" fmla="*/ 640080 h 640080"/>
              <a:gd name="connsiteX4" fmla="*/ 304800 w 4800600"/>
              <a:gd name="connsiteY4" fmla="*/ 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600" h="640080">
                <a:moveTo>
                  <a:pt x="304800" y="0"/>
                </a:moveTo>
                <a:lnTo>
                  <a:pt x="4800600" y="7620"/>
                </a:lnTo>
                <a:lnTo>
                  <a:pt x="4495800" y="640080"/>
                </a:lnTo>
                <a:lnTo>
                  <a:pt x="0" y="640080"/>
                </a:lnTo>
                <a:lnTo>
                  <a:pt x="3048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400" i="1" dirty="0">
              <a:solidFill>
                <a:srgbClr val="FFFFFF"/>
              </a:solidFill>
              <a:latin typeface="Bodoni MT Black" panose="02070A03080606020203" pitchFamily="18" charset="0"/>
              <a:ea typeface="HanWangWCL10" panose="02020500000000000000" pitchFamily="18" charset="-120"/>
              <a:cs typeface="Aharoni" panose="02010803020104030203" pitchFamily="2" charset="-79"/>
            </a:endParaRPr>
          </a:p>
        </p:txBody>
      </p:sp>
      <p:sp>
        <p:nvSpPr>
          <p:cNvPr id="4" name="任意多边形 3"/>
          <p:cNvSpPr/>
          <p:nvPr>
            <p:custDataLst>
              <p:tags r:id="rId3"/>
            </p:custDataLst>
          </p:nvPr>
        </p:nvSpPr>
        <p:spPr>
          <a:xfrm>
            <a:off x="6853238" y="2535238"/>
            <a:ext cx="693737" cy="549275"/>
          </a:xfrm>
          <a:custGeom>
            <a:avLst/>
            <a:gdLst>
              <a:gd name="connsiteX0" fmla="*/ 274320 w 693420"/>
              <a:gd name="connsiteY0" fmla="*/ 0 h 548640"/>
              <a:gd name="connsiteX1" fmla="*/ 693420 w 693420"/>
              <a:gd name="connsiteY1" fmla="*/ 7620 h 548640"/>
              <a:gd name="connsiteX2" fmla="*/ 449580 w 693420"/>
              <a:gd name="connsiteY2" fmla="*/ 259080 h 548640"/>
              <a:gd name="connsiteX3" fmla="*/ 571500 w 693420"/>
              <a:gd name="connsiteY3" fmla="*/ 548640 h 548640"/>
              <a:gd name="connsiteX4" fmla="*/ 0 w 693420"/>
              <a:gd name="connsiteY4" fmla="*/ 533400 h 548640"/>
              <a:gd name="connsiteX5" fmla="*/ 274320 w 693420"/>
              <a:gd name="connsiteY5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3420" h="548640">
                <a:moveTo>
                  <a:pt x="274320" y="0"/>
                </a:moveTo>
                <a:lnTo>
                  <a:pt x="693420" y="7620"/>
                </a:lnTo>
                <a:lnTo>
                  <a:pt x="449580" y="259080"/>
                </a:lnTo>
                <a:lnTo>
                  <a:pt x="571500" y="548640"/>
                </a:lnTo>
                <a:lnTo>
                  <a:pt x="0" y="533400"/>
                </a:lnTo>
                <a:lnTo>
                  <a:pt x="2743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任意多边形 4"/>
          <p:cNvSpPr/>
          <p:nvPr>
            <p:custDataLst>
              <p:tags r:id="rId4"/>
            </p:custDataLst>
          </p:nvPr>
        </p:nvSpPr>
        <p:spPr>
          <a:xfrm flipH="1" flipV="1">
            <a:off x="1911350" y="2254250"/>
            <a:ext cx="692150" cy="547688"/>
          </a:xfrm>
          <a:custGeom>
            <a:avLst/>
            <a:gdLst>
              <a:gd name="connsiteX0" fmla="*/ 274320 w 693420"/>
              <a:gd name="connsiteY0" fmla="*/ 0 h 548640"/>
              <a:gd name="connsiteX1" fmla="*/ 693420 w 693420"/>
              <a:gd name="connsiteY1" fmla="*/ 7620 h 548640"/>
              <a:gd name="connsiteX2" fmla="*/ 449580 w 693420"/>
              <a:gd name="connsiteY2" fmla="*/ 259080 h 548640"/>
              <a:gd name="connsiteX3" fmla="*/ 571500 w 693420"/>
              <a:gd name="connsiteY3" fmla="*/ 548640 h 548640"/>
              <a:gd name="connsiteX4" fmla="*/ 0 w 693420"/>
              <a:gd name="connsiteY4" fmla="*/ 533400 h 548640"/>
              <a:gd name="connsiteX5" fmla="*/ 274320 w 693420"/>
              <a:gd name="connsiteY5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3420" h="548640">
                <a:moveTo>
                  <a:pt x="274320" y="0"/>
                </a:moveTo>
                <a:lnTo>
                  <a:pt x="693420" y="7620"/>
                </a:lnTo>
                <a:lnTo>
                  <a:pt x="449580" y="259080"/>
                </a:lnTo>
                <a:lnTo>
                  <a:pt x="571500" y="548640"/>
                </a:lnTo>
                <a:lnTo>
                  <a:pt x="0" y="533400"/>
                </a:lnTo>
                <a:lnTo>
                  <a:pt x="2743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7" name="文本框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662363" y="4294188"/>
            <a:ext cx="2095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i="1" dirty="0" smtClean="0">
                <a:solidFill>
                  <a:schemeClr val="accent1"/>
                </a:solidFill>
                <a:latin typeface="Bodoni MT Black" pitchFamily="18" charset="0"/>
                <a:ea typeface="微软雅黑" pitchFamily="34" charset="-122"/>
              </a:rPr>
              <a:t>Jing Wang</a:t>
            </a:r>
            <a:endParaRPr lang="zh-CN" altLang="en-US" sz="1600" i="1" dirty="0">
              <a:solidFill>
                <a:schemeClr val="accent1"/>
              </a:solidFill>
              <a:latin typeface="Bodoni MT Black" pitchFamily="18" charset="0"/>
              <a:ea typeface="微软雅黑" pitchFamily="34" charset="-122"/>
            </a:endParaRPr>
          </a:p>
        </p:txBody>
      </p:sp>
      <p:sp>
        <p:nvSpPr>
          <p:cNvPr id="3078" name="Freeform 5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3106738" y="2427288"/>
            <a:ext cx="3270250" cy="552450"/>
          </a:xfrm>
          <a:custGeom>
            <a:avLst/>
            <a:gdLst>
              <a:gd name="T0" fmla="*/ 2147483646 w 17153"/>
              <a:gd name="T1" fmla="*/ 2147483646 h 2886"/>
              <a:gd name="T2" fmla="*/ 2147483646 w 17153"/>
              <a:gd name="T3" fmla="*/ 2147483646 h 2886"/>
              <a:gd name="T4" fmla="*/ 2147483646 w 17153"/>
              <a:gd name="T5" fmla="*/ 2147483646 h 2886"/>
              <a:gd name="T6" fmla="*/ 2147483646 w 17153"/>
              <a:gd name="T7" fmla="*/ 2147483646 h 2886"/>
              <a:gd name="T8" fmla="*/ 2147483646 w 17153"/>
              <a:gd name="T9" fmla="*/ 2147483646 h 2886"/>
              <a:gd name="T10" fmla="*/ 2147483646 w 17153"/>
              <a:gd name="T11" fmla="*/ 2147483646 h 2886"/>
              <a:gd name="T12" fmla="*/ 2147483646 w 17153"/>
              <a:gd name="T13" fmla="*/ 2147483646 h 2886"/>
              <a:gd name="T14" fmla="*/ 2147483646 w 17153"/>
              <a:gd name="T15" fmla="*/ 2147483646 h 2886"/>
              <a:gd name="T16" fmla="*/ 2147483646 w 17153"/>
              <a:gd name="T17" fmla="*/ 2147483646 h 2886"/>
              <a:gd name="T18" fmla="*/ 2147483646 w 17153"/>
              <a:gd name="T19" fmla="*/ 2147483646 h 2886"/>
              <a:gd name="T20" fmla="*/ 2147483646 w 17153"/>
              <a:gd name="T21" fmla="*/ 2147483646 h 2886"/>
              <a:gd name="T22" fmla="*/ 2147483646 w 17153"/>
              <a:gd name="T23" fmla="*/ 2147483646 h 2886"/>
              <a:gd name="T24" fmla="*/ 2147483646 w 17153"/>
              <a:gd name="T25" fmla="*/ 2147483646 h 2886"/>
              <a:gd name="T26" fmla="*/ 2147483646 w 17153"/>
              <a:gd name="T27" fmla="*/ 2147483646 h 2886"/>
              <a:gd name="T28" fmla="*/ 2147483646 w 17153"/>
              <a:gd name="T29" fmla="*/ 2147483646 h 2886"/>
              <a:gd name="T30" fmla="*/ 2147483646 w 17153"/>
              <a:gd name="T31" fmla="*/ 2147483646 h 2886"/>
              <a:gd name="T32" fmla="*/ 2147483646 w 17153"/>
              <a:gd name="T33" fmla="*/ 2147483646 h 2886"/>
              <a:gd name="T34" fmla="*/ 2147483646 w 17153"/>
              <a:gd name="T35" fmla="*/ 2147483646 h 2886"/>
              <a:gd name="T36" fmla="*/ 2147483646 w 17153"/>
              <a:gd name="T37" fmla="*/ 2147483646 h 2886"/>
              <a:gd name="T38" fmla="*/ 2147483646 w 17153"/>
              <a:gd name="T39" fmla="*/ 2147483646 h 2886"/>
              <a:gd name="T40" fmla="*/ 2147483646 w 17153"/>
              <a:gd name="T41" fmla="*/ 2147483646 h 2886"/>
              <a:gd name="T42" fmla="*/ 2147483646 w 17153"/>
              <a:gd name="T43" fmla="*/ 2147483646 h 2886"/>
              <a:gd name="T44" fmla="*/ 2147483646 w 17153"/>
              <a:gd name="T45" fmla="*/ 2147483646 h 2886"/>
              <a:gd name="T46" fmla="*/ 2147483646 w 17153"/>
              <a:gd name="T47" fmla="*/ 2147483646 h 2886"/>
              <a:gd name="T48" fmla="*/ 2147483646 w 17153"/>
              <a:gd name="T49" fmla="*/ 2147483646 h 2886"/>
              <a:gd name="T50" fmla="*/ 2147483646 w 17153"/>
              <a:gd name="T51" fmla="*/ 2147483646 h 2886"/>
              <a:gd name="T52" fmla="*/ 2147483646 w 17153"/>
              <a:gd name="T53" fmla="*/ 2147483646 h 2886"/>
              <a:gd name="T54" fmla="*/ 2147483646 w 17153"/>
              <a:gd name="T55" fmla="*/ 2147483646 h 2886"/>
              <a:gd name="T56" fmla="*/ 2147483646 w 17153"/>
              <a:gd name="T57" fmla="*/ 2147483646 h 2886"/>
              <a:gd name="T58" fmla="*/ 2147483646 w 17153"/>
              <a:gd name="T59" fmla="*/ 2147483646 h 2886"/>
              <a:gd name="T60" fmla="*/ 2147483646 w 17153"/>
              <a:gd name="T61" fmla="*/ 2147483646 h 2886"/>
              <a:gd name="T62" fmla="*/ 2147483646 w 17153"/>
              <a:gd name="T63" fmla="*/ 2147483646 h 2886"/>
              <a:gd name="T64" fmla="*/ 2147483646 w 17153"/>
              <a:gd name="T65" fmla="*/ 2147483646 h 2886"/>
              <a:gd name="T66" fmla="*/ 2147483646 w 17153"/>
              <a:gd name="T67" fmla="*/ 2147483646 h 2886"/>
              <a:gd name="T68" fmla="*/ 2147483646 w 17153"/>
              <a:gd name="T69" fmla="*/ 2147483646 h 2886"/>
              <a:gd name="T70" fmla="*/ 2147483646 w 17153"/>
              <a:gd name="T71" fmla="*/ 2147483646 h 2886"/>
              <a:gd name="T72" fmla="*/ 2147483646 w 17153"/>
              <a:gd name="T73" fmla="*/ 2147483646 h 2886"/>
              <a:gd name="T74" fmla="*/ 2147483646 w 17153"/>
              <a:gd name="T75" fmla="*/ 2147483646 h 2886"/>
              <a:gd name="T76" fmla="*/ 2147483646 w 17153"/>
              <a:gd name="T77" fmla="*/ 2147483646 h 2886"/>
              <a:gd name="T78" fmla="*/ 2147483646 w 17153"/>
              <a:gd name="T79" fmla="*/ 2147483646 h 2886"/>
              <a:gd name="T80" fmla="*/ 2147483646 w 17153"/>
              <a:gd name="T81" fmla="*/ 2147483646 h 2886"/>
              <a:gd name="T82" fmla="*/ 2147483646 w 17153"/>
              <a:gd name="T83" fmla="*/ 2147483646 h 2886"/>
              <a:gd name="T84" fmla="*/ 2147483646 w 17153"/>
              <a:gd name="T85" fmla="*/ 2147483646 h 2886"/>
              <a:gd name="T86" fmla="*/ 2147483646 w 17153"/>
              <a:gd name="T87" fmla="*/ 2147483646 h 2886"/>
              <a:gd name="T88" fmla="*/ 2147483646 w 17153"/>
              <a:gd name="T89" fmla="*/ 2147483646 h 2886"/>
              <a:gd name="T90" fmla="*/ 2147483646 w 17153"/>
              <a:gd name="T91" fmla="*/ 2147483646 h 2886"/>
              <a:gd name="T92" fmla="*/ 2147483646 w 17153"/>
              <a:gd name="T93" fmla="*/ 2147483646 h 2886"/>
              <a:gd name="T94" fmla="*/ 2147483646 w 17153"/>
              <a:gd name="T95" fmla="*/ 2147483646 h 2886"/>
              <a:gd name="T96" fmla="*/ 2147483646 w 17153"/>
              <a:gd name="T97" fmla="*/ 2147483646 h 2886"/>
              <a:gd name="T98" fmla="*/ 2147483646 w 17153"/>
              <a:gd name="T99" fmla="*/ 2147483646 h 2886"/>
              <a:gd name="T100" fmla="*/ 2147483646 w 17153"/>
              <a:gd name="T101" fmla="*/ 2147483646 h 2886"/>
              <a:gd name="T102" fmla="*/ 2147483646 w 17153"/>
              <a:gd name="T103" fmla="*/ 2147483646 h 2886"/>
              <a:gd name="T104" fmla="*/ 2147483646 w 17153"/>
              <a:gd name="T105" fmla="*/ 2147483646 h 2886"/>
              <a:gd name="T106" fmla="*/ 2147483646 w 17153"/>
              <a:gd name="T107" fmla="*/ 0 h 2886"/>
              <a:gd name="T108" fmla="*/ 2147483646 w 17153"/>
              <a:gd name="T109" fmla="*/ 2147483646 h 2886"/>
              <a:gd name="T110" fmla="*/ 2147483646 w 17153"/>
              <a:gd name="T111" fmla="*/ 2147483646 h 2886"/>
              <a:gd name="T112" fmla="*/ 2147483646 w 17153"/>
              <a:gd name="T113" fmla="*/ 2147483646 h 2886"/>
              <a:gd name="T114" fmla="*/ 2147483646 w 17153"/>
              <a:gd name="T115" fmla="*/ 2147483646 h 2886"/>
              <a:gd name="T116" fmla="*/ 2147483646 w 17153"/>
              <a:gd name="T117" fmla="*/ 2147483646 h 2886"/>
              <a:gd name="T118" fmla="*/ 2147483646 w 17153"/>
              <a:gd name="T119" fmla="*/ 2147483646 h 2886"/>
              <a:gd name="T120" fmla="*/ 2147483646 w 17153"/>
              <a:gd name="T121" fmla="*/ 2147483646 h 2886"/>
              <a:gd name="T122" fmla="*/ 2147483646 w 17153"/>
              <a:gd name="T123" fmla="*/ 2147483646 h 288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153" h="2886">
                <a:moveTo>
                  <a:pt x="5348" y="905"/>
                </a:moveTo>
                <a:cubicBezTo>
                  <a:pt x="5315" y="905"/>
                  <a:pt x="5286" y="919"/>
                  <a:pt x="5262" y="947"/>
                </a:cubicBezTo>
                <a:cubicBezTo>
                  <a:pt x="5237" y="975"/>
                  <a:pt x="5217" y="1016"/>
                  <a:pt x="5202" y="1068"/>
                </a:cubicBezTo>
                <a:cubicBezTo>
                  <a:pt x="5127" y="1322"/>
                  <a:pt x="5051" y="1576"/>
                  <a:pt x="4976" y="1830"/>
                </a:cubicBezTo>
                <a:cubicBezTo>
                  <a:pt x="4963" y="1874"/>
                  <a:pt x="4956" y="1914"/>
                  <a:pt x="4956" y="1951"/>
                </a:cubicBezTo>
                <a:cubicBezTo>
                  <a:pt x="4956" y="2003"/>
                  <a:pt x="4976" y="2029"/>
                  <a:pt x="5016" y="2029"/>
                </a:cubicBezTo>
                <a:cubicBezTo>
                  <a:pt x="5067" y="2029"/>
                  <a:pt x="5141" y="1983"/>
                  <a:pt x="5238" y="1891"/>
                </a:cubicBezTo>
                <a:cubicBezTo>
                  <a:pt x="5240" y="1835"/>
                  <a:pt x="5256" y="1755"/>
                  <a:pt x="5285" y="1653"/>
                </a:cubicBezTo>
                <a:cubicBezTo>
                  <a:pt x="5351" y="1427"/>
                  <a:pt x="5418" y="1202"/>
                  <a:pt x="5484" y="977"/>
                </a:cubicBezTo>
                <a:cubicBezTo>
                  <a:pt x="5439" y="929"/>
                  <a:pt x="5394" y="905"/>
                  <a:pt x="5348" y="905"/>
                </a:cubicBezTo>
                <a:close/>
                <a:moveTo>
                  <a:pt x="14384" y="895"/>
                </a:moveTo>
                <a:cubicBezTo>
                  <a:pt x="14343" y="895"/>
                  <a:pt x="14310" y="912"/>
                  <a:pt x="14286" y="945"/>
                </a:cubicBezTo>
                <a:cubicBezTo>
                  <a:pt x="14261" y="978"/>
                  <a:pt x="14239" y="1024"/>
                  <a:pt x="14222" y="1082"/>
                </a:cubicBezTo>
                <a:cubicBezTo>
                  <a:pt x="14139" y="1359"/>
                  <a:pt x="14056" y="1636"/>
                  <a:pt x="13973" y="1912"/>
                </a:cubicBezTo>
                <a:cubicBezTo>
                  <a:pt x="13957" y="1961"/>
                  <a:pt x="13950" y="2004"/>
                  <a:pt x="13950" y="2040"/>
                </a:cubicBezTo>
                <a:cubicBezTo>
                  <a:pt x="13950" y="2071"/>
                  <a:pt x="13959" y="2097"/>
                  <a:pt x="13979" y="2117"/>
                </a:cubicBezTo>
                <a:cubicBezTo>
                  <a:pt x="13998" y="2137"/>
                  <a:pt x="14023" y="2148"/>
                  <a:pt x="14052" y="2148"/>
                </a:cubicBezTo>
                <a:cubicBezTo>
                  <a:pt x="14088" y="2148"/>
                  <a:pt x="14118" y="2136"/>
                  <a:pt x="14141" y="2114"/>
                </a:cubicBezTo>
                <a:cubicBezTo>
                  <a:pt x="14164" y="2091"/>
                  <a:pt x="14183" y="2061"/>
                  <a:pt x="14200" y="2021"/>
                </a:cubicBezTo>
                <a:cubicBezTo>
                  <a:pt x="14216" y="1981"/>
                  <a:pt x="14256" y="1853"/>
                  <a:pt x="14320" y="1634"/>
                </a:cubicBezTo>
                <a:cubicBezTo>
                  <a:pt x="14383" y="1416"/>
                  <a:pt x="14428" y="1265"/>
                  <a:pt x="14454" y="1182"/>
                </a:cubicBezTo>
                <a:cubicBezTo>
                  <a:pt x="14480" y="1098"/>
                  <a:pt x="14493" y="1039"/>
                  <a:pt x="14493" y="1002"/>
                </a:cubicBezTo>
                <a:cubicBezTo>
                  <a:pt x="14493" y="974"/>
                  <a:pt x="14482" y="948"/>
                  <a:pt x="14461" y="927"/>
                </a:cubicBezTo>
                <a:cubicBezTo>
                  <a:pt x="14440" y="906"/>
                  <a:pt x="14415" y="895"/>
                  <a:pt x="14384" y="895"/>
                </a:cubicBezTo>
                <a:close/>
                <a:moveTo>
                  <a:pt x="11987" y="842"/>
                </a:moveTo>
                <a:cubicBezTo>
                  <a:pt x="12083" y="842"/>
                  <a:pt x="12159" y="864"/>
                  <a:pt x="12216" y="906"/>
                </a:cubicBezTo>
                <a:cubicBezTo>
                  <a:pt x="12274" y="949"/>
                  <a:pt x="12302" y="1003"/>
                  <a:pt x="12302" y="1068"/>
                </a:cubicBezTo>
                <a:cubicBezTo>
                  <a:pt x="12302" y="1099"/>
                  <a:pt x="12291" y="1153"/>
                  <a:pt x="12270" y="1230"/>
                </a:cubicBezTo>
                <a:cubicBezTo>
                  <a:pt x="12206" y="1459"/>
                  <a:pt x="12142" y="1689"/>
                  <a:pt x="12078" y="1918"/>
                </a:cubicBezTo>
                <a:cubicBezTo>
                  <a:pt x="12070" y="1944"/>
                  <a:pt x="12066" y="1970"/>
                  <a:pt x="12066" y="1997"/>
                </a:cubicBezTo>
                <a:cubicBezTo>
                  <a:pt x="12066" y="2018"/>
                  <a:pt x="12075" y="2029"/>
                  <a:pt x="12093" y="2029"/>
                </a:cubicBezTo>
                <a:cubicBezTo>
                  <a:pt x="12133" y="2029"/>
                  <a:pt x="12216" y="1978"/>
                  <a:pt x="12342" y="1875"/>
                </a:cubicBezTo>
                <a:cubicBezTo>
                  <a:pt x="12441" y="1542"/>
                  <a:pt x="12540" y="1209"/>
                  <a:pt x="12639" y="876"/>
                </a:cubicBezTo>
                <a:cubicBezTo>
                  <a:pt x="12873" y="876"/>
                  <a:pt x="13108" y="876"/>
                  <a:pt x="13342" y="876"/>
                </a:cubicBezTo>
                <a:cubicBezTo>
                  <a:pt x="13213" y="1312"/>
                  <a:pt x="13083" y="1748"/>
                  <a:pt x="12953" y="2184"/>
                </a:cubicBezTo>
                <a:cubicBezTo>
                  <a:pt x="12868" y="2465"/>
                  <a:pt x="12729" y="2652"/>
                  <a:pt x="12535" y="2746"/>
                </a:cubicBezTo>
                <a:cubicBezTo>
                  <a:pt x="12341" y="2839"/>
                  <a:pt x="12125" y="2886"/>
                  <a:pt x="11886" y="2886"/>
                </a:cubicBezTo>
                <a:cubicBezTo>
                  <a:pt x="11695" y="2886"/>
                  <a:pt x="11537" y="2849"/>
                  <a:pt x="11413" y="2775"/>
                </a:cubicBezTo>
                <a:cubicBezTo>
                  <a:pt x="11289" y="2702"/>
                  <a:pt x="11227" y="2609"/>
                  <a:pt x="11227" y="2498"/>
                </a:cubicBezTo>
                <a:cubicBezTo>
                  <a:pt x="11227" y="2431"/>
                  <a:pt x="11250" y="2373"/>
                  <a:pt x="11298" y="2324"/>
                </a:cubicBezTo>
                <a:cubicBezTo>
                  <a:pt x="11346" y="2275"/>
                  <a:pt x="11402" y="2250"/>
                  <a:pt x="11466" y="2250"/>
                </a:cubicBezTo>
                <a:cubicBezTo>
                  <a:pt x="11534" y="2250"/>
                  <a:pt x="11590" y="2275"/>
                  <a:pt x="11636" y="2325"/>
                </a:cubicBezTo>
                <a:cubicBezTo>
                  <a:pt x="11681" y="2375"/>
                  <a:pt x="11704" y="2439"/>
                  <a:pt x="11704" y="2516"/>
                </a:cubicBezTo>
                <a:cubicBezTo>
                  <a:pt x="11704" y="2622"/>
                  <a:pt x="11656" y="2702"/>
                  <a:pt x="11560" y="2758"/>
                </a:cubicBezTo>
                <a:cubicBezTo>
                  <a:pt x="11619" y="2793"/>
                  <a:pt x="11685" y="2811"/>
                  <a:pt x="11758" y="2811"/>
                </a:cubicBezTo>
                <a:cubicBezTo>
                  <a:pt x="11831" y="2811"/>
                  <a:pt x="11896" y="2795"/>
                  <a:pt x="11952" y="2763"/>
                </a:cubicBezTo>
                <a:cubicBezTo>
                  <a:pt x="12009" y="2731"/>
                  <a:pt x="12055" y="2684"/>
                  <a:pt x="12091" y="2622"/>
                </a:cubicBezTo>
                <a:cubicBezTo>
                  <a:pt x="12126" y="2560"/>
                  <a:pt x="12161" y="2473"/>
                  <a:pt x="12194" y="2362"/>
                </a:cubicBezTo>
                <a:cubicBezTo>
                  <a:pt x="12233" y="2235"/>
                  <a:pt x="12273" y="2108"/>
                  <a:pt x="12312" y="1981"/>
                </a:cubicBezTo>
                <a:cubicBezTo>
                  <a:pt x="12310" y="1979"/>
                  <a:pt x="12307" y="1977"/>
                  <a:pt x="12305" y="1975"/>
                </a:cubicBezTo>
                <a:cubicBezTo>
                  <a:pt x="12094" y="2136"/>
                  <a:pt x="11910" y="2216"/>
                  <a:pt x="11752" y="2216"/>
                </a:cubicBezTo>
                <a:cubicBezTo>
                  <a:pt x="11653" y="2216"/>
                  <a:pt x="11572" y="2189"/>
                  <a:pt x="11508" y="2134"/>
                </a:cubicBezTo>
                <a:cubicBezTo>
                  <a:pt x="11444" y="2079"/>
                  <a:pt x="11412" y="2010"/>
                  <a:pt x="11412" y="1928"/>
                </a:cubicBezTo>
                <a:cubicBezTo>
                  <a:pt x="11412" y="1866"/>
                  <a:pt x="11427" y="1785"/>
                  <a:pt x="11458" y="1685"/>
                </a:cubicBezTo>
                <a:cubicBezTo>
                  <a:pt x="11499" y="1547"/>
                  <a:pt x="11540" y="1409"/>
                  <a:pt x="11581" y="1271"/>
                </a:cubicBezTo>
                <a:cubicBezTo>
                  <a:pt x="11588" y="1250"/>
                  <a:pt x="11592" y="1230"/>
                  <a:pt x="11592" y="1212"/>
                </a:cubicBezTo>
                <a:cubicBezTo>
                  <a:pt x="11592" y="1184"/>
                  <a:pt x="11584" y="1171"/>
                  <a:pt x="11566" y="1171"/>
                </a:cubicBezTo>
                <a:cubicBezTo>
                  <a:pt x="11530" y="1171"/>
                  <a:pt x="11477" y="1243"/>
                  <a:pt x="11406" y="1387"/>
                </a:cubicBezTo>
                <a:cubicBezTo>
                  <a:pt x="11386" y="1376"/>
                  <a:pt x="11365" y="1365"/>
                  <a:pt x="11344" y="1355"/>
                </a:cubicBezTo>
                <a:cubicBezTo>
                  <a:pt x="11417" y="1190"/>
                  <a:pt x="11510" y="1064"/>
                  <a:pt x="11624" y="975"/>
                </a:cubicBezTo>
                <a:cubicBezTo>
                  <a:pt x="11737" y="886"/>
                  <a:pt x="11859" y="842"/>
                  <a:pt x="11987" y="842"/>
                </a:cubicBezTo>
                <a:close/>
                <a:moveTo>
                  <a:pt x="5230" y="826"/>
                </a:moveTo>
                <a:cubicBezTo>
                  <a:pt x="5347" y="826"/>
                  <a:pt x="5438" y="856"/>
                  <a:pt x="5505" y="914"/>
                </a:cubicBezTo>
                <a:cubicBezTo>
                  <a:pt x="5508" y="901"/>
                  <a:pt x="5510" y="889"/>
                  <a:pt x="5513" y="876"/>
                </a:cubicBezTo>
                <a:cubicBezTo>
                  <a:pt x="5746" y="876"/>
                  <a:pt x="5979" y="876"/>
                  <a:pt x="6211" y="876"/>
                </a:cubicBezTo>
                <a:cubicBezTo>
                  <a:pt x="6030" y="1488"/>
                  <a:pt x="5932" y="1818"/>
                  <a:pt x="5917" y="1866"/>
                </a:cubicBezTo>
                <a:cubicBezTo>
                  <a:pt x="5901" y="1914"/>
                  <a:pt x="5894" y="1947"/>
                  <a:pt x="5894" y="1967"/>
                </a:cubicBezTo>
                <a:cubicBezTo>
                  <a:pt x="5894" y="1977"/>
                  <a:pt x="5898" y="1987"/>
                  <a:pt x="5907" y="1996"/>
                </a:cubicBezTo>
                <a:cubicBezTo>
                  <a:pt x="5916" y="2005"/>
                  <a:pt x="5925" y="2010"/>
                  <a:pt x="5933" y="2010"/>
                </a:cubicBezTo>
                <a:cubicBezTo>
                  <a:pt x="5955" y="2010"/>
                  <a:pt x="5987" y="1979"/>
                  <a:pt x="6028" y="1916"/>
                </a:cubicBezTo>
                <a:cubicBezTo>
                  <a:pt x="6070" y="1854"/>
                  <a:pt x="6108" y="1781"/>
                  <a:pt x="6140" y="1699"/>
                </a:cubicBezTo>
                <a:cubicBezTo>
                  <a:pt x="6159" y="1709"/>
                  <a:pt x="6178" y="1718"/>
                  <a:pt x="6197" y="1728"/>
                </a:cubicBezTo>
                <a:cubicBezTo>
                  <a:pt x="6076" y="2054"/>
                  <a:pt x="5886" y="2216"/>
                  <a:pt x="5628" y="2216"/>
                </a:cubicBezTo>
                <a:cubicBezTo>
                  <a:pt x="5542" y="2216"/>
                  <a:pt x="5464" y="2193"/>
                  <a:pt x="5396" y="2148"/>
                </a:cubicBezTo>
                <a:cubicBezTo>
                  <a:pt x="5327" y="2102"/>
                  <a:pt x="5279" y="2040"/>
                  <a:pt x="5253" y="1963"/>
                </a:cubicBezTo>
                <a:cubicBezTo>
                  <a:pt x="5091" y="2132"/>
                  <a:pt x="4916" y="2216"/>
                  <a:pt x="4728" y="2216"/>
                </a:cubicBezTo>
                <a:cubicBezTo>
                  <a:pt x="4590" y="2216"/>
                  <a:pt x="4477" y="2173"/>
                  <a:pt x="4388" y="2087"/>
                </a:cubicBezTo>
                <a:cubicBezTo>
                  <a:pt x="4299" y="2000"/>
                  <a:pt x="4255" y="1890"/>
                  <a:pt x="4255" y="1757"/>
                </a:cubicBezTo>
                <a:cubicBezTo>
                  <a:pt x="4255" y="1522"/>
                  <a:pt x="4355" y="1308"/>
                  <a:pt x="4556" y="1115"/>
                </a:cubicBezTo>
                <a:cubicBezTo>
                  <a:pt x="4757" y="923"/>
                  <a:pt x="4982" y="826"/>
                  <a:pt x="5230" y="826"/>
                </a:cubicBezTo>
                <a:close/>
                <a:moveTo>
                  <a:pt x="14324" y="823"/>
                </a:moveTo>
                <a:cubicBezTo>
                  <a:pt x="14550" y="823"/>
                  <a:pt x="14734" y="877"/>
                  <a:pt x="14876" y="986"/>
                </a:cubicBezTo>
                <a:cubicBezTo>
                  <a:pt x="15018" y="1094"/>
                  <a:pt x="15090" y="1232"/>
                  <a:pt x="15090" y="1400"/>
                </a:cubicBezTo>
                <a:cubicBezTo>
                  <a:pt x="15090" y="1630"/>
                  <a:pt x="14994" y="1824"/>
                  <a:pt x="14804" y="1981"/>
                </a:cubicBezTo>
                <a:cubicBezTo>
                  <a:pt x="14614" y="2138"/>
                  <a:pt x="14376" y="2216"/>
                  <a:pt x="14092" y="2216"/>
                </a:cubicBezTo>
                <a:cubicBezTo>
                  <a:pt x="13872" y="2216"/>
                  <a:pt x="13695" y="2158"/>
                  <a:pt x="13561" y="2043"/>
                </a:cubicBezTo>
                <a:cubicBezTo>
                  <a:pt x="13427" y="1927"/>
                  <a:pt x="13360" y="1776"/>
                  <a:pt x="13360" y="1590"/>
                </a:cubicBezTo>
                <a:cubicBezTo>
                  <a:pt x="13360" y="1373"/>
                  <a:pt x="13452" y="1191"/>
                  <a:pt x="13637" y="1044"/>
                </a:cubicBezTo>
                <a:cubicBezTo>
                  <a:pt x="13822" y="897"/>
                  <a:pt x="14051" y="823"/>
                  <a:pt x="14324" y="823"/>
                </a:cubicBezTo>
                <a:close/>
                <a:moveTo>
                  <a:pt x="16227" y="810"/>
                </a:moveTo>
                <a:cubicBezTo>
                  <a:pt x="16047" y="1419"/>
                  <a:pt x="15952" y="1739"/>
                  <a:pt x="15942" y="1772"/>
                </a:cubicBezTo>
                <a:cubicBezTo>
                  <a:pt x="15932" y="1805"/>
                  <a:pt x="15927" y="1828"/>
                  <a:pt x="15927" y="1843"/>
                </a:cubicBezTo>
                <a:cubicBezTo>
                  <a:pt x="15927" y="1871"/>
                  <a:pt x="15938" y="1885"/>
                  <a:pt x="15961" y="1885"/>
                </a:cubicBezTo>
                <a:cubicBezTo>
                  <a:pt x="15973" y="1885"/>
                  <a:pt x="15989" y="1879"/>
                  <a:pt x="16007" y="1867"/>
                </a:cubicBezTo>
                <a:cubicBezTo>
                  <a:pt x="16025" y="1855"/>
                  <a:pt x="16044" y="1840"/>
                  <a:pt x="16066" y="1820"/>
                </a:cubicBezTo>
                <a:cubicBezTo>
                  <a:pt x="16087" y="1800"/>
                  <a:pt x="16108" y="1779"/>
                  <a:pt x="16129" y="1755"/>
                </a:cubicBezTo>
                <a:cubicBezTo>
                  <a:pt x="16149" y="1732"/>
                  <a:pt x="16170" y="1707"/>
                  <a:pt x="16190" y="1681"/>
                </a:cubicBezTo>
                <a:cubicBezTo>
                  <a:pt x="16196" y="1675"/>
                  <a:pt x="16202" y="1669"/>
                  <a:pt x="16208" y="1662"/>
                </a:cubicBezTo>
                <a:cubicBezTo>
                  <a:pt x="16213" y="1656"/>
                  <a:pt x="16233" y="1593"/>
                  <a:pt x="16268" y="1475"/>
                </a:cubicBezTo>
                <a:cubicBezTo>
                  <a:pt x="16327" y="1275"/>
                  <a:pt x="16387" y="1075"/>
                  <a:pt x="16446" y="876"/>
                </a:cubicBezTo>
                <a:cubicBezTo>
                  <a:pt x="16682" y="876"/>
                  <a:pt x="16918" y="876"/>
                  <a:pt x="17153" y="876"/>
                </a:cubicBezTo>
                <a:cubicBezTo>
                  <a:pt x="17087" y="1097"/>
                  <a:pt x="17021" y="1319"/>
                  <a:pt x="16956" y="1540"/>
                </a:cubicBezTo>
                <a:cubicBezTo>
                  <a:pt x="16894" y="1751"/>
                  <a:pt x="16862" y="1862"/>
                  <a:pt x="16858" y="1875"/>
                </a:cubicBezTo>
                <a:cubicBezTo>
                  <a:pt x="16855" y="1888"/>
                  <a:pt x="16853" y="1900"/>
                  <a:pt x="16853" y="1912"/>
                </a:cubicBezTo>
                <a:cubicBezTo>
                  <a:pt x="16853" y="1944"/>
                  <a:pt x="16864" y="1960"/>
                  <a:pt x="16887" y="1960"/>
                </a:cubicBezTo>
                <a:cubicBezTo>
                  <a:pt x="16914" y="1960"/>
                  <a:pt x="16948" y="1931"/>
                  <a:pt x="16988" y="1871"/>
                </a:cubicBezTo>
                <a:cubicBezTo>
                  <a:pt x="17028" y="1812"/>
                  <a:pt x="17061" y="1739"/>
                  <a:pt x="17087" y="1653"/>
                </a:cubicBezTo>
                <a:cubicBezTo>
                  <a:pt x="17109" y="1660"/>
                  <a:pt x="17131" y="1668"/>
                  <a:pt x="17153" y="1675"/>
                </a:cubicBezTo>
                <a:cubicBezTo>
                  <a:pt x="17031" y="2036"/>
                  <a:pt x="16822" y="2216"/>
                  <a:pt x="16527" y="2216"/>
                </a:cubicBezTo>
                <a:cubicBezTo>
                  <a:pt x="16419" y="2216"/>
                  <a:pt x="16332" y="2190"/>
                  <a:pt x="16267" y="2136"/>
                </a:cubicBezTo>
                <a:cubicBezTo>
                  <a:pt x="16202" y="2083"/>
                  <a:pt x="16170" y="2012"/>
                  <a:pt x="16170" y="1925"/>
                </a:cubicBezTo>
                <a:cubicBezTo>
                  <a:pt x="16170" y="1895"/>
                  <a:pt x="16175" y="1854"/>
                  <a:pt x="16186" y="1803"/>
                </a:cubicBezTo>
                <a:cubicBezTo>
                  <a:pt x="16184" y="1801"/>
                  <a:pt x="16182" y="1799"/>
                  <a:pt x="16180" y="1797"/>
                </a:cubicBezTo>
                <a:cubicBezTo>
                  <a:pt x="15942" y="2077"/>
                  <a:pt x="15729" y="2216"/>
                  <a:pt x="15541" y="2216"/>
                </a:cubicBezTo>
                <a:cubicBezTo>
                  <a:pt x="15445" y="2216"/>
                  <a:pt x="15367" y="2189"/>
                  <a:pt x="15307" y="2133"/>
                </a:cubicBezTo>
                <a:cubicBezTo>
                  <a:pt x="15247" y="2078"/>
                  <a:pt x="15217" y="2006"/>
                  <a:pt x="15217" y="1918"/>
                </a:cubicBezTo>
                <a:cubicBezTo>
                  <a:pt x="15217" y="1872"/>
                  <a:pt x="15229" y="1807"/>
                  <a:pt x="15254" y="1726"/>
                </a:cubicBezTo>
                <a:cubicBezTo>
                  <a:pt x="15331" y="1464"/>
                  <a:pt x="15409" y="1202"/>
                  <a:pt x="15486" y="940"/>
                </a:cubicBezTo>
                <a:cubicBezTo>
                  <a:pt x="15422" y="940"/>
                  <a:pt x="15357" y="940"/>
                  <a:pt x="15292" y="940"/>
                </a:cubicBezTo>
                <a:cubicBezTo>
                  <a:pt x="15298" y="919"/>
                  <a:pt x="15304" y="897"/>
                  <a:pt x="15311" y="876"/>
                </a:cubicBezTo>
                <a:cubicBezTo>
                  <a:pt x="15667" y="876"/>
                  <a:pt x="15972" y="854"/>
                  <a:pt x="16227" y="810"/>
                </a:cubicBezTo>
                <a:close/>
                <a:moveTo>
                  <a:pt x="7400" y="810"/>
                </a:moveTo>
                <a:cubicBezTo>
                  <a:pt x="7356" y="950"/>
                  <a:pt x="7311" y="1090"/>
                  <a:pt x="7266" y="1230"/>
                </a:cubicBezTo>
                <a:cubicBezTo>
                  <a:pt x="7268" y="1232"/>
                  <a:pt x="7270" y="1234"/>
                  <a:pt x="7272" y="1236"/>
                </a:cubicBezTo>
                <a:cubicBezTo>
                  <a:pt x="7492" y="963"/>
                  <a:pt x="7710" y="826"/>
                  <a:pt x="7924" y="826"/>
                </a:cubicBezTo>
                <a:cubicBezTo>
                  <a:pt x="8011" y="826"/>
                  <a:pt x="8084" y="852"/>
                  <a:pt x="8144" y="902"/>
                </a:cubicBezTo>
                <a:cubicBezTo>
                  <a:pt x="8203" y="953"/>
                  <a:pt x="8233" y="1015"/>
                  <a:pt x="8233" y="1089"/>
                </a:cubicBezTo>
                <a:cubicBezTo>
                  <a:pt x="8233" y="1146"/>
                  <a:pt x="8216" y="1235"/>
                  <a:pt x="8180" y="1355"/>
                </a:cubicBezTo>
                <a:cubicBezTo>
                  <a:pt x="8134" y="1511"/>
                  <a:pt x="8088" y="1666"/>
                  <a:pt x="8041" y="1822"/>
                </a:cubicBezTo>
                <a:cubicBezTo>
                  <a:pt x="8030" y="1862"/>
                  <a:pt x="8024" y="1895"/>
                  <a:pt x="8024" y="1922"/>
                </a:cubicBezTo>
                <a:cubicBezTo>
                  <a:pt x="8024" y="1931"/>
                  <a:pt x="8028" y="1940"/>
                  <a:pt x="8035" y="1948"/>
                </a:cubicBezTo>
                <a:cubicBezTo>
                  <a:pt x="8042" y="1956"/>
                  <a:pt x="8050" y="1960"/>
                  <a:pt x="8059" y="1960"/>
                </a:cubicBezTo>
                <a:cubicBezTo>
                  <a:pt x="8086" y="1960"/>
                  <a:pt x="8119" y="1932"/>
                  <a:pt x="8158" y="1874"/>
                </a:cubicBezTo>
                <a:cubicBezTo>
                  <a:pt x="8196" y="1817"/>
                  <a:pt x="8230" y="1743"/>
                  <a:pt x="8258" y="1653"/>
                </a:cubicBezTo>
                <a:cubicBezTo>
                  <a:pt x="8280" y="1661"/>
                  <a:pt x="8302" y="1670"/>
                  <a:pt x="8324" y="1678"/>
                </a:cubicBezTo>
                <a:cubicBezTo>
                  <a:pt x="8215" y="2037"/>
                  <a:pt x="8010" y="2216"/>
                  <a:pt x="7709" y="2216"/>
                </a:cubicBezTo>
                <a:cubicBezTo>
                  <a:pt x="7597" y="2216"/>
                  <a:pt x="7507" y="2191"/>
                  <a:pt x="7439" y="2139"/>
                </a:cubicBezTo>
                <a:cubicBezTo>
                  <a:pt x="7371" y="2087"/>
                  <a:pt x="7338" y="2019"/>
                  <a:pt x="7338" y="1935"/>
                </a:cubicBezTo>
                <a:cubicBezTo>
                  <a:pt x="7338" y="1890"/>
                  <a:pt x="7345" y="1841"/>
                  <a:pt x="7360" y="1787"/>
                </a:cubicBezTo>
                <a:cubicBezTo>
                  <a:pt x="7409" y="1618"/>
                  <a:pt x="7459" y="1450"/>
                  <a:pt x="7509" y="1281"/>
                </a:cubicBezTo>
                <a:cubicBezTo>
                  <a:pt x="7522" y="1235"/>
                  <a:pt x="7529" y="1201"/>
                  <a:pt x="7529" y="1180"/>
                </a:cubicBezTo>
                <a:cubicBezTo>
                  <a:pt x="7529" y="1153"/>
                  <a:pt x="7518" y="1140"/>
                  <a:pt x="7496" y="1140"/>
                </a:cubicBezTo>
                <a:cubicBezTo>
                  <a:pt x="7484" y="1140"/>
                  <a:pt x="7469" y="1145"/>
                  <a:pt x="7452" y="1155"/>
                </a:cubicBezTo>
                <a:cubicBezTo>
                  <a:pt x="7435" y="1165"/>
                  <a:pt x="7416" y="1180"/>
                  <a:pt x="7395" y="1199"/>
                </a:cubicBezTo>
                <a:cubicBezTo>
                  <a:pt x="7374" y="1219"/>
                  <a:pt x="7351" y="1243"/>
                  <a:pt x="7325" y="1271"/>
                </a:cubicBezTo>
                <a:cubicBezTo>
                  <a:pt x="7299" y="1300"/>
                  <a:pt x="7270" y="1334"/>
                  <a:pt x="7237" y="1374"/>
                </a:cubicBezTo>
                <a:cubicBezTo>
                  <a:pt x="7234" y="1378"/>
                  <a:pt x="7206" y="1469"/>
                  <a:pt x="7153" y="1646"/>
                </a:cubicBezTo>
                <a:cubicBezTo>
                  <a:pt x="7098" y="1833"/>
                  <a:pt x="7042" y="2020"/>
                  <a:pt x="6986" y="2207"/>
                </a:cubicBezTo>
                <a:cubicBezTo>
                  <a:pt x="6752" y="2207"/>
                  <a:pt x="6517" y="2207"/>
                  <a:pt x="6282" y="2207"/>
                </a:cubicBezTo>
                <a:cubicBezTo>
                  <a:pt x="6407" y="1784"/>
                  <a:pt x="6532" y="1362"/>
                  <a:pt x="6657" y="940"/>
                </a:cubicBezTo>
                <a:cubicBezTo>
                  <a:pt x="6592" y="940"/>
                  <a:pt x="6527" y="940"/>
                  <a:pt x="6462" y="940"/>
                </a:cubicBezTo>
                <a:cubicBezTo>
                  <a:pt x="6469" y="919"/>
                  <a:pt x="6476" y="897"/>
                  <a:pt x="6483" y="876"/>
                </a:cubicBezTo>
                <a:cubicBezTo>
                  <a:pt x="6495" y="876"/>
                  <a:pt x="6507" y="876"/>
                  <a:pt x="6520" y="876"/>
                </a:cubicBezTo>
                <a:cubicBezTo>
                  <a:pt x="6629" y="876"/>
                  <a:pt x="6776" y="870"/>
                  <a:pt x="6962" y="857"/>
                </a:cubicBezTo>
                <a:cubicBezTo>
                  <a:pt x="7148" y="845"/>
                  <a:pt x="7294" y="829"/>
                  <a:pt x="7400" y="810"/>
                </a:cubicBezTo>
                <a:close/>
                <a:moveTo>
                  <a:pt x="306" y="59"/>
                </a:moveTo>
                <a:cubicBezTo>
                  <a:pt x="1030" y="59"/>
                  <a:pt x="1754" y="59"/>
                  <a:pt x="2479" y="59"/>
                </a:cubicBezTo>
                <a:cubicBezTo>
                  <a:pt x="2412" y="283"/>
                  <a:pt x="2345" y="506"/>
                  <a:pt x="2278" y="730"/>
                </a:cubicBezTo>
                <a:cubicBezTo>
                  <a:pt x="2254" y="730"/>
                  <a:pt x="2231" y="730"/>
                  <a:pt x="2207" y="730"/>
                </a:cubicBezTo>
                <a:cubicBezTo>
                  <a:pt x="2207" y="725"/>
                  <a:pt x="2207" y="719"/>
                  <a:pt x="2207" y="714"/>
                </a:cubicBezTo>
                <a:cubicBezTo>
                  <a:pt x="2207" y="569"/>
                  <a:pt x="2171" y="444"/>
                  <a:pt x="2101" y="338"/>
                </a:cubicBezTo>
                <a:cubicBezTo>
                  <a:pt x="2030" y="233"/>
                  <a:pt x="1932" y="165"/>
                  <a:pt x="1807" y="134"/>
                </a:cubicBezTo>
                <a:cubicBezTo>
                  <a:pt x="1612" y="800"/>
                  <a:pt x="1416" y="1466"/>
                  <a:pt x="1220" y="2132"/>
                </a:cubicBezTo>
                <a:cubicBezTo>
                  <a:pt x="1332" y="2132"/>
                  <a:pt x="1444" y="2132"/>
                  <a:pt x="1555" y="2132"/>
                </a:cubicBezTo>
                <a:cubicBezTo>
                  <a:pt x="1548" y="2157"/>
                  <a:pt x="1540" y="2182"/>
                  <a:pt x="1532" y="2207"/>
                </a:cubicBezTo>
                <a:cubicBezTo>
                  <a:pt x="1021" y="2207"/>
                  <a:pt x="511" y="2207"/>
                  <a:pt x="0" y="2207"/>
                </a:cubicBezTo>
                <a:cubicBezTo>
                  <a:pt x="7" y="2182"/>
                  <a:pt x="15" y="2157"/>
                  <a:pt x="22" y="2132"/>
                </a:cubicBezTo>
                <a:cubicBezTo>
                  <a:pt x="124" y="2132"/>
                  <a:pt x="226" y="2132"/>
                  <a:pt x="328" y="2132"/>
                </a:cubicBezTo>
                <a:cubicBezTo>
                  <a:pt x="522" y="1466"/>
                  <a:pt x="717" y="800"/>
                  <a:pt x="912" y="134"/>
                </a:cubicBezTo>
                <a:cubicBezTo>
                  <a:pt x="785" y="142"/>
                  <a:pt x="655" y="201"/>
                  <a:pt x="522" y="313"/>
                </a:cubicBezTo>
                <a:cubicBezTo>
                  <a:pt x="388" y="424"/>
                  <a:pt x="277" y="568"/>
                  <a:pt x="189" y="744"/>
                </a:cubicBezTo>
                <a:cubicBezTo>
                  <a:pt x="163" y="744"/>
                  <a:pt x="137" y="744"/>
                  <a:pt x="111" y="744"/>
                </a:cubicBezTo>
                <a:cubicBezTo>
                  <a:pt x="176" y="516"/>
                  <a:pt x="241" y="287"/>
                  <a:pt x="306" y="59"/>
                </a:cubicBezTo>
                <a:close/>
                <a:moveTo>
                  <a:pt x="9737" y="0"/>
                </a:moveTo>
                <a:cubicBezTo>
                  <a:pt x="9598" y="468"/>
                  <a:pt x="9459" y="937"/>
                  <a:pt x="9320" y="1406"/>
                </a:cubicBezTo>
                <a:cubicBezTo>
                  <a:pt x="9392" y="1404"/>
                  <a:pt x="9471" y="1310"/>
                  <a:pt x="9557" y="1124"/>
                </a:cubicBezTo>
                <a:cubicBezTo>
                  <a:pt x="9596" y="1037"/>
                  <a:pt x="9629" y="975"/>
                  <a:pt x="9656" y="939"/>
                </a:cubicBezTo>
                <a:cubicBezTo>
                  <a:pt x="9682" y="903"/>
                  <a:pt x="9718" y="873"/>
                  <a:pt x="9761" y="848"/>
                </a:cubicBezTo>
                <a:cubicBezTo>
                  <a:pt x="9804" y="823"/>
                  <a:pt x="9850" y="810"/>
                  <a:pt x="9898" y="810"/>
                </a:cubicBezTo>
                <a:cubicBezTo>
                  <a:pt x="9962" y="810"/>
                  <a:pt x="10016" y="831"/>
                  <a:pt x="10059" y="873"/>
                </a:cubicBezTo>
                <a:cubicBezTo>
                  <a:pt x="10102" y="914"/>
                  <a:pt x="10123" y="966"/>
                  <a:pt x="10123" y="1026"/>
                </a:cubicBezTo>
                <a:cubicBezTo>
                  <a:pt x="10123" y="1088"/>
                  <a:pt x="10106" y="1139"/>
                  <a:pt x="10070" y="1179"/>
                </a:cubicBezTo>
                <a:cubicBezTo>
                  <a:pt x="10035" y="1219"/>
                  <a:pt x="9990" y="1239"/>
                  <a:pt x="9934" y="1239"/>
                </a:cubicBezTo>
                <a:cubicBezTo>
                  <a:pt x="9881" y="1239"/>
                  <a:pt x="9835" y="1219"/>
                  <a:pt x="9797" y="1179"/>
                </a:cubicBezTo>
                <a:cubicBezTo>
                  <a:pt x="9759" y="1138"/>
                  <a:pt x="9740" y="1089"/>
                  <a:pt x="9740" y="1033"/>
                </a:cubicBezTo>
                <a:cubicBezTo>
                  <a:pt x="9740" y="1002"/>
                  <a:pt x="9747" y="971"/>
                  <a:pt x="9760" y="940"/>
                </a:cubicBezTo>
                <a:cubicBezTo>
                  <a:pt x="9728" y="955"/>
                  <a:pt x="9702" y="977"/>
                  <a:pt x="9683" y="1007"/>
                </a:cubicBezTo>
                <a:cubicBezTo>
                  <a:pt x="9664" y="1037"/>
                  <a:pt x="9632" y="1103"/>
                  <a:pt x="9586" y="1206"/>
                </a:cubicBezTo>
                <a:cubicBezTo>
                  <a:pt x="9568" y="1250"/>
                  <a:pt x="9536" y="1297"/>
                  <a:pt x="9491" y="1347"/>
                </a:cubicBezTo>
                <a:cubicBezTo>
                  <a:pt x="9495" y="1348"/>
                  <a:pt x="9499" y="1349"/>
                  <a:pt x="9503" y="1350"/>
                </a:cubicBezTo>
                <a:cubicBezTo>
                  <a:pt x="9535" y="1342"/>
                  <a:pt x="9567" y="1334"/>
                  <a:pt x="9599" y="1326"/>
                </a:cubicBezTo>
                <a:cubicBezTo>
                  <a:pt x="9629" y="1318"/>
                  <a:pt x="9658" y="1315"/>
                  <a:pt x="9686" y="1315"/>
                </a:cubicBezTo>
                <a:cubicBezTo>
                  <a:pt x="9786" y="1315"/>
                  <a:pt x="9871" y="1340"/>
                  <a:pt x="9939" y="1392"/>
                </a:cubicBezTo>
                <a:cubicBezTo>
                  <a:pt x="10008" y="1443"/>
                  <a:pt x="10043" y="1505"/>
                  <a:pt x="10043" y="1577"/>
                </a:cubicBezTo>
                <a:cubicBezTo>
                  <a:pt x="10043" y="1606"/>
                  <a:pt x="10037" y="1641"/>
                  <a:pt x="10025" y="1681"/>
                </a:cubicBezTo>
                <a:cubicBezTo>
                  <a:pt x="10006" y="1749"/>
                  <a:pt x="9986" y="1817"/>
                  <a:pt x="9967" y="1885"/>
                </a:cubicBezTo>
                <a:cubicBezTo>
                  <a:pt x="9955" y="1924"/>
                  <a:pt x="9949" y="1952"/>
                  <a:pt x="9949" y="1967"/>
                </a:cubicBezTo>
                <a:cubicBezTo>
                  <a:pt x="9949" y="1983"/>
                  <a:pt x="9956" y="1991"/>
                  <a:pt x="9969" y="1991"/>
                </a:cubicBezTo>
                <a:cubicBezTo>
                  <a:pt x="9998" y="1991"/>
                  <a:pt x="10041" y="1916"/>
                  <a:pt x="10100" y="1768"/>
                </a:cubicBezTo>
                <a:cubicBezTo>
                  <a:pt x="10117" y="1775"/>
                  <a:pt x="10135" y="1783"/>
                  <a:pt x="10152" y="1790"/>
                </a:cubicBezTo>
                <a:cubicBezTo>
                  <a:pt x="10084" y="1974"/>
                  <a:pt x="10013" y="2091"/>
                  <a:pt x="9939" y="2141"/>
                </a:cubicBezTo>
                <a:cubicBezTo>
                  <a:pt x="9865" y="2191"/>
                  <a:pt x="9776" y="2216"/>
                  <a:pt x="9674" y="2216"/>
                </a:cubicBezTo>
                <a:cubicBezTo>
                  <a:pt x="9569" y="2216"/>
                  <a:pt x="9488" y="2193"/>
                  <a:pt x="9430" y="2148"/>
                </a:cubicBezTo>
                <a:cubicBezTo>
                  <a:pt x="9372" y="2102"/>
                  <a:pt x="9343" y="2038"/>
                  <a:pt x="9343" y="1957"/>
                </a:cubicBezTo>
                <a:cubicBezTo>
                  <a:pt x="9343" y="1911"/>
                  <a:pt x="9351" y="1860"/>
                  <a:pt x="9368" y="1805"/>
                </a:cubicBezTo>
                <a:cubicBezTo>
                  <a:pt x="9385" y="1746"/>
                  <a:pt x="9402" y="1686"/>
                  <a:pt x="9419" y="1627"/>
                </a:cubicBezTo>
                <a:cubicBezTo>
                  <a:pt x="9425" y="1607"/>
                  <a:pt x="9428" y="1588"/>
                  <a:pt x="9428" y="1571"/>
                </a:cubicBezTo>
                <a:cubicBezTo>
                  <a:pt x="9428" y="1507"/>
                  <a:pt x="9385" y="1475"/>
                  <a:pt x="9299" y="1475"/>
                </a:cubicBezTo>
                <a:cubicBezTo>
                  <a:pt x="9226" y="1719"/>
                  <a:pt x="9153" y="1963"/>
                  <a:pt x="9080" y="2207"/>
                </a:cubicBezTo>
                <a:cubicBezTo>
                  <a:pt x="8844" y="2207"/>
                  <a:pt x="8609" y="2207"/>
                  <a:pt x="8373" y="2207"/>
                </a:cubicBezTo>
                <a:cubicBezTo>
                  <a:pt x="8582" y="1513"/>
                  <a:pt x="8791" y="819"/>
                  <a:pt x="8999" y="125"/>
                </a:cubicBezTo>
                <a:cubicBezTo>
                  <a:pt x="8935" y="125"/>
                  <a:pt x="8871" y="125"/>
                  <a:pt x="8808" y="125"/>
                </a:cubicBezTo>
                <a:cubicBezTo>
                  <a:pt x="8813" y="103"/>
                  <a:pt x="8819" y="81"/>
                  <a:pt x="8825" y="59"/>
                </a:cubicBezTo>
                <a:cubicBezTo>
                  <a:pt x="8832" y="59"/>
                  <a:pt x="8839" y="59"/>
                  <a:pt x="8846" y="59"/>
                </a:cubicBezTo>
                <a:cubicBezTo>
                  <a:pt x="8950" y="59"/>
                  <a:pt x="9100" y="54"/>
                  <a:pt x="9296" y="44"/>
                </a:cubicBezTo>
                <a:cubicBezTo>
                  <a:pt x="9491" y="34"/>
                  <a:pt x="9638" y="19"/>
                  <a:pt x="9737" y="0"/>
                </a:cubicBezTo>
                <a:close/>
                <a:moveTo>
                  <a:pt x="3462" y="0"/>
                </a:moveTo>
                <a:cubicBezTo>
                  <a:pt x="3339" y="412"/>
                  <a:pt x="3215" y="824"/>
                  <a:pt x="3091" y="1236"/>
                </a:cubicBezTo>
                <a:cubicBezTo>
                  <a:pt x="3311" y="963"/>
                  <a:pt x="3529" y="826"/>
                  <a:pt x="3743" y="826"/>
                </a:cubicBezTo>
                <a:cubicBezTo>
                  <a:pt x="3830" y="826"/>
                  <a:pt x="3903" y="852"/>
                  <a:pt x="3963" y="902"/>
                </a:cubicBezTo>
                <a:cubicBezTo>
                  <a:pt x="4022" y="953"/>
                  <a:pt x="4052" y="1015"/>
                  <a:pt x="4052" y="1089"/>
                </a:cubicBezTo>
                <a:cubicBezTo>
                  <a:pt x="4052" y="1146"/>
                  <a:pt x="4035" y="1235"/>
                  <a:pt x="3999" y="1355"/>
                </a:cubicBezTo>
                <a:cubicBezTo>
                  <a:pt x="3953" y="1511"/>
                  <a:pt x="3907" y="1666"/>
                  <a:pt x="3860" y="1822"/>
                </a:cubicBezTo>
                <a:cubicBezTo>
                  <a:pt x="3849" y="1862"/>
                  <a:pt x="3843" y="1895"/>
                  <a:pt x="3843" y="1922"/>
                </a:cubicBezTo>
                <a:cubicBezTo>
                  <a:pt x="3843" y="1931"/>
                  <a:pt x="3847" y="1940"/>
                  <a:pt x="3854" y="1948"/>
                </a:cubicBezTo>
                <a:cubicBezTo>
                  <a:pt x="3861" y="1956"/>
                  <a:pt x="3869" y="1960"/>
                  <a:pt x="3878" y="1960"/>
                </a:cubicBezTo>
                <a:cubicBezTo>
                  <a:pt x="3905" y="1960"/>
                  <a:pt x="3938" y="1932"/>
                  <a:pt x="3977" y="1874"/>
                </a:cubicBezTo>
                <a:cubicBezTo>
                  <a:pt x="4015" y="1817"/>
                  <a:pt x="4049" y="1743"/>
                  <a:pt x="4077" y="1653"/>
                </a:cubicBezTo>
                <a:cubicBezTo>
                  <a:pt x="4099" y="1661"/>
                  <a:pt x="4121" y="1670"/>
                  <a:pt x="4143" y="1678"/>
                </a:cubicBezTo>
                <a:cubicBezTo>
                  <a:pt x="4034" y="2037"/>
                  <a:pt x="3829" y="2216"/>
                  <a:pt x="3528" y="2216"/>
                </a:cubicBezTo>
                <a:cubicBezTo>
                  <a:pt x="3416" y="2216"/>
                  <a:pt x="3326" y="2191"/>
                  <a:pt x="3258" y="2139"/>
                </a:cubicBezTo>
                <a:cubicBezTo>
                  <a:pt x="3190" y="2087"/>
                  <a:pt x="3157" y="2019"/>
                  <a:pt x="3157" y="1935"/>
                </a:cubicBezTo>
                <a:cubicBezTo>
                  <a:pt x="3157" y="1890"/>
                  <a:pt x="3164" y="1841"/>
                  <a:pt x="3179" y="1787"/>
                </a:cubicBezTo>
                <a:cubicBezTo>
                  <a:pt x="3228" y="1618"/>
                  <a:pt x="3278" y="1450"/>
                  <a:pt x="3328" y="1281"/>
                </a:cubicBezTo>
                <a:cubicBezTo>
                  <a:pt x="3341" y="1235"/>
                  <a:pt x="3348" y="1201"/>
                  <a:pt x="3348" y="1180"/>
                </a:cubicBezTo>
                <a:cubicBezTo>
                  <a:pt x="3348" y="1153"/>
                  <a:pt x="3337" y="1140"/>
                  <a:pt x="3315" y="1140"/>
                </a:cubicBezTo>
                <a:cubicBezTo>
                  <a:pt x="3303" y="1140"/>
                  <a:pt x="3289" y="1145"/>
                  <a:pt x="3271" y="1155"/>
                </a:cubicBezTo>
                <a:cubicBezTo>
                  <a:pt x="3254" y="1165"/>
                  <a:pt x="3235" y="1180"/>
                  <a:pt x="3214" y="1199"/>
                </a:cubicBezTo>
                <a:cubicBezTo>
                  <a:pt x="3193" y="1219"/>
                  <a:pt x="3170" y="1243"/>
                  <a:pt x="3144" y="1271"/>
                </a:cubicBezTo>
                <a:cubicBezTo>
                  <a:pt x="3118" y="1300"/>
                  <a:pt x="3089" y="1334"/>
                  <a:pt x="3056" y="1374"/>
                </a:cubicBezTo>
                <a:cubicBezTo>
                  <a:pt x="3053" y="1378"/>
                  <a:pt x="3025" y="1469"/>
                  <a:pt x="2972" y="1646"/>
                </a:cubicBezTo>
                <a:cubicBezTo>
                  <a:pt x="2917" y="1833"/>
                  <a:pt x="2861" y="2020"/>
                  <a:pt x="2805" y="2207"/>
                </a:cubicBezTo>
                <a:cubicBezTo>
                  <a:pt x="2570" y="2207"/>
                  <a:pt x="2334" y="2207"/>
                  <a:pt x="2099" y="2207"/>
                </a:cubicBezTo>
                <a:cubicBezTo>
                  <a:pt x="2307" y="1513"/>
                  <a:pt x="2516" y="819"/>
                  <a:pt x="2725" y="125"/>
                </a:cubicBezTo>
                <a:cubicBezTo>
                  <a:pt x="2661" y="125"/>
                  <a:pt x="2597" y="125"/>
                  <a:pt x="2533" y="125"/>
                </a:cubicBezTo>
                <a:cubicBezTo>
                  <a:pt x="2539" y="103"/>
                  <a:pt x="2545" y="81"/>
                  <a:pt x="2551" y="59"/>
                </a:cubicBezTo>
                <a:cubicBezTo>
                  <a:pt x="2558" y="59"/>
                  <a:pt x="2564" y="59"/>
                  <a:pt x="2571" y="59"/>
                </a:cubicBezTo>
                <a:cubicBezTo>
                  <a:pt x="2676" y="59"/>
                  <a:pt x="2826" y="54"/>
                  <a:pt x="3021" y="44"/>
                </a:cubicBezTo>
                <a:cubicBezTo>
                  <a:pt x="3217" y="34"/>
                  <a:pt x="3364" y="19"/>
                  <a:pt x="34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253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0"/>
          <p:cNvSpPr txBox="1"/>
          <p:nvPr>
            <p:custDataLst>
              <p:tags r:id="rId2"/>
            </p:custDataLst>
          </p:nvPr>
        </p:nvSpPr>
        <p:spPr>
          <a:xfrm>
            <a:off x="558800" y="571055"/>
            <a:ext cx="1460500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MH_Others_1"/>
          <p:cNvSpPr/>
          <p:nvPr>
            <p:custDataLst>
              <p:tags r:id="rId3"/>
            </p:custDataLst>
          </p:nvPr>
        </p:nvSpPr>
        <p:spPr>
          <a:xfrm>
            <a:off x="2425699" y="2116352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MH_Others_2"/>
          <p:cNvSpPr/>
          <p:nvPr>
            <p:custDataLst>
              <p:tags r:id="rId4"/>
            </p:custDataLst>
          </p:nvPr>
        </p:nvSpPr>
        <p:spPr>
          <a:xfrm>
            <a:off x="2425699" y="2968670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MH_Others_3"/>
          <p:cNvSpPr/>
          <p:nvPr>
            <p:custDataLst>
              <p:tags r:id="rId5"/>
            </p:custDataLst>
          </p:nvPr>
        </p:nvSpPr>
        <p:spPr>
          <a:xfrm>
            <a:off x="2425699" y="3820990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MH_Others_4"/>
          <p:cNvSpPr/>
          <p:nvPr>
            <p:custDataLst>
              <p:tags r:id="rId6"/>
            </p:custDataLst>
          </p:nvPr>
        </p:nvSpPr>
        <p:spPr>
          <a:xfrm>
            <a:off x="2425699" y="4673309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MH_Entry_1"/>
          <p:cNvSpPr/>
          <p:nvPr>
            <p:custDataLst>
              <p:tags r:id="rId7"/>
            </p:custDataLst>
          </p:nvPr>
        </p:nvSpPr>
        <p:spPr>
          <a:xfrm>
            <a:off x="2514600" y="206426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岗位工作模板</a:t>
            </a:r>
            <a:r>
              <a:rPr lang="en-US" altLang="zh-CN" spc="200">
                <a:solidFill>
                  <a:srgbClr val="FFFFFF"/>
                </a:solidFill>
              </a:rPr>
              <a:t>-ECP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39" name="MH_Number_1"/>
          <p:cNvSpPr/>
          <p:nvPr>
            <p:custDataLst>
              <p:tags r:id="rId8"/>
            </p:custDataLst>
          </p:nvPr>
        </p:nvSpPr>
        <p:spPr>
          <a:xfrm>
            <a:off x="2743199" y="2064262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>
                <a:solidFill>
                  <a:schemeClr val="tx1"/>
                </a:solidFill>
                <a:cs typeface="Times New Roman" panose="02020603050405020304" pitchFamily="18" charset="0"/>
              </a:rPr>
              <a:t>01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3" name="MH_Entry_2"/>
          <p:cNvSpPr/>
          <p:nvPr>
            <p:custDataLst>
              <p:tags r:id="rId9"/>
            </p:custDataLst>
          </p:nvPr>
        </p:nvSpPr>
        <p:spPr>
          <a:xfrm>
            <a:off x="2514600" y="291658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en-US" altLang="zh-CN" spc="200">
                <a:solidFill>
                  <a:srgbClr val="FFFFFF"/>
                </a:solidFill>
              </a:rPr>
              <a:t>SVN&amp;Git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57" name="MH_Number_2"/>
          <p:cNvSpPr/>
          <p:nvPr>
            <p:custDataLst>
              <p:tags r:id="rId10"/>
            </p:custDataLst>
          </p:nvPr>
        </p:nvSpPr>
        <p:spPr>
          <a:xfrm>
            <a:off x="2743199" y="2916582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02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MH_Entry_3"/>
          <p:cNvSpPr/>
          <p:nvPr>
            <p:custDataLst>
              <p:tags r:id="rId11"/>
            </p:custDataLst>
          </p:nvPr>
        </p:nvSpPr>
        <p:spPr>
          <a:xfrm>
            <a:off x="2514600" y="376890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项目管理工具</a:t>
            </a:r>
            <a:r>
              <a:rPr lang="en-US" altLang="zh-CN" spc="200">
                <a:solidFill>
                  <a:srgbClr val="FFFFFF"/>
                </a:solidFill>
              </a:rPr>
              <a:t>-JIRA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69" name="MH_Number_3"/>
          <p:cNvSpPr/>
          <p:nvPr>
            <p:custDataLst>
              <p:tags r:id="rId12"/>
            </p:custDataLst>
          </p:nvPr>
        </p:nvSpPr>
        <p:spPr>
          <a:xfrm>
            <a:off x="2743199" y="3768901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03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MH_Entry_4"/>
          <p:cNvSpPr/>
          <p:nvPr>
            <p:custDataLst>
              <p:tags r:id="rId13"/>
            </p:custDataLst>
          </p:nvPr>
        </p:nvSpPr>
        <p:spPr>
          <a:xfrm>
            <a:off x="2514600" y="462122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项目管理工具</a:t>
            </a:r>
            <a:r>
              <a:rPr lang="en-US" altLang="zh-CN" spc="200">
                <a:solidFill>
                  <a:srgbClr val="FFFFFF"/>
                </a:solidFill>
              </a:rPr>
              <a:t>-</a:t>
            </a:r>
            <a:r>
              <a:rPr lang="zh-CN" altLang="en-US" spc="200">
                <a:solidFill>
                  <a:srgbClr val="FFFFFF"/>
                </a:solidFill>
              </a:rPr>
              <a:t>禅道</a:t>
            </a:r>
          </a:p>
        </p:txBody>
      </p:sp>
      <p:sp>
        <p:nvSpPr>
          <p:cNvPr id="78" name="MH_Number_4"/>
          <p:cNvSpPr/>
          <p:nvPr>
            <p:custDataLst>
              <p:tags r:id="rId14"/>
            </p:custDataLst>
          </p:nvPr>
        </p:nvSpPr>
        <p:spPr>
          <a:xfrm>
            <a:off x="2743199" y="4621221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04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869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ECP</a:t>
            </a:r>
            <a:r>
              <a:rPr lang="zh-CN" altLang="en-US" dirty="0" smtClean="0"/>
              <a:t>账号密码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sfecp.sf-express.com</a:t>
            </a:r>
            <a:endParaRPr lang="en-US" altLang="zh-CN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8089726" cy="447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376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访问外网，登录</a:t>
            </a:r>
            <a:r>
              <a:rPr lang="en-US" altLang="zh-CN" dirty="0" smtClean="0"/>
              <a:t>QQ</a:t>
            </a:r>
            <a:r>
              <a:rPr lang="zh-CN" altLang="en-US" dirty="0" smtClean="0"/>
              <a:t>、微信：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SVN</a:t>
            </a:r>
            <a:r>
              <a:rPr lang="zh-CN" altLang="en-US" dirty="0" smtClean="0"/>
              <a:t>申请：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版</a:t>
            </a:r>
            <a:r>
              <a:rPr lang="zh-CN" altLang="en-US" dirty="0" smtClean="0"/>
              <a:t>本发布：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12" y="1773216"/>
            <a:ext cx="3715256" cy="431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11" y="2996952"/>
            <a:ext cx="3474265" cy="384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12" y="4149080"/>
            <a:ext cx="4050328" cy="323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11" y="4725144"/>
            <a:ext cx="4338361" cy="340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90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其他常用服务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域密码修改</a:t>
            </a:r>
            <a:endParaRPr lang="en-US" altLang="zh-CN" dirty="0" smtClean="0"/>
          </a:p>
          <a:p>
            <a:r>
              <a:rPr lang="zh-CN" altLang="en-US" dirty="0" smtClean="0"/>
              <a:t>加班</a:t>
            </a:r>
            <a:r>
              <a:rPr lang="en-US" altLang="zh-CN" dirty="0" smtClean="0"/>
              <a:t>/</a:t>
            </a:r>
            <a:r>
              <a:rPr lang="zh-CN" altLang="en-US" dirty="0" smtClean="0"/>
              <a:t>请假申请</a:t>
            </a:r>
            <a:endParaRPr lang="en-US" altLang="zh-CN" dirty="0" smtClean="0"/>
          </a:p>
          <a:p>
            <a:r>
              <a:rPr lang="zh-CN" altLang="en-US" dirty="0"/>
              <a:t>考</a:t>
            </a:r>
            <a:r>
              <a:rPr lang="zh-CN" altLang="en-US" dirty="0" smtClean="0"/>
              <a:t>勤管理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40" y="3212976"/>
            <a:ext cx="8006182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097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0"/>
          <p:cNvSpPr txBox="1"/>
          <p:nvPr>
            <p:custDataLst>
              <p:tags r:id="rId2"/>
            </p:custDataLst>
          </p:nvPr>
        </p:nvSpPr>
        <p:spPr>
          <a:xfrm>
            <a:off x="558800" y="571055"/>
            <a:ext cx="1460500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MH_Others_1"/>
          <p:cNvSpPr/>
          <p:nvPr>
            <p:custDataLst>
              <p:tags r:id="rId3"/>
            </p:custDataLst>
          </p:nvPr>
        </p:nvSpPr>
        <p:spPr>
          <a:xfrm>
            <a:off x="2425699" y="2116352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MH_Others_2"/>
          <p:cNvSpPr/>
          <p:nvPr>
            <p:custDataLst>
              <p:tags r:id="rId4"/>
            </p:custDataLst>
          </p:nvPr>
        </p:nvSpPr>
        <p:spPr>
          <a:xfrm>
            <a:off x="2425699" y="2968670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MH_Others_3"/>
          <p:cNvSpPr/>
          <p:nvPr>
            <p:custDataLst>
              <p:tags r:id="rId5"/>
            </p:custDataLst>
          </p:nvPr>
        </p:nvSpPr>
        <p:spPr>
          <a:xfrm>
            <a:off x="2425699" y="3820990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MH_Others_4"/>
          <p:cNvSpPr/>
          <p:nvPr>
            <p:custDataLst>
              <p:tags r:id="rId6"/>
            </p:custDataLst>
          </p:nvPr>
        </p:nvSpPr>
        <p:spPr>
          <a:xfrm>
            <a:off x="2425699" y="4673309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MH_Entry_1">
            <a:hlinkClick r:id="rId16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2514600" y="206426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岗位工作模板</a:t>
            </a:r>
            <a:r>
              <a:rPr lang="en-US" altLang="zh-CN" spc="200">
                <a:solidFill>
                  <a:srgbClr val="FFFFFF"/>
                </a:solidFill>
              </a:rPr>
              <a:t>-ECP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39" name="MH_Number_1">
            <a:hlinkClick r:id="rId16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2743199" y="2064262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01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53" name="MH_Entry_2"/>
          <p:cNvSpPr/>
          <p:nvPr>
            <p:custDataLst>
              <p:tags r:id="rId9"/>
            </p:custDataLst>
          </p:nvPr>
        </p:nvSpPr>
        <p:spPr>
          <a:xfrm>
            <a:off x="2514600" y="291658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en-US" altLang="zh-CN" spc="200">
                <a:solidFill>
                  <a:srgbClr val="FFFFFF"/>
                </a:solidFill>
              </a:rPr>
              <a:t>SVN&amp;Git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57" name="MH_Number_2"/>
          <p:cNvSpPr/>
          <p:nvPr>
            <p:custDataLst>
              <p:tags r:id="rId10"/>
            </p:custDataLst>
          </p:nvPr>
        </p:nvSpPr>
        <p:spPr>
          <a:xfrm>
            <a:off x="2743199" y="2916582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>
                <a:solidFill>
                  <a:schemeClr val="tx1"/>
                </a:solidFill>
                <a:cs typeface="Times New Roman" panose="02020603050405020304" pitchFamily="18" charset="0"/>
              </a:rPr>
              <a:t>02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MH_Entry_3"/>
          <p:cNvSpPr/>
          <p:nvPr>
            <p:custDataLst>
              <p:tags r:id="rId11"/>
            </p:custDataLst>
          </p:nvPr>
        </p:nvSpPr>
        <p:spPr>
          <a:xfrm>
            <a:off x="2514600" y="376890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项目管理工具</a:t>
            </a:r>
            <a:r>
              <a:rPr lang="en-US" altLang="zh-CN" spc="200">
                <a:solidFill>
                  <a:srgbClr val="FFFFFF"/>
                </a:solidFill>
              </a:rPr>
              <a:t>-JIRA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69" name="MH_Number_3"/>
          <p:cNvSpPr/>
          <p:nvPr>
            <p:custDataLst>
              <p:tags r:id="rId12"/>
            </p:custDataLst>
          </p:nvPr>
        </p:nvSpPr>
        <p:spPr>
          <a:xfrm>
            <a:off x="2743199" y="3768901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03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MH_Entry_4"/>
          <p:cNvSpPr/>
          <p:nvPr>
            <p:custDataLst>
              <p:tags r:id="rId13"/>
            </p:custDataLst>
          </p:nvPr>
        </p:nvSpPr>
        <p:spPr>
          <a:xfrm>
            <a:off x="2514600" y="462122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项目管理工具</a:t>
            </a:r>
            <a:r>
              <a:rPr lang="en-US" altLang="zh-CN" spc="200">
                <a:solidFill>
                  <a:srgbClr val="FFFFFF"/>
                </a:solidFill>
              </a:rPr>
              <a:t>-</a:t>
            </a:r>
            <a:r>
              <a:rPr lang="zh-CN" altLang="en-US" spc="200">
                <a:solidFill>
                  <a:srgbClr val="FFFFFF"/>
                </a:solidFill>
              </a:rPr>
              <a:t>禅道</a:t>
            </a:r>
          </a:p>
        </p:txBody>
      </p:sp>
      <p:sp>
        <p:nvSpPr>
          <p:cNvPr id="78" name="MH_Number_4"/>
          <p:cNvSpPr/>
          <p:nvPr>
            <p:custDataLst>
              <p:tags r:id="rId14"/>
            </p:custDataLst>
          </p:nvPr>
        </p:nvSpPr>
        <p:spPr>
          <a:xfrm>
            <a:off x="2743199" y="4621221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04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351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SVN</a:t>
            </a:r>
            <a:r>
              <a:rPr lang="zh-CN" altLang="en-US" dirty="0" smtClean="0"/>
              <a:t>安装与配置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安</a:t>
            </a:r>
            <a:r>
              <a:rPr lang="zh-CN" altLang="en-US" dirty="0" smtClean="0"/>
              <a:t>装</a:t>
            </a:r>
            <a:r>
              <a:rPr lang="en-US" altLang="zh-CN" dirty="0" err="1" smtClean="0"/>
              <a:t>TortoiseSVN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安装中文语言包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配</a:t>
            </a:r>
            <a:r>
              <a:rPr lang="zh-CN" altLang="en-US" dirty="0" smtClean="0"/>
              <a:t>置语言为中文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右键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TortoiseSVN</a:t>
            </a:r>
            <a:r>
              <a:rPr lang="en-US" altLang="zh-CN" dirty="0" smtClean="0"/>
              <a:t>-Settings-General-Language</a:t>
            </a:r>
          </a:p>
          <a:p>
            <a:r>
              <a:rPr lang="zh-CN" altLang="en-US" dirty="0"/>
              <a:t>访</a:t>
            </a:r>
            <a:r>
              <a:rPr lang="zh-CN" altLang="en-US" dirty="0" smtClean="0"/>
              <a:t>问链接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10.88.22.18/svn/</a:t>
            </a:r>
            <a:r>
              <a:rPr lang="zh-CN" altLang="en-US" dirty="0"/>
              <a:t>具体</a:t>
            </a:r>
            <a:r>
              <a:rPr lang="zh-CN" altLang="en-US" dirty="0" smtClean="0"/>
              <a:t>目录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74" y="1942319"/>
            <a:ext cx="21050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75" y="2978472"/>
            <a:ext cx="14954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862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SVN</a:t>
            </a:r>
            <a:r>
              <a:rPr lang="zh-CN" altLang="en-US" dirty="0" smtClean="0"/>
              <a:t>账号与权限申请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ECP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HQ-IT096SVN</a:t>
            </a:r>
            <a:r>
              <a:rPr lang="zh-CN" altLang="en-US" dirty="0"/>
              <a:t>申请流程（顺丰航空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个人账号和密码请留意配置管理员丰声通</a:t>
            </a:r>
            <a:r>
              <a:rPr lang="zh-CN" altLang="en-US" dirty="0" smtClean="0"/>
              <a:t>知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机务产品组</a:t>
            </a:r>
            <a:r>
              <a:rPr lang="en-US" altLang="zh-CN" dirty="0" smtClean="0"/>
              <a:t>ME</a:t>
            </a:r>
            <a:r>
              <a:rPr lang="zh-CN" altLang="en-US" dirty="0" smtClean="0"/>
              <a:t>项目专用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权限找王</a:t>
            </a:r>
            <a:r>
              <a:rPr lang="zh-CN" altLang="en-US" dirty="0"/>
              <a:t>祚</a:t>
            </a:r>
            <a:r>
              <a:rPr lang="zh-CN" altLang="en-US" dirty="0" smtClean="0"/>
              <a:t>勇开通</a:t>
            </a:r>
            <a:r>
              <a:rPr lang="en-US" altLang="zh-CN" dirty="0"/>
              <a:t>svn://10.88.15.170/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5118"/>
            <a:ext cx="73818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988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80"/>
  <p:tag name="MH_SECTIONID" val="281,282,283,284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5153242"/>
  <p:tag name="MH_LIBRARY" val="GRAPHIC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5153242"/>
  <p:tag name="MH_LIBRARY" val="GRAPHIC"/>
  <p:tag name="MH_ORDER" val="Freeform 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5153242"/>
  <p:tag name="MH_LIBRARY" val="GRAPHIC"/>
  <p:tag name="MH_ORDER" val="Freeform 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5153242"/>
  <p:tag name="MH_LIBRARY" val="GRAPHIC"/>
  <p:tag name="MH_ORDER" val="Freeform 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5153242"/>
  <p:tag name="MH_LIBRARY" val="GRAPHIC"/>
  <p:tag name="MH_ORDER" val="文本框 6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5153242"/>
  <p:tag name="MH_LIBRARY" val="GRAPHIC"/>
  <p:tag name="MH_ORDER" val="Freeform 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AUTOCOLOR" val="TRUE"/>
  <p:tag name="ID" val="626782"/>
  <p:tag name="MH_TYPE" val="CONTENTS_SECTIO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AUTOCOLOR" val="TRUE"/>
  <p:tag name="MH_TYPE" val="CONTENTS"/>
  <p:tag name="ID" val="6267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AUTOCOLOR" val="TRUE"/>
  <p:tag name="ID" val="626782"/>
  <p:tag name="MH_TYPE" val="CONTENTS_SECTION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AUTOCOLOR" val="TRUE"/>
  <p:tag name="ID" val="626782"/>
  <p:tag name="MH_TYPE" val="CONTENTS_SECTION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SubTitle"/>
  <p:tag name="MH_ORDER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Text"/>
  <p:tag name="MH_ORDER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SubTitle"/>
  <p:tag name="MH_ORDER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Text"/>
  <p:tag name="MH_ORDER" val="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SubTitle"/>
  <p:tag name="MH_ORDER" val="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Text"/>
  <p:tag name="MH_ORDER" val="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1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1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1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SubTitle"/>
  <p:tag name="MH_ORDER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Text"/>
  <p:tag name="MH_ORDER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1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1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1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SubTitle"/>
  <p:tag name="MH_ORDER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Text"/>
  <p:tag name="MH_ORDER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1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17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18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SubTitle"/>
  <p:tag name="MH_ORDER" val="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Text"/>
  <p:tag name="MH_ORDER" val="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AUTOCOLOR" val="TRUE"/>
  <p:tag name="ID" val="626782"/>
  <p:tag name="MH_TYPE" val="CONTENTS_SECTION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3"/>
</p:tagLst>
</file>

<file path=ppt/theme/theme1.xml><?xml version="1.0" encoding="utf-8"?>
<a:theme xmlns:a="http://schemas.openxmlformats.org/drawingml/2006/main" name="A000120140530A99PPBG">
  <a:themeElements>
    <a:clrScheme name="自定义 563">
      <a:dk1>
        <a:srgbClr val="5F5F5F"/>
      </a:dk1>
      <a:lt1>
        <a:sysClr val="window" lastClr="FFFFFF"/>
      </a:lt1>
      <a:dk2>
        <a:srgbClr val="5F5F5F"/>
      </a:dk2>
      <a:lt2>
        <a:srgbClr val="FFFFFF"/>
      </a:lt2>
      <a:accent1>
        <a:srgbClr val="E74E3E"/>
      </a:accent1>
      <a:accent2>
        <a:srgbClr val="E0642C"/>
      </a:accent2>
      <a:accent3>
        <a:srgbClr val="E042A3"/>
      </a:accent3>
      <a:accent4>
        <a:srgbClr val="7866C0"/>
      </a:accent4>
      <a:accent5>
        <a:srgbClr val="00C0F0"/>
      </a:accent5>
      <a:accent6>
        <a:srgbClr val="00B050"/>
      </a:accent6>
      <a:hlink>
        <a:srgbClr val="00B0F0"/>
      </a:hlink>
      <a:folHlink>
        <a:srgbClr val="7F7F7F"/>
      </a:folHlink>
    </a:clrScheme>
    <a:fontScheme name="KSO主题7">
      <a:majorFont>
        <a:latin typeface="Times New Roman"/>
        <a:ea typeface="华文中宋"/>
        <a:cs typeface=""/>
      </a:majorFont>
      <a:minorFont>
        <a:latin typeface="Times New Roman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A000120150508A07PPBG</Template>
  <TotalTime>1358</TotalTime>
  <Words>868</Words>
  <Application>Microsoft Office PowerPoint</Application>
  <PresentationFormat>全屏显示(4:3)</PresentationFormat>
  <Paragraphs>182</Paragraphs>
  <Slides>24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Aharoni</vt:lpstr>
      <vt:lpstr>HanWangWCL10</vt:lpstr>
      <vt:lpstr>华文中宋</vt:lpstr>
      <vt:lpstr>宋体</vt:lpstr>
      <vt:lpstr>微软雅黑</vt:lpstr>
      <vt:lpstr>幼圆</vt:lpstr>
      <vt:lpstr>Arial</vt:lpstr>
      <vt:lpstr>Bodoni MT Black</vt:lpstr>
      <vt:lpstr>Calibri</vt:lpstr>
      <vt:lpstr>Times New Roman</vt:lpstr>
      <vt:lpstr>Wingdings</vt:lpstr>
      <vt:lpstr>A000120140530A99PPBG</vt:lpstr>
      <vt:lpstr>常用管理平台使用</vt:lpstr>
      <vt:lpstr>PowerPoint 演示文稿</vt:lpstr>
      <vt:lpstr>PowerPoint 演示文稿</vt:lpstr>
      <vt:lpstr>ECP账号密码</vt:lpstr>
      <vt:lpstr>常用流程</vt:lpstr>
      <vt:lpstr>其他常用服务</vt:lpstr>
      <vt:lpstr>PowerPoint 演示文稿</vt:lpstr>
      <vt:lpstr>SVN安装与配置</vt:lpstr>
      <vt:lpstr>SVN账号与权限申请</vt:lpstr>
      <vt:lpstr>Git安装与配置</vt:lpstr>
      <vt:lpstr>账号与权限申请</vt:lpstr>
      <vt:lpstr>PowerPoint 演示文稿</vt:lpstr>
      <vt:lpstr>JIRA简介</vt:lpstr>
      <vt:lpstr>账号密码</vt:lpstr>
      <vt:lpstr>JIRA常用问题类型</vt:lpstr>
      <vt:lpstr>JIRA过滤器</vt:lpstr>
      <vt:lpstr>JIRA工作流</vt:lpstr>
      <vt:lpstr>JIRA敏捷面板</vt:lpstr>
      <vt:lpstr>JIRA报表</vt:lpstr>
      <vt:lpstr>PowerPoint 演示文稿</vt:lpstr>
      <vt:lpstr>禅道</vt:lpstr>
      <vt:lpstr>禅道使用</vt:lpstr>
      <vt:lpstr>禅道报表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常用应用使用指导</dc:title>
  <dc:creator>王晶(Jing Wang)-顺丰航空</dc:creator>
  <cp:lastModifiedBy>王晶(Jing Wang)-顺丰航空</cp:lastModifiedBy>
  <cp:revision>39</cp:revision>
  <dcterms:created xsi:type="dcterms:W3CDTF">2018-04-23T01:18:21Z</dcterms:created>
  <dcterms:modified xsi:type="dcterms:W3CDTF">2018-04-27T07:45:48Z</dcterms:modified>
</cp:coreProperties>
</file>