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8" r:id="rId2"/>
    <p:sldId id="290" r:id="rId3"/>
    <p:sldId id="289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263" r:id="rId18"/>
    <p:sldId id="30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CD2"/>
    <a:srgbClr val="E1472F"/>
    <a:srgbClr val="FFA8F9"/>
    <a:srgbClr val="FE828D"/>
    <a:srgbClr val="F96C1A"/>
    <a:srgbClr val="FBFBF9"/>
    <a:srgbClr val="FF0000"/>
    <a:srgbClr val="FDB300"/>
    <a:srgbClr val="955C02"/>
    <a:srgbClr val="8A0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2279" autoAdjust="0"/>
  </p:normalViewPr>
  <p:slideViewPr>
    <p:cSldViewPr snapToGrid="0" showGuides="1">
      <p:cViewPr>
        <p:scale>
          <a:sx n="66" d="100"/>
          <a:sy n="66" d="100"/>
        </p:scale>
        <p:origin x="858" y="120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963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B172A-34A4-4731-9D52-05F82B159247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C4BB-60D8-4394-B7D8-F3BD4E7D1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740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1E24D-920A-46B4-83A3-5D0FDE0AB1EF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B9065-0779-4499-A0F5-0D010B43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016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>
            <a:grpSpLocks noChangeAspect="1"/>
          </p:cNvGrpSpPr>
          <p:nvPr userDrawn="1"/>
        </p:nvGrpSpPr>
        <p:grpSpPr>
          <a:xfrm rot="16200000">
            <a:off x="2667000" y="-2667600"/>
            <a:ext cx="6858000" cy="12193200"/>
            <a:chOff x="2805113" y="47625"/>
            <a:chExt cx="4778376" cy="6762751"/>
          </a:xfrm>
        </p:grpSpPr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781425" y="47625"/>
              <a:ext cx="134938" cy="134938"/>
            </a:xfrm>
            <a:custGeom>
              <a:avLst/>
              <a:gdLst>
                <a:gd name="T0" fmla="*/ 85 w 85"/>
                <a:gd name="T1" fmla="*/ 0 h 85"/>
                <a:gd name="T2" fmla="*/ 0 w 85"/>
                <a:gd name="T3" fmla="*/ 0 h 85"/>
                <a:gd name="T4" fmla="*/ 38 w 85"/>
                <a:gd name="T5" fmla="*/ 85 h 85"/>
                <a:gd name="T6" fmla="*/ 85 w 85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85">
                  <a:moveTo>
                    <a:pt x="85" y="0"/>
                  </a:moveTo>
                  <a:lnTo>
                    <a:pt x="0" y="0"/>
                  </a:lnTo>
                  <a:lnTo>
                    <a:pt x="38" y="85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D6D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781425" y="47625"/>
              <a:ext cx="134938" cy="134938"/>
            </a:xfrm>
            <a:custGeom>
              <a:avLst/>
              <a:gdLst>
                <a:gd name="T0" fmla="*/ 85 w 85"/>
                <a:gd name="T1" fmla="*/ 0 h 85"/>
                <a:gd name="T2" fmla="*/ 0 w 85"/>
                <a:gd name="T3" fmla="*/ 0 h 85"/>
                <a:gd name="T4" fmla="*/ 38 w 85"/>
                <a:gd name="T5" fmla="*/ 85 h 85"/>
                <a:gd name="T6" fmla="*/ 85 w 85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85">
                  <a:moveTo>
                    <a:pt x="85" y="0"/>
                  </a:moveTo>
                  <a:lnTo>
                    <a:pt x="0" y="0"/>
                  </a:lnTo>
                  <a:lnTo>
                    <a:pt x="38" y="85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56200" y="6791325"/>
              <a:ext cx="65088" cy="19050"/>
            </a:xfrm>
            <a:custGeom>
              <a:avLst/>
              <a:gdLst>
                <a:gd name="T0" fmla="*/ 10 w 41"/>
                <a:gd name="T1" fmla="*/ 0 h 12"/>
                <a:gd name="T2" fmla="*/ 7 w 41"/>
                <a:gd name="T3" fmla="*/ 12 h 12"/>
                <a:gd name="T4" fmla="*/ 0 w 41"/>
                <a:gd name="T5" fmla="*/ 12 h 12"/>
                <a:gd name="T6" fmla="*/ 41 w 41"/>
                <a:gd name="T7" fmla="*/ 12 h 12"/>
                <a:gd name="T8" fmla="*/ 24 w 41"/>
                <a:gd name="T9" fmla="*/ 12 h 12"/>
                <a:gd name="T10" fmla="*/ 10 w 4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2">
                  <a:moveTo>
                    <a:pt x="10" y="0"/>
                  </a:moveTo>
                  <a:lnTo>
                    <a:pt x="7" y="12"/>
                  </a:lnTo>
                  <a:lnTo>
                    <a:pt x="0" y="12"/>
                  </a:lnTo>
                  <a:lnTo>
                    <a:pt x="41" y="12"/>
                  </a:lnTo>
                  <a:lnTo>
                    <a:pt x="24" y="1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156200" y="6791325"/>
              <a:ext cx="65088" cy="19050"/>
            </a:xfrm>
            <a:custGeom>
              <a:avLst/>
              <a:gdLst>
                <a:gd name="T0" fmla="*/ 10 w 41"/>
                <a:gd name="T1" fmla="*/ 0 h 12"/>
                <a:gd name="T2" fmla="*/ 7 w 41"/>
                <a:gd name="T3" fmla="*/ 12 h 12"/>
                <a:gd name="T4" fmla="*/ 0 w 41"/>
                <a:gd name="T5" fmla="*/ 12 h 12"/>
                <a:gd name="T6" fmla="*/ 41 w 41"/>
                <a:gd name="T7" fmla="*/ 12 h 12"/>
                <a:gd name="T8" fmla="*/ 24 w 41"/>
                <a:gd name="T9" fmla="*/ 12 h 12"/>
                <a:gd name="T10" fmla="*/ 10 w 4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2">
                  <a:moveTo>
                    <a:pt x="10" y="0"/>
                  </a:moveTo>
                  <a:lnTo>
                    <a:pt x="7" y="12"/>
                  </a:lnTo>
                  <a:lnTo>
                    <a:pt x="0" y="12"/>
                  </a:lnTo>
                  <a:lnTo>
                    <a:pt x="41" y="12"/>
                  </a:lnTo>
                  <a:lnTo>
                    <a:pt x="24" y="12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048250" y="6788150"/>
              <a:ext cx="107950" cy="22225"/>
            </a:xfrm>
            <a:custGeom>
              <a:avLst/>
              <a:gdLst>
                <a:gd name="T0" fmla="*/ 66 w 68"/>
                <a:gd name="T1" fmla="*/ 0 h 14"/>
                <a:gd name="T2" fmla="*/ 28 w 68"/>
                <a:gd name="T3" fmla="*/ 14 h 14"/>
                <a:gd name="T4" fmla="*/ 0 w 68"/>
                <a:gd name="T5" fmla="*/ 14 h 14"/>
                <a:gd name="T6" fmla="*/ 68 w 68"/>
                <a:gd name="T7" fmla="*/ 14 h 14"/>
                <a:gd name="T8" fmla="*/ 64 w 68"/>
                <a:gd name="T9" fmla="*/ 14 h 14"/>
                <a:gd name="T10" fmla="*/ 66 w 68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4">
                  <a:moveTo>
                    <a:pt x="66" y="0"/>
                  </a:moveTo>
                  <a:lnTo>
                    <a:pt x="28" y="14"/>
                  </a:lnTo>
                  <a:lnTo>
                    <a:pt x="0" y="14"/>
                  </a:lnTo>
                  <a:lnTo>
                    <a:pt x="68" y="14"/>
                  </a:lnTo>
                  <a:lnTo>
                    <a:pt x="64" y="14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C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5048250" y="6788150"/>
              <a:ext cx="107950" cy="22225"/>
            </a:xfrm>
            <a:custGeom>
              <a:avLst/>
              <a:gdLst>
                <a:gd name="T0" fmla="*/ 66 w 68"/>
                <a:gd name="T1" fmla="*/ 0 h 14"/>
                <a:gd name="T2" fmla="*/ 28 w 68"/>
                <a:gd name="T3" fmla="*/ 14 h 14"/>
                <a:gd name="T4" fmla="*/ 0 w 68"/>
                <a:gd name="T5" fmla="*/ 14 h 14"/>
                <a:gd name="T6" fmla="*/ 68 w 68"/>
                <a:gd name="T7" fmla="*/ 14 h 14"/>
                <a:gd name="T8" fmla="*/ 64 w 68"/>
                <a:gd name="T9" fmla="*/ 14 h 14"/>
                <a:gd name="T10" fmla="*/ 66 w 68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4">
                  <a:moveTo>
                    <a:pt x="66" y="0"/>
                  </a:moveTo>
                  <a:lnTo>
                    <a:pt x="28" y="14"/>
                  </a:lnTo>
                  <a:lnTo>
                    <a:pt x="0" y="14"/>
                  </a:lnTo>
                  <a:lnTo>
                    <a:pt x="68" y="14"/>
                  </a:lnTo>
                  <a:lnTo>
                    <a:pt x="64" y="14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871913" y="47625"/>
              <a:ext cx="304800" cy="142875"/>
            </a:xfrm>
            <a:custGeom>
              <a:avLst/>
              <a:gdLst>
                <a:gd name="T0" fmla="*/ 192 w 192"/>
                <a:gd name="T1" fmla="*/ 0 h 90"/>
                <a:gd name="T2" fmla="*/ 47 w 192"/>
                <a:gd name="T3" fmla="*/ 0 h 90"/>
                <a:gd name="T4" fmla="*/ 0 w 192"/>
                <a:gd name="T5" fmla="*/ 90 h 90"/>
                <a:gd name="T6" fmla="*/ 192 w 192"/>
                <a:gd name="T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90">
                  <a:moveTo>
                    <a:pt x="192" y="0"/>
                  </a:moveTo>
                  <a:lnTo>
                    <a:pt x="47" y="0"/>
                  </a:lnTo>
                  <a:lnTo>
                    <a:pt x="0" y="9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871913" y="47625"/>
              <a:ext cx="304800" cy="142875"/>
            </a:xfrm>
            <a:custGeom>
              <a:avLst/>
              <a:gdLst>
                <a:gd name="T0" fmla="*/ 192 w 192"/>
                <a:gd name="T1" fmla="*/ 0 h 90"/>
                <a:gd name="T2" fmla="*/ 47 w 192"/>
                <a:gd name="T3" fmla="*/ 0 h 90"/>
                <a:gd name="T4" fmla="*/ 0 w 192"/>
                <a:gd name="T5" fmla="*/ 90 h 90"/>
                <a:gd name="T6" fmla="*/ 192 w 192"/>
                <a:gd name="T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90">
                  <a:moveTo>
                    <a:pt x="192" y="0"/>
                  </a:moveTo>
                  <a:lnTo>
                    <a:pt x="47" y="0"/>
                  </a:lnTo>
                  <a:lnTo>
                    <a:pt x="0" y="90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7493000" y="757238"/>
              <a:ext cx="90488" cy="206375"/>
            </a:xfrm>
            <a:custGeom>
              <a:avLst/>
              <a:gdLst>
                <a:gd name="T0" fmla="*/ 57 w 57"/>
                <a:gd name="T1" fmla="*/ 0 h 130"/>
                <a:gd name="T2" fmla="*/ 0 w 57"/>
                <a:gd name="T3" fmla="*/ 130 h 130"/>
                <a:gd name="T4" fmla="*/ 57 w 57"/>
                <a:gd name="T5" fmla="*/ 114 h 130"/>
                <a:gd name="T6" fmla="*/ 57 w 57"/>
                <a:gd name="T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30">
                  <a:moveTo>
                    <a:pt x="57" y="0"/>
                  </a:moveTo>
                  <a:lnTo>
                    <a:pt x="0" y="130"/>
                  </a:lnTo>
                  <a:lnTo>
                    <a:pt x="57" y="11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ED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7493000" y="757238"/>
              <a:ext cx="90488" cy="206375"/>
            </a:xfrm>
            <a:custGeom>
              <a:avLst/>
              <a:gdLst>
                <a:gd name="T0" fmla="*/ 57 w 57"/>
                <a:gd name="T1" fmla="*/ 0 h 130"/>
                <a:gd name="T2" fmla="*/ 0 w 57"/>
                <a:gd name="T3" fmla="*/ 130 h 130"/>
                <a:gd name="T4" fmla="*/ 57 w 57"/>
                <a:gd name="T5" fmla="*/ 114 h 130"/>
                <a:gd name="T6" fmla="*/ 57 w 57"/>
                <a:gd name="T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30">
                  <a:moveTo>
                    <a:pt x="57" y="0"/>
                  </a:moveTo>
                  <a:lnTo>
                    <a:pt x="0" y="130"/>
                  </a:lnTo>
                  <a:lnTo>
                    <a:pt x="57" y="114"/>
                  </a:lnTo>
                  <a:lnTo>
                    <a:pt x="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210050" y="5149850"/>
              <a:ext cx="619125" cy="473075"/>
            </a:xfrm>
            <a:custGeom>
              <a:avLst/>
              <a:gdLst>
                <a:gd name="T0" fmla="*/ 258 w 390"/>
                <a:gd name="T1" fmla="*/ 0 h 298"/>
                <a:gd name="T2" fmla="*/ 0 w 390"/>
                <a:gd name="T3" fmla="*/ 57 h 298"/>
                <a:gd name="T4" fmla="*/ 390 w 390"/>
                <a:gd name="T5" fmla="*/ 298 h 298"/>
                <a:gd name="T6" fmla="*/ 258 w 390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0" h="298">
                  <a:moveTo>
                    <a:pt x="258" y="0"/>
                  </a:moveTo>
                  <a:lnTo>
                    <a:pt x="0" y="57"/>
                  </a:lnTo>
                  <a:lnTo>
                    <a:pt x="390" y="298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210050" y="5149850"/>
              <a:ext cx="619125" cy="473075"/>
            </a:xfrm>
            <a:custGeom>
              <a:avLst/>
              <a:gdLst>
                <a:gd name="T0" fmla="*/ 258 w 390"/>
                <a:gd name="T1" fmla="*/ 0 h 298"/>
                <a:gd name="T2" fmla="*/ 0 w 390"/>
                <a:gd name="T3" fmla="*/ 57 h 298"/>
                <a:gd name="T4" fmla="*/ 390 w 390"/>
                <a:gd name="T5" fmla="*/ 298 h 298"/>
                <a:gd name="T6" fmla="*/ 258 w 390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0" h="298">
                  <a:moveTo>
                    <a:pt x="258" y="0"/>
                  </a:moveTo>
                  <a:lnTo>
                    <a:pt x="0" y="57"/>
                  </a:lnTo>
                  <a:lnTo>
                    <a:pt x="390" y="298"/>
                  </a:lnTo>
                  <a:lnTo>
                    <a:pt x="2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484688" y="3440113"/>
              <a:ext cx="611188" cy="466725"/>
            </a:xfrm>
            <a:custGeom>
              <a:avLst/>
              <a:gdLst>
                <a:gd name="T0" fmla="*/ 0 w 385"/>
                <a:gd name="T1" fmla="*/ 0 h 294"/>
                <a:gd name="T2" fmla="*/ 175 w 385"/>
                <a:gd name="T3" fmla="*/ 294 h 294"/>
                <a:gd name="T4" fmla="*/ 385 w 385"/>
                <a:gd name="T5" fmla="*/ 215 h 294"/>
                <a:gd name="T6" fmla="*/ 0 w 385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" h="294">
                  <a:moveTo>
                    <a:pt x="0" y="0"/>
                  </a:moveTo>
                  <a:lnTo>
                    <a:pt x="175" y="294"/>
                  </a:lnTo>
                  <a:lnTo>
                    <a:pt x="385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484688" y="3440113"/>
              <a:ext cx="611188" cy="466725"/>
            </a:xfrm>
            <a:custGeom>
              <a:avLst/>
              <a:gdLst>
                <a:gd name="T0" fmla="*/ 0 w 385"/>
                <a:gd name="T1" fmla="*/ 0 h 294"/>
                <a:gd name="T2" fmla="*/ 175 w 385"/>
                <a:gd name="T3" fmla="*/ 294 h 294"/>
                <a:gd name="T4" fmla="*/ 385 w 385"/>
                <a:gd name="T5" fmla="*/ 215 h 294"/>
                <a:gd name="T6" fmla="*/ 0 w 385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" h="294">
                  <a:moveTo>
                    <a:pt x="0" y="0"/>
                  </a:moveTo>
                  <a:lnTo>
                    <a:pt x="175" y="294"/>
                  </a:lnTo>
                  <a:lnTo>
                    <a:pt x="385" y="2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194175" y="4665663"/>
              <a:ext cx="409575" cy="547688"/>
            </a:xfrm>
            <a:custGeom>
              <a:avLst/>
              <a:gdLst>
                <a:gd name="T0" fmla="*/ 60 w 258"/>
                <a:gd name="T1" fmla="*/ 0 h 345"/>
                <a:gd name="T2" fmla="*/ 0 w 258"/>
                <a:gd name="T3" fmla="*/ 345 h 345"/>
                <a:gd name="T4" fmla="*/ 258 w 258"/>
                <a:gd name="T5" fmla="*/ 288 h 345"/>
                <a:gd name="T6" fmla="*/ 60 w 258"/>
                <a:gd name="T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345">
                  <a:moveTo>
                    <a:pt x="60" y="0"/>
                  </a:moveTo>
                  <a:lnTo>
                    <a:pt x="0" y="345"/>
                  </a:lnTo>
                  <a:lnTo>
                    <a:pt x="258" y="28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4194175" y="4665663"/>
              <a:ext cx="409575" cy="547688"/>
            </a:xfrm>
            <a:custGeom>
              <a:avLst/>
              <a:gdLst>
                <a:gd name="T0" fmla="*/ 60 w 258"/>
                <a:gd name="T1" fmla="*/ 0 h 345"/>
                <a:gd name="T2" fmla="*/ 0 w 258"/>
                <a:gd name="T3" fmla="*/ 345 h 345"/>
                <a:gd name="T4" fmla="*/ 258 w 258"/>
                <a:gd name="T5" fmla="*/ 288 h 345"/>
                <a:gd name="T6" fmla="*/ 60 w 258"/>
                <a:gd name="T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345">
                  <a:moveTo>
                    <a:pt x="60" y="0"/>
                  </a:moveTo>
                  <a:lnTo>
                    <a:pt x="0" y="345"/>
                  </a:lnTo>
                  <a:lnTo>
                    <a:pt x="258" y="288"/>
                  </a:lnTo>
                  <a:lnTo>
                    <a:pt x="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495800" y="3327400"/>
              <a:ext cx="728663" cy="439738"/>
            </a:xfrm>
            <a:custGeom>
              <a:avLst/>
              <a:gdLst>
                <a:gd name="T0" fmla="*/ 459 w 459"/>
                <a:gd name="T1" fmla="*/ 0 h 277"/>
                <a:gd name="T2" fmla="*/ 0 w 459"/>
                <a:gd name="T3" fmla="*/ 59 h 277"/>
                <a:gd name="T4" fmla="*/ 386 w 459"/>
                <a:gd name="T5" fmla="*/ 277 h 277"/>
                <a:gd name="T6" fmla="*/ 459 w 459"/>
                <a:gd name="T7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9" h="277">
                  <a:moveTo>
                    <a:pt x="459" y="0"/>
                  </a:moveTo>
                  <a:lnTo>
                    <a:pt x="0" y="59"/>
                  </a:lnTo>
                  <a:lnTo>
                    <a:pt x="386" y="277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495800" y="3327400"/>
              <a:ext cx="728663" cy="439738"/>
            </a:xfrm>
            <a:custGeom>
              <a:avLst/>
              <a:gdLst>
                <a:gd name="T0" fmla="*/ 459 w 459"/>
                <a:gd name="T1" fmla="*/ 0 h 277"/>
                <a:gd name="T2" fmla="*/ 0 w 459"/>
                <a:gd name="T3" fmla="*/ 59 h 277"/>
                <a:gd name="T4" fmla="*/ 386 w 459"/>
                <a:gd name="T5" fmla="*/ 277 h 277"/>
                <a:gd name="T6" fmla="*/ 459 w 459"/>
                <a:gd name="T7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9" h="277">
                  <a:moveTo>
                    <a:pt x="459" y="0"/>
                  </a:moveTo>
                  <a:lnTo>
                    <a:pt x="0" y="59"/>
                  </a:lnTo>
                  <a:lnTo>
                    <a:pt x="386" y="277"/>
                  </a:lnTo>
                  <a:lnTo>
                    <a:pt x="4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3132138" y="1933575"/>
              <a:ext cx="393700" cy="481013"/>
            </a:xfrm>
            <a:custGeom>
              <a:avLst/>
              <a:gdLst>
                <a:gd name="T0" fmla="*/ 92 w 248"/>
                <a:gd name="T1" fmla="*/ 0 h 303"/>
                <a:gd name="T2" fmla="*/ 0 w 248"/>
                <a:gd name="T3" fmla="*/ 303 h 303"/>
                <a:gd name="T4" fmla="*/ 248 w 248"/>
                <a:gd name="T5" fmla="*/ 291 h 303"/>
                <a:gd name="T6" fmla="*/ 92 w 248"/>
                <a:gd name="T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8" h="303">
                  <a:moveTo>
                    <a:pt x="92" y="0"/>
                  </a:moveTo>
                  <a:lnTo>
                    <a:pt x="0" y="303"/>
                  </a:lnTo>
                  <a:lnTo>
                    <a:pt x="248" y="29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3132138" y="1933575"/>
              <a:ext cx="393700" cy="481013"/>
            </a:xfrm>
            <a:custGeom>
              <a:avLst/>
              <a:gdLst>
                <a:gd name="T0" fmla="*/ 92 w 248"/>
                <a:gd name="T1" fmla="*/ 0 h 303"/>
                <a:gd name="T2" fmla="*/ 0 w 248"/>
                <a:gd name="T3" fmla="*/ 303 h 303"/>
                <a:gd name="T4" fmla="*/ 248 w 248"/>
                <a:gd name="T5" fmla="*/ 291 h 303"/>
                <a:gd name="T6" fmla="*/ 92 w 248"/>
                <a:gd name="T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8" h="303">
                  <a:moveTo>
                    <a:pt x="92" y="0"/>
                  </a:moveTo>
                  <a:lnTo>
                    <a:pt x="0" y="303"/>
                  </a:lnTo>
                  <a:lnTo>
                    <a:pt x="248" y="291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7167563" y="6670675"/>
              <a:ext cx="404813" cy="139700"/>
            </a:xfrm>
            <a:custGeom>
              <a:avLst/>
              <a:gdLst>
                <a:gd name="T0" fmla="*/ 0 w 255"/>
                <a:gd name="T1" fmla="*/ 0 h 88"/>
                <a:gd name="T2" fmla="*/ 26 w 255"/>
                <a:gd name="T3" fmla="*/ 88 h 88"/>
                <a:gd name="T4" fmla="*/ 18 w 255"/>
                <a:gd name="T5" fmla="*/ 88 h 88"/>
                <a:gd name="T6" fmla="*/ 255 w 255"/>
                <a:gd name="T7" fmla="*/ 88 h 88"/>
                <a:gd name="T8" fmla="*/ 224 w 255"/>
                <a:gd name="T9" fmla="*/ 88 h 88"/>
                <a:gd name="T10" fmla="*/ 0 w 255"/>
                <a:gd name="T1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5" h="88">
                  <a:moveTo>
                    <a:pt x="0" y="0"/>
                  </a:moveTo>
                  <a:lnTo>
                    <a:pt x="26" y="88"/>
                  </a:lnTo>
                  <a:lnTo>
                    <a:pt x="18" y="88"/>
                  </a:lnTo>
                  <a:lnTo>
                    <a:pt x="255" y="88"/>
                  </a:lnTo>
                  <a:lnTo>
                    <a:pt x="224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7167563" y="6670675"/>
              <a:ext cx="404813" cy="139700"/>
            </a:xfrm>
            <a:custGeom>
              <a:avLst/>
              <a:gdLst>
                <a:gd name="T0" fmla="*/ 0 w 255"/>
                <a:gd name="T1" fmla="*/ 0 h 88"/>
                <a:gd name="T2" fmla="*/ 26 w 255"/>
                <a:gd name="T3" fmla="*/ 88 h 88"/>
                <a:gd name="T4" fmla="*/ 18 w 255"/>
                <a:gd name="T5" fmla="*/ 88 h 88"/>
                <a:gd name="T6" fmla="*/ 255 w 255"/>
                <a:gd name="T7" fmla="*/ 88 h 88"/>
                <a:gd name="T8" fmla="*/ 224 w 255"/>
                <a:gd name="T9" fmla="*/ 88 h 88"/>
                <a:gd name="T10" fmla="*/ 0 w 255"/>
                <a:gd name="T1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5" h="88">
                  <a:moveTo>
                    <a:pt x="0" y="0"/>
                  </a:moveTo>
                  <a:lnTo>
                    <a:pt x="26" y="88"/>
                  </a:lnTo>
                  <a:lnTo>
                    <a:pt x="18" y="88"/>
                  </a:lnTo>
                  <a:lnTo>
                    <a:pt x="255" y="88"/>
                  </a:lnTo>
                  <a:lnTo>
                    <a:pt x="224" y="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6840538" y="6670675"/>
              <a:ext cx="355600" cy="139700"/>
            </a:xfrm>
            <a:custGeom>
              <a:avLst/>
              <a:gdLst>
                <a:gd name="T0" fmla="*/ 194 w 224"/>
                <a:gd name="T1" fmla="*/ 0 h 88"/>
                <a:gd name="T2" fmla="*/ 30 w 224"/>
                <a:gd name="T3" fmla="*/ 88 h 88"/>
                <a:gd name="T4" fmla="*/ 0 w 224"/>
                <a:gd name="T5" fmla="*/ 88 h 88"/>
                <a:gd name="T6" fmla="*/ 224 w 224"/>
                <a:gd name="T7" fmla="*/ 88 h 88"/>
                <a:gd name="T8" fmla="*/ 217 w 224"/>
                <a:gd name="T9" fmla="*/ 88 h 88"/>
                <a:gd name="T10" fmla="*/ 194 w 224"/>
                <a:gd name="T1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88">
                  <a:moveTo>
                    <a:pt x="194" y="0"/>
                  </a:moveTo>
                  <a:lnTo>
                    <a:pt x="30" y="88"/>
                  </a:lnTo>
                  <a:lnTo>
                    <a:pt x="0" y="88"/>
                  </a:lnTo>
                  <a:lnTo>
                    <a:pt x="224" y="88"/>
                  </a:lnTo>
                  <a:lnTo>
                    <a:pt x="217" y="88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E9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6840538" y="6670675"/>
              <a:ext cx="355600" cy="139700"/>
            </a:xfrm>
            <a:custGeom>
              <a:avLst/>
              <a:gdLst>
                <a:gd name="T0" fmla="*/ 194 w 224"/>
                <a:gd name="T1" fmla="*/ 0 h 88"/>
                <a:gd name="T2" fmla="*/ 30 w 224"/>
                <a:gd name="T3" fmla="*/ 88 h 88"/>
                <a:gd name="T4" fmla="*/ 0 w 224"/>
                <a:gd name="T5" fmla="*/ 88 h 88"/>
                <a:gd name="T6" fmla="*/ 224 w 224"/>
                <a:gd name="T7" fmla="*/ 88 h 88"/>
                <a:gd name="T8" fmla="*/ 217 w 224"/>
                <a:gd name="T9" fmla="*/ 88 h 88"/>
                <a:gd name="T10" fmla="*/ 194 w 224"/>
                <a:gd name="T1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88">
                  <a:moveTo>
                    <a:pt x="194" y="0"/>
                  </a:moveTo>
                  <a:lnTo>
                    <a:pt x="30" y="88"/>
                  </a:lnTo>
                  <a:lnTo>
                    <a:pt x="0" y="88"/>
                  </a:lnTo>
                  <a:lnTo>
                    <a:pt x="224" y="88"/>
                  </a:lnTo>
                  <a:lnTo>
                    <a:pt x="217" y="88"/>
                  </a:lnTo>
                  <a:lnTo>
                    <a:pt x="1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4017963" y="3443288"/>
              <a:ext cx="714375" cy="571500"/>
            </a:xfrm>
            <a:custGeom>
              <a:avLst/>
              <a:gdLst>
                <a:gd name="T0" fmla="*/ 275 w 450"/>
                <a:gd name="T1" fmla="*/ 0 h 360"/>
                <a:gd name="T2" fmla="*/ 0 w 450"/>
                <a:gd name="T3" fmla="*/ 360 h 360"/>
                <a:gd name="T4" fmla="*/ 450 w 450"/>
                <a:gd name="T5" fmla="*/ 296 h 360"/>
                <a:gd name="T6" fmla="*/ 275 w 450"/>
                <a:gd name="T7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0" h="360">
                  <a:moveTo>
                    <a:pt x="275" y="0"/>
                  </a:moveTo>
                  <a:lnTo>
                    <a:pt x="0" y="360"/>
                  </a:lnTo>
                  <a:lnTo>
                    <a:pt x="450" y="29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EE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4017963" y="3443288"/>
              <a:ext cx="714375" cy="571500"/>
            </a:xfrm>
            <a:custGeom>
              <a:avLst/>
              <a:gdLst>
                <a:gd name="T0" fmla="*/ 275 w 450"/>
                <a:gd name="T1" fmla="*/ 0 h 360"/>
                <a:gd name="T2" fmla="*/ 0 w 450"/>
                <a:gd name="T3" fmla="*/ 360 h 360"/>
                <a:gd name="T4" fmla="*/ 450 w 450"/>
                <a:gd name="T5" fmla="*/ 296 h 360"/>
                <a:gd name="T6" fmla="*/ 275 w 450"/>
                <a:gd name="T7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0" h="360">
                  <a:moveTo>
                    <a:pt x="275" y="0"/>
                  </a:moveTo>
                  <a:lnTo>
                    <a:pt x="0" y="360"/>
                  </a:lnTo>
                  <a:lnTo>
                    <a:pt x="450" y="296"/>
                  </a:lnTo>
                  <a:lnTo>
                    <a:pt x="2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6115050" y="2400300"/>
              <a:ext cx="500063" cy="420688"/>
            </a:xfrm>
            <a:custGeom>
              <a:avLst/>
              <a:gdLst>
                <a:gd name="T0" fmla="*/ 315 w 315"/>
                <a:gd name="T1" fmla="*/ 0 h 265"/>
                <a:gd name="T2" fmla="*/ 0 w 315"/>
                <a:gd name="T3" fmla="*/ 265 h 265"/>
                <a:gd name="T4" fmla="*/ 218 w 315"/>
                <a:gd name="T5" fmla="*/ 224 h 265"/>
                <a:gd name="T6" fmla="*/ 315 w 315"/>
                <a:gd name="T7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5" h="265">
                  <a:moveTo>
                    <a:pt x="315" y="0"/>
                  </a:moveTo>
                  <a:lnTo>
                    <a:pt x="0" y="265"/>
                  </a:lnTo>
                  <a:lnTo>
                    <a:pt x="218" y="22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6115050" y="2400300"/>
              <a:ext cx="500063" cy="420688"/>
            </a:xfrm>
            <a:custGeom>
              <a:avLst/>
              <a:gdLst>
                <a:gd name="T0" fmla="*/ 315 w 315"/>
                <a:gd name="T1" fmla="*/ 0 h 265"/>
                <a:gd name="T2" fmla="*/ 0 w 315"/>
                <a:gd name="T3" fmla="*/ 265 h 265"/>
                <a:gd name="T4" fmla="*/ 218 w 315"/>
                <a:gd name="T5" fmla="*/ 224 h 265"/>
                <a:gd name="T6" fmla="*/ 315 w 315"/>
                <a:gd name="T7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5" h="265">
                  <a:moveTo>
                    <a:pt x="315" y="0"/>
                  </a:moveTo>
                  <a:lnTo>
                    <a:pt x="0" y="265"/>
                  </a:lnTo>
                  <a:lnTo>
                    <a:pt x="218" y="224"/>
                  </a:lnTo>
                  <a:lnTo>
                    <a:pt x="3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3060700" y="2417763"/>
              <a:ext cx="457200" cy="414338"/>
            </a:xfrm>
            <a:custGeom>
              <a:avLst/>
              <a:gdLst>
                <a:gd name="T0" fmla="*/ 288 w 288"/>
                <a:gd name="T1" fmla="*/ 0 h 261"/>
                <a:gd name="T2" fmla="*/ 40 w 288"/>
                <a:gd name="T3" fmla="*/ 15 h 261"/>
                <a:gd name="T4" fmla="*/ 0 w 288"/>
                <a:gd name="T5" fmla="*/ 261 h 261"/>
                <a:gd name="T6" fmla="*/ 288 w 288"/>
                <a:gd name="T7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261">
                  <a:moveTo>
                    <a:pt x="288" y="0"/>
                  </a:moveTo>
                  <a:lnTo>
                    <a:pt x="40" y="15"/>
                  </a:lnTo>
                  <a:lnTo>
                    <a:pt x="0" y="261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EE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3060700" y="2417763"/>
              <a:ext cx="457200" cy="414338"/>
            </a:xfrm>
            <a:custGeom>
              <a:avLst/>
              <a:gdLst>
                <a:gd name="T0" fmla="*/ 288 w 288"/>
                <a:gd name="T1" fmla="*/ 0 h 261"/>
                <a:gd name="T2" fmla="*/ 40 w 288"/>
                <a:gd name="T3" fmla="*/ 15 h 261"/>
                <a:gd name="T4" fmla="*/ 0 w 288"/>
                <a:gd name="T5" fmla="*/ 261 h 261"/>
                <a:gd name="T6" fmla="*/ 288 w 288"/>
                <a:gd name="T7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261">
                  <a:moveTo>
                    <a:pt x="288" y="0"/>
                  </a:moveTo>
                  <a:lnTo>
                    <a:pt x="40" y="15"/>
                  </a:lnTo>
                  <a:lnTo>
                    <a:pt x="0" y="261"/>
                  </a:lnTo>
                  <a:lnTo>
                    <a:pt x="2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6103938" y="2774950"/>
              <a:ext cx="344488" cy="277813"/>
            </a:xfrm>
            <a:custGeom>
              <a:avLst/>
              <a:gdLst>
                <a:gd name="T0" fmla="*/ 217 w 217"/>
                <a:gd name="T1" fmla="*/ 0 h 175"/>
                <a:gd name="T2" fmla="*/ 0 w 217"/>
                <a:gd name="T3" fmla="*/ 40 h 175"/>
                <a:gd name="T4" fmla="*/ 73 w 217"/>
                <a:gd name="T5" fmla="*/ 175 h 175"/>
                <a:gd name="T6" fmla="*/ 217 w 217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" h="175">
                  <a:moveTo>
                    <a:pt x="217" y="0"/>
                  </a:moveTo>
                  <a:lnTo>
                    <a:pt x="0" y="40"/>
                  </a:lnTo>
                  <a:lnTo>
                    <a:pt x="73" y="17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EE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6103938" y="2774950"/>
              <a:ext cx="344488" cy="277813"/>
            </a:xfrm>
            <a:custGeom>
              <a:avLst/>
              <a:gdLst>
                <a:gd name="T0" fmla="*/ 217 w 217"/>
                <a:gd name="T1" fmla="*/ 0 h 175"/>
                <a:gd name="T2" fmla="*/ 0 w 217"/>
                <a:gd name="T3" fmla="*/ 40 h 175"/>
                <a:gd name="T4" fmla="*/ 73 w 217"/>
                <a:gd name="T5" fmla="*/ 175 h 175"/>
                <a:gd name="T6" fmla="*/ 217 w 217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" h="175">
                  <a:moveTo>
                    <a:pt x="217" y="0"/>
                  </a:moveTo>
                  <a:lnTo>
                    <a:pt x="0" y="40"/>
                  </a:lnTo>
                  <a:lnTo>
                    <a:pt x="73" y="175"/>
                  </a:lnTo>
                  <a:lnTo>
                    <a:pt x="2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5738813" y="2178050"/>
              <a:ext cx="857250" cy="627063"/>
            </a:xfrm>
            <a:custGeom>
              <a:avLst/>
              <a:gdLst>
                <a:gd name="T0" fmla="*/ 0 w 540"/>
                <a:gd name="T1" fmla="*/ 0 h 395"/>
                <a:gd name="T2" fmla="*/ 225 w 540"/>
                <a:gd name="T3" fmla="*/ 395 h 395"/>
                <a:gd name="T4" fmla="*/ 540 w 540"/>
                <a:gd name="T5" fmla="*/ 130 h 395"/>
                <a:gd name="T6" fmla="*/ 0 w 540"/>
                <a:gd name="T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0" h="395">
                  <a:moveTo>
                    <a:pt x="0" y="0"/>
                  </a:moveTo>
                  <a:lnTo>
                    <a:pt x="225" y="395"/>
                  </a:lnTo>
                  <a:lnTo>
                    <a:pt x="54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5738813" y="2178050"/>
              <a:ext cx="857250" cy="627063"/>
            </a:xfrm>
            <a:custGeom>
              <a:avLst/>
              <a:gdLst>
                <a:gd name="T0" fmla="*/ 0 w 540"/>
                <a:gd name="T1" fmla="*/ 0 h 395"/>
                <a:gd name="T2" fmla="*/ 225 w 540"/>
                <a:gd name="T3" fmla="*/ 395 h 395"/>
                <a:gd name="T4" fmla="*/ 540 w 540"/>
                <a:gd name="T5" fmla="*/ 130 h 395"/>
                <a:gd name="T6" fmla="*/ 0 w 540"/>
                <a:gd name="T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0" h="395">
                  <a:moveTo>
                    <a:pt x="0" y="0"/>
                  </a:moveTo>
                  <a:lnTo>
                    <a:pt x="225" y="395"/>
                  </a:lnTo>
                  <a:lnTo>
                    <a:pt x="540" y="13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7467600" y="3379788"/>
              <a:ext cx="115888" cy="158750"/>
            </a:xfrm>
            <a:custGeom>
              <a:avLst/>
              <a:gdLst>
                <a:gd name="T0" fmla="*/ 73 w 73"/>
                <a:gd name="T1" fmla="*/ 0 h 100"/>
                <a:gd name="T2" fmla="*/ 0 w 73"/>
                <a:gd name="T3" fmla="*/ 71 h 100"/>
                <a:gd name="T4" fmla="*/ 73 w 73"/>
                <a:gd name="T5" fmla="*/ 100 h 100"/>
                <a:gd name="T6" fmla="*/ 73 w 73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100">
                  <a:moveTo>
                    <a:pt x="73" y="0"/>
                  </a:moveTo>
                  <a:lnTo>
                    <a:pt x="0" y="71"/>
                  </a:lnTo>
                  <a:lnTo>
                    <a:pt x="73" y="10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auto">
            <a:xfrm>
              <a:off x="7467600" y="3379788"/>
              <a:ext cx="115888" cy="158750"/>
            </a:xfrm>
            <a:custGeom>
              <a:avLst/>
              <a:gdLst>
                <a:gd name="T0" fmla="*/ 73 w 73"/>
                <a:gd name="T1" fmla="*/ 0 h 100"/>
                <a:gd name="T2" fmla="*/ 0 w 73"/>
                <a:gd name="T3" fmla="*/ 71 h 100"/>
                <a:gd name="T4" fmla="*/ 73 w 73"/>
                <a:gd name="T5" fmla="*/ 100 h 100"/>
                <a:gd name="T6" fmla="*/ 73 w 73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100">
                  <a:moveTo>
                    <a:pt x="73" y="0"/>
                  </a:moveTo>
                  <a:lnTo>
                    <a:pt x="0" y="71"/>
                  </a:lnTo>
                  <a:lnTo>
                    <a:pt x="73" y="100"/>
                  </a:lnTo>
                  <a:lnTo>
                    <a:pt x="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5138738" y="3330575"/>
              <a:ext cx="457200" cy="439738"/>
            </a:xfrm>
            <a:custGeom>
              <a:avLst/>
              <a:gdLst>
                <a:gd name="T0" fmla="*/ 73 w 288"/>
                <a:gd name="T1" fmla="*/ 0 h 277"/>
                <a:gd name="T2" fmla="*/ 0 w 288"/>
                <a:gd name="T3" fmla="*/ 277 h 277"/>
                <a:gd name="T4" fmla="*/ 288 w 288"/>
                <a:gd name="T5" fmla="*/ 154 h 277"/>
                <a:gd name="T6" fmla="*/ 73 w 288"/>
                <a:gd name="T7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277">
                  <a:moveTo>
                    <a:pt x="73" y="0"/>
                  </a:moveTo>
                  <a:lnTo>
                    <a:pt x="0" y="277"/>
                  </a:lnTo>
                  <a:lnTo>
                    <a:pt x="288" y="15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5138738" y="3330575"/>
              <a:ext cx="457200" cy="439738"/>
            </a:xfrm>
            <a:custGeom>
              <a:avLst/>
              <a:gdLst>
                <a:gd name="T0" fmla="*/ 73 w 288"/>
                <a:gd name="T1" fmla="*/ 0 h 277"/>
                <a:gd name="T2" fmla="*/ 0 w 288"/>
                <a:gd name="T3" fmla="*/ 277 h 277"/>
                <a:gd name="T4" fmla="*/ 288 w 288"/>
                <a:gd name="T5" fmla="*/ 154 h 277"/>
                <a:gd name="T6" fmla="*/ 73 w 288"/>
                <a:gd name="T7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277">
                  <a:moveTo>
                    <a:pt x="73" y="0"/>
                  </a:moveTo>
                  <a:lnTo>
                    <a:pt x="0" y="277"/>
                  </a:lnTo>
                  <a:lnTo>
                    <a:pt x="288" y="154"/>
                  </a:lnTo>
                  <a:lnTo>
                    <a:pt x="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5656263" y="3098800"/>
              <a:ext cx="635000" cy="612775"/>
            </a:xfrm>
            <a:custGeom>
              <a:avLst/>
              <a:gdLst>
                <a:gd name="T0" fmla="*/ 343 w 400"/>
                <a:gd name="T1" fmla="*/ 0 h 386"/>
                <a:gd name="T2" fmla="*/ 0 w 400"/>
                <a:gd name="T3" fmla="*/ 296 h 386"/>
                <a:gd name="T4" fmla="*/ 400 w 400"/>
                <a:gd name="T5" fmla="*/ 386 h 386"/>
                <a:gd name="T6" fmla="*/ 343 w 400"/>
                <a:gd name="T7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0" h="386">
                  <a:moveTo>
                    <a:pt x="343" y="0"/>
                  </a:moveTo>
                  <a:lnTo>
                    <a:pt x="0" y="296"/>
                  </a:lnTo>
                  <a:lnTo>
                    <a:pt x="400" y="386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5656263" y="3098800"/>
              <a:ext cx="635000" cy="612775"/>
            </a:xfrm>
            <a:custGeom>
              <a:avLst/>
              <a:gdLst>
                <a:gd name="T0" fmla="*/ 343 w 400"/>
                <a:gd name="T1" fmla="*/ 0 h 386"/>
                <a:gd name="T2" fmla="*/ 0 w 400"/>
                <a:gd name="T3" fmla="*/ 296 h 386"/>
                <a:gd name="T4" fmla="*/ 400 w 400"/>
                <a:gd name="T5" fmla="*/ 386 h 386"/>
                <a:gd name="T6" fmla="*/ 343 w 400"/>
                <a:gd name="T7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0" h="386">
                  <a:moveTo>
                    <a:pt x="343" y="0"/>
                  </a:moveTo>
                  <a:lnTo>
                    <a:pt x="0" y="296"/>
                  </a:lnTo>
                  <a:lnTo>
                    <a:pt x="400" y="386"/>
                  </a:lnTo>
                  <a:lnTo>
                    <a:pt x="3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auto">
            <a:xfrm>
              <a:off x="4281488" y="561975"/>
              <a:ext cx="349250" cy="819150"/>
            </a:xfrm>
            <a:custGeom>
              <a:avLst/>
              <a:gdLst>
                <a:gd name="T0" fmla="*/ 220 w 220"/>
                <a:gd name="T1" fmla="*/ 0 h 516"/>
                <a:gd name="T2" fmla="*/ 0 w 220"/>
                <a:gd name="T3" fmla="*/ 374 h 516"/>
                <a:gd name="T4" fmla="*/ 203 w 220"/>
                <a:gd name="T5" fmla="*/ 516 h 516"/>
                <a:gd name="T6" fmla="*/ 220 w 220"/>
                <a:gd name="T7" fmla="*/ 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" h="516">
                  <a:moveTo>
                    <a:pt x="220" y="0"/>
                  </a:moveTo>
                  <a:lnTo>
                    <a:pt x="0" y="374"/>
                  </a:lnTo>
                  <a:lnTo>
                    <a:pt x="203" y="516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143250" y="3841750"/>
              <a:ext cx="800100" cy="458788"/>
            </a:xfrm>
            <a:custGeom>
              <a:avLst/>
              <a:gdLst>
                <a:gd name="T0" fmla="*/ 0 w 504"/>
                <a:gd name="T1" fmla="*/ 0 h 289"/>
                <a:gd name="T2" fmla="*/ 151 w 504"/>
                <a:gd name="T3" fmla="*/ 289 h 289"/>
                <a:gd name="T4" fmla="*/ 504 w 504"/>
                <a:gd name="T5" fmla="*/ 123 h 289"/>
                <a:gd name="T6" fmla="*/ 0 w 504"/>
                <a:gd name="T7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4" h="289">
                  <a:moveTo>
                    <a:pt x="0" y="0"/>
                  </a:moveTo>
                  <a:lnTo>
                    <a:pt x="151" y="289"/>
                  </a:lnTo>
                  <a:lnTo>
                    <a:pt x="504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3143250" y="3841750"/>
              <a:ext cx="800100" cy="458788"/>
            </a:xfrm>
            <a:custGeom>
              <a:avLst/>
              <a:gdLst>
                <a:gd name="T0" fmla="*/ 0 w 504"/>
                <a:gd name="T1" fmla="*/ 0 h 289"/>
                <a:gd name="T2" fmla="*/ 151 w 504"/>
                <a:gd name="T3" fmla="*/ 289 h 289"/>
                <a:gd name="T4" fmla="*/ 504 w 504"/>
                <a:gd name="T5" fmla="*/ 123 h 289"/>
                <a:gd name="T6" fmla="*/ 0 w 504"/>
                <a:gd name="T7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4" h="289">
                  <a:moveTo>
                    <a:pt x="0" y="0"/>
                  </a:moveTo>
                  <a:lnTo>
                    <a:pt x="151" y="289"/>
                  </a:lnTo>
                  <a:lnTo>
                    <a:pt x="504" y="1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2805113" y="3673475"/>
              <a:ext cx="285750" cy="258763"/>
            </a:xfrm>
            <a:custGeom>
              <a:avLst/>
              <a:gdLst>
                <a:gd name="T0" fmla="*/ 0 w 180"/>
                <a:gd name="T1" fmla="*/ 0 h 163"/>
                <a:gd name="T2" fmla="*/ 0 w 180"/>
                <a:gd name="T3" fmla="*/ 163 h 163"/>
                <a:gd name="T4" fmla="*/ 180 w 180"/>
                <a:gd name="T5" fmla="*/ 95 h 163"/>
                <a:gd name="T6" fmla="*/ 0 w 180"/>
                <a:gd name="T7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163">
                  <a:moveTo>
                    <a:pt x="0" y="0"/>
                  </a:moveTo>
                  <a:lnTo>
                    <a:pt x="0" y="163"/>
                  </a:lnTo>
                  <a:lnTo>
                    <a:pt x="18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2805113" y="3673475"/>
              <a:ext cx="285750" cy="258763"/>
            </a:xfrm>
            <a:custGeom>
              <a:avLst/>
              <a:gdLst>
                <a:gd name="T0" fmla="*/ 0 w 180"/>
                <a:gd name="T1" fmla="*/ 0 h 163"/>
                <a:gd name="T2" fmla="*/ 0 w 180"/>
                <a:gd name="T3" fmla="*/ 163 h 163"/>
                <a:gd name="T4" fmla="*/ 180 w 180"/>
                <a:gd name="T5" fmla="*/ 95 h 163"/>
                <a:gd name="T6" fmla="*/ 0 w 180"/>
                <a:gd name="T7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163">
                  <a:moveTo>
                    <a:pt x="0" y="0"/>
                  </a:moveTo>
                  <a:lnTo>
                    <a:pt x="0" y="163"/>
                  </a:lnTo>
                  <a:lnTo>
                    <a:pt x="180" y="9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2805113" y="3849688"/>
              <a:ext cx="292100" cy="777875"/>
            </a:xfrm>
            <a:custGeom>
              <a:avLst/>
              <a:gdLst>
                <a:gd name="T0" fmla="*/ 184 w 184"/>
                <a:gd name="T1" fmla="*/ 0 h 490"/>
                <a:gd name="T2" fmla="*/ 0 w 184"/>
                <a:gd name="T3" fmla="*/ 73 h 490"/>
                <a:gd name="T4" fmla="*/ 0 w 184"/>
                <a:gd name="T5" fmla="*/ 178 h 490"/>
                <a:gd name="T6" fmla="*/ 64 w 184"/>
                <a:gd name="T7" fmla="*/ 490 h 490"/>
                <a:gd name="T8" fmla="*/ 184 w 184"/>
                <a:gd name="T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490">
                  <a:moveTo>
                    <a:pt x="184" y="0"/>
                  </a:moveTo>
                  <a:lnTo>
                    <a:pt x="0" y="73"/>
                  </a:lnTo>
                  <a:lnTo>
                    <a:pt x="0" y="178"/>
                  </a:lnTo>
                  <a:lnTo>
                    <a:pt x="64" y="49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CDC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2805113" y="3849688"/>
              <a:ext cx="292100" cy="777875"/>
            </a:xfrm>
            <a:custGeom>
              <a:avLst/>
              <a:gdLst>
                <a:gd name="T0" fmla="*/ 184 w 184"/>
                <a:gd name="T1" fmla="*/ 0 h 490"/>
                <a:gd name="T2" fmla="*/ 0 w 184"/>
                <a:gd name="T3" fmla="*/ 73 h 490"/>
                <a:gd name="T4" fmla="*/ 0 w 184"/>
                <a:gd name="T5" fmla="*/ 178 h 490"/>
                <a:gd name="T6" fmla="*/ 64 w 184"/>
                <a:gd name="T7" fmla="*/ 490 h 490"/>
                <a:gd name="T8" fmla="*/ 184 w 184"/>
                <a:gd name="T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490">
                  <a:moveTo>
                    <a:pt x="184" y="0"/>
                  </a:moveTo>
                  <a:lnTo>
                    <a:pt x="0" y="73"/>
                  </a:lnTo>
                  <a:lnTo>
                    <a:pt x="0" y="178"/>
                  </a:lnTo>
                  <a:lnTo>
                    <a:pt x="64" y="490"/>
                  </a:lnTo>
                  <a:lnTo>
                    <a:pt x="1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2921000" y="3860800"/>
              <a:ext cx="431800" cy="774700"/>
            </a:xfrm>
            <a:custGeom>
              <a:avLst/>
              <a:gdLst>
                <a:gd name="T0" fmla="*/ 123 w 272"/>
                <a:gd name="T1" fmla="*/ 0 h 488"/>
                <a:gd name="T2" fmla="*/ 0 w 272"/>
                <a:gd name="T3" fmla="*/ 488 h 488"/>
                <a:gd name="T4" fmla="*/ 272 w 272"/>
                <a:gd name="T5" fmla="*/ 289 h 488"/>
                <a:gd name="T6" fmla="*/ 123 w 272"/>
                <a:gd name="T7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2" h="488">
                  <a:moveTo>
                    <a:pt x="123" y="0"/>
                  </a:moveTo>
                  <a:lnTo>
                    <a:pt x="0" y="488"/>
                  </a:lnTo>
                  <a:lnTo>
                    <a:pt x="272" y="289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E9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2921000" y="3860800"/>
              <a:ext cx="431800" cy="774700"/>
            </a:xfrm>
            <a:custGeom>
              <a:avLst/>
              <a:gdLst>
                <a:gd name="T0" fmla="*/ 123 w 272"/>
                <a:gd name="T1" fmla="*/ 0 h 488"/>
                <a:gd name="T2" fmla="*/ 0 w 272"/>
                <a:gd name="T3" fmla="*/ 488 h 488"/>
                <a:gd name="T4" fmla="*/ 272 w 272"/>
                <a:gd name="T5" fmla="*/ 289 h 488"/>
                <a:gd name="T6" fmla="*/ 123 w 272"/>
                <a:gd name="T7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2" h="488">
                  <a:moveTo>
                    <a:pt x="123" y="0"/>
                  </a:moveTo>
                  <a:lnTo>
                    <a:pt x="0" y="488"/>
                  </a:lnTo>
                  <a:lnTo>
                    <a:pt x="272" y="289"/>
                  </a:lnTo>
                  <a:lnTo>
                    <a:pt x="1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2805113" y="4248150"/>
              <a:ext cx="79375" cy="398463"/>
            </a:xfrm>
            <a:custGeom>
              <a:avLst/>
              <a:gdLst>
                <a:gd name="T0" fmla="*/ 0 w 50"/>
                <a:gd name="T1" fmla="*/ 0 h 251"/>
                <a:gd name="T2" fmla="*/ 0 w 50"/>
                <a:gd name="T3" fmla="*/ 234 h 251"/>
                <a:gd name="T4" fmla="*/ 50 w 50"/>
                <a:gd name="T5" fmla="*/ 251 h 251"/>
                <a:gd name="T6" fmla="*/ 0 w 50"/>
                <a:gd name="T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51">
                  <a:moveTo>
                    <a:pt x="0" y="0"/>
                  </a:moveTo>
                  <a:lnTo>
                    <a:pt x="0" y="234"/>
                  </a:lnTo>
                  <a:lnTo>
                    <a:pt x="5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2805113" y="4248150"/>
              <a:ext cx="79375" cy="398463"/>
            </a:xfrm>
            <a:custGeom>
              <a:avLst/>
              <a:gdLst>
                <a:gd name="T0" fmla="*/ 0 w 50"/>
                <a:gd name="T1" fmla="*/ 0 h 251"/>
                <a:gd name="T2" fmla="*/ 0 w 50"/>
                <a:gd name="T3" fmla="*/ 234 h 251"/>
                <a:gd name="T4" fmla="*/ 50 w 50"/>
                <a:gd name="T5" fmla="*/ 251 h 251"/>
                <a:gd name="T6" fmla="*/ 0 w 50"/>
                <a:gd name="T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51">
                  <a:moveTo>
                    <a:pt x="0" y="0"/>
                  </a:moveTo>
                  <a:lnTo>
                    <a:pt x="0" y="234"/>
                  </a:lnTo>
                  <a:lnTo>
                    <a:pt x="50" y="2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6491288" y="588963"/>
              <a:ext cx="566738" cy="393700"/>
            </a:xfrm>
            <a:custGeom>
              <a:avLst/>
              <a:gdLst>
                <a:gd name="T0" fmla="*/ 357 w 357"/>
                <a:gd name="T1" fmla="*/ 0 h 248"/>
                <a:gd name="T2" fmla="*/ 0 w 357"/>
                <a:gd name="T3" fmla="*/ 225 h 248"/>
                <a:gd name="T4" fmla="*/ 196 w 357"/>
                <a:gd name="T5" fmla="*/ 248 h 248"/>
                <a:gd name="T6" fmla="*/ 357 w 357"/>
                <a:gd name="T7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7" h="248">
                  <a:moveTo>
                    <a:pt x="357" y="0"/>
                  </a:moveTo>
                  <a:lnTo>
                    <a:pt x="0" y="225"/>
                  </a:lnTo>
                  <a:lnTo>
                    <a:pt x="196" y="248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EC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6491288" y="588963"/>
              <a:ext cx="566738" cy="393700"/>
            </a:xfrm>
            <a:custGeom>
              <a:avLst/>
              <a:gdLst>
                <a:gd name="T0" fmla="*/ 357 w 357"/>
                <a:gd name="T1" fmla="*/ 0 h 248"/>
                <a:gd name="T2" fmla="*/ 0 w 357"/>
                <a:gd name="T3" fmla="*/ 225 h 248"/>
                <a:gd name="T4" fmla="*/ 196 w 357"/>
                <a:gd name="T5" fmla="*/ 248 h 248"/>
                <a:gd name="T6" fmla="*/ 357 w 357"/>
                <a:gd name="T7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7" h="248">
                  <a:moveTo>
                    <a:pt x="357" y="0"/>
                  </a:moveTo>
                  <a:lnTo>
                    <a:pt x="0" y="225"/>
                  </a:lnTo>
                  <a:lnTo>
                    <a:pt x="196" y="248"/>
                  </a:lnTo>
                  <a:lnTo>
                    <a:pt x="3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6829425" y="588963"/>
              <a:ext cx="615950" cy="393700"/>
            </a:xfrm>
            <a:custGeom>
              <a:avLst/>
              <a:gdLst>
                <a:gd name="T0" fmla="*/ 160 w 388"/>
                <a:gd name="T1" fmla="*/ 0 h 248"/>
                <a:gd name="T2" fmla="*/ 0 w 388"/>
                <a:gd name="T3" fmla="*/ 248 h 248"/>
                <a:gd name="T4" fmla="*/ 388 w 388"/>
                <a:gd name="T5" fmla="*/ 239 h 248"/>
                <a:gd name="T6" fmla="*/ 160 w 388"/>
                <a:gd name="T7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8" h="248">
                  <a:moveTo>
                    <a:pt x="160" y="0"/>
                  </a:moveTo>
                  <a:lnTo>
                    <a:pt x="0" y="248"/>
                  </a:lnTo>
                  <a:lnTo>
                    <a:pt x="388" y="239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6829425" y="588963"/>
              <a:ext cx="615950" cy="393700"/>
            </a:xfrm>
            <a:custGeom>
              <a:avLst/>
              <a:gdLst>
                <a:gd name="T0" fmla="*/ 160 w 388"/>
                <a:gd name="T1" fmla="*/ 0 h 248"/>
                <a:gd name="T2" fmla="*/ 0 w 388"/>
                <a:gd name="T3" fmla="*/ 248 h 248"/>
                <a:gd name="T4" fmla="*/ 388 w 388"/>
                <a:gd name="T5" fmla="*/ 239 h 248"/>
                <a:gd name="T6" fmla="*/ 160 w 388"/>
                <a:gd name="T7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8" h="248">
                  <a:moveTo>
                    <a:pt x="160" y="0"/>
                  </a:moveTo>
                  <a:lnTo>
                    <a:pt x="0" y="248"/>
                  </a:lnTo>
                  <a:lnTo>
                    <a:pt x="388" y="239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7107238" y="569913"/>
              <a:ext cx="476250" cy="387350"/>
            </a:xfrm>
            <a:custGeom>
              <a:avLst/>
              <a:gdLst>
                <a:gd name="T0" fmla="*/ 300 w 300"/>
                <a:gd name="T1" fmla="*/ 0 h 244"/>
                <a:gd name="T2" fmla="*/ 0 w 300"/>
                <a:gd name="T3" fmla="*/ 5 h 244"/>
                <a:gd name="T4" fmla="*/ 227 w 300"/>
                <a:gd name="T5" fmla="*/ 244 h 244"/>
                <a:gd name="T6" fmla="*/ 300 w 300"/>
                <a:gd name="T7" fmla="*/ 78 h 244"/>
                <a:gd name="T8" fmla="*/ 300 w 300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44">
                  <a:moveTo>
                    <a:pt x="300" y="0"/>
                  </a:moveTo>
                  <a:lnTo>
                    <a:pt x="0" y="5"/>
                  </a:lnTo>
                  <a:lnTo>
                    <a:pt x="227" y="244"/>
                  </a:lnTo>
                  <a:lnTo>
                    <a:pt x="300" y="78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7107238" y="569913"/>
              <a:ext cx="476250" cy="387350"/>
            </a:xfrm>
            <a:custGeom>
              <a:avLst/>
              <a:gdLst>
                <a:gd name="T0" fmla="*/ 300 w 300"/>
                <a:gd name="T1" fmla="*/ 0 h 244"/>
                <a:gd name="T2" fmla="*/ 0 w 300"/>
                <a:gd name="T3" fmla="*/ 5 h 244"/>
                <a:gd name="T4" fmla="*/ 227 w 300"/>
                <a:gd name="T5" fmla="*/ 244 h 244"/>
                <a:gd name="T6" fmla="*/ 300 w 300"/>
                <a:gd name="T7" fmla="*/ 78 h 244"/>
                <a:gd name="T8" fmla="*/ 300 w 300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44">
                  <a:moveTo>
                    <a:pt x="300" y="0"/>
                  </a:moveTo>
                  <a:lnTo>
                    <a:pt x="0" y="5"/>
                  </a:lnTo>
                  <a:lnTo>
                    <a:pt x="227" y="244"/>
                  </a:lnTo>
                  <a:lnTo>
                    <a:pt x="300" y="78"/>
                  </a:lnTo>
                  <a:lnTo>
                    <a:pt x="3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4141788" y="6686550"/>
              <a:ext cx="354013" cy="123825"/>
            </a:xfrm>
            <a:custGeom>
              <a:avLst/>
              <a:gdLst>
                <a:gd name="T0" fmla="*/ 0 w 223"/>
                <a:gd name="T1" fmla="*/ 0 h 78"/>
                <a:gd name="T2" fmla="*/ 71 w 223"/>
                <a:gd name="T3" fmla="*/ 78 h 78"/>
                <a:gd name="T4" fmla="*/ 64 w 223"/>
                <a:gd name="T5" fmla="*/ 78 h 78"/>
                <a:gd name="T6" fmla="*/ 223 w 223"/>
                <a:gd name="T7" fmla="*/ 78 h 78"/>
                <a:gd name="T8" fmla="*/ 211 w 223"/>
                <a:gd name="T9" fmla="*/ 78 h 78"/>
                <a:gd name="T10" fmla="*/ 0 w 223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78">
                  <a:moveTo>
                    <a:pt x="0" y="0"/>
                  </a:moveTo>
                  <a:lnTo>
                    <a:pt x="71" y="78"/>
                  </a:lnTo>
                  <a:lnTo>
                    <a:pt x="64" y="78"/>
                  </a:lnTo>
                  <a:lnTo>
                    <a:pt x="223" y="78"/>
                  </a:lnTo>
                  <a:lnTo>
                    <a:pt x="211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4141788" y="6686550"/>
              <a:ext cx="354013" cy="123825"/>
            </a:xfrm>
            <a:custGeom>
              <a:avLst/>
              <a:gdLst>
                <a:gd name="T0" fmla="*/ 0 w 223"/>
                <a:gd name="T1" fmla="*/ 0 h 78"/>
                <a:gd name="T2" fmla="*/ 71 w 223"/>
                <a:gd name="T3" fmla="*/ 78 h 78"/>
                <a:gd name="T4" fmla="*/ 64 w 223"/>
                <a:gd name="T5" fmla="*/ 78 h 78"/>
                <a:gd name="T6" fmla="*/ 223 w 223"/>
                <a:gd name="T7" fmla="*/ 78 h 78"/>
                <a:gd name="T8" fmla="*/ 211 w 223"/>
                <a:gd name="T9" fmla="*/ 78 h 78"/>
                <a:gd name="T10" fmla="*/ 0 w 223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78">
                  <a:moveTo>
                    <a:pt x="0" y="0"/>
                  </a:moveTo>
                  <a:lnTo>
                    <a:pt x="71" y="78"/>
                  </a:lnTo>
                  <a:lnTo>
                    <a:pt x="64" y="78"/>
                  </a:lnTo>
                  <a:lnTo>
                    <a:pt x="223" y="78"/>
                  </a:lnTo>
                  <a:lnTo>
                    <a:pt x="211" y="7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2805113" y="4654550"/>
              <a:ext cx="60325" cy="36513"/>
            </a:xfrm>
            <a:custGeom>
              <a:avLst/>
              <a:gdLst>
                <a:gd name="T0" fmla="*/ 0 w 38"/>
                <a:gd name="T1" fmla="*/ 0 h 23"/>
                <a:gd name="T2" fmla="*/ 0 w 38"/>
                <a:gd name="T3" fmla="*/ 23 h 23"/>
                <a:gd name="T4" fmla="*/ 38 w 38"/>
                <a:gd name="T5" fmla="*/ 11 h 23"/>
                <a:gd name="T6" fmla="*/ 0 w 3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23">
                  <a:moveTo>
                    <a:pt x="0" y="0"/>
                  </a:moveTo>
                  <a:lnTo>
                    <a:pt x="0" y="23"/>
                  </a:lnTo>
                  <a:lnTo>
                    <a:pt x="38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2805113" y="4654550"/>
              <a:ext cx="60325" cy="36513"/>
            </a:xfrm>
            <a:custGeom>
              <a:avLst/>
              <a:gdLst>
                <a:gd name="T0" fmla="*/ 0 w 38"/>
                <a:gd name="T1" fmla="*/ 0 h 23"/>
                <a:gd name="T2" fmla="*/ 0 w 38"/>
                <a:gd name="T3" fmla="*/ 23 h 23"/>
                <a:gd name="T4" fmla="*/ 38 w 38"/>
                <a:gd name="T5" fmla="*/ 11 h 23"/>
                <a:gd name="T6" fmla="*/ 0 w 3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23">
                  <a:moveTo>
                    <a:pt x="0" y="0"/>
                  </a:moveTo>
                  <a:lnTo>
                    <a:pt x="0" y="23"/>
                  </a:lnTo>
                  <a:lnTo>
                    <a:pt x="38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6467475" y="968375"/>
              <a:ext cx="319088" cy="454025"/>
            </a:xfrm>
            <a:custGeom>
              <a:avLst/>
              <a:gdLst>
                <a:gd name="T0" fmla="*/ 3 w 201"/>
                <a:gd name="T1" fmla="*/ 0 h 286"/>
                <a:gd name="T2" fmla="*/ 0 w 201"/>
                <a:gd name="T3" fmla="*/ 286 h 286"/>
                <a:gd name="T4" fmla="*/ 201 w 201"/>
                <a:gd name="T5" fmla="*/ 24 h 286"/>
                <a:gd name="T6" fmla="*/ 3 w 201"/>
                <a:gd name="T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" h="286">
                  <a:moveTo>
                    <a:pt x="3" y="0"/>
                  </a:moveTo>
                  <a:lnTo>
                    <a:pt x="0" y="286"/>
                  </a:lnTo>
                  <a:lnTo>
                    <a:pt x="201" y="2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6467475" y="968375"/>
              <a:ext cx="319088" cy="454025"/>
            </a:xfrm>
            <a:custGeom>
              <a:avLst/>
              <a:gdLst>
                <a:gd name="T0" fmla="*/ 3 w 201"/>
                <a:gd name="T1" fmla="*/ 0 h 286"/>
                <a:gd name="T2" fmla="*/ 0 w 201"/>
                <a:gd name="T3" fmla="*/ 286 h 286"/>
                <a:gd name="T4" fmla="*/ 201 w 201"/>
                <a:gd name="T5" fmla="*/ 24 h 286"/>
                <a:gd name="T6" fmla="*/ 3 w 201"/>
                <a:gd name="T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" h="286">
                  <a:moveTo>
                    <a:pt x="3" y="0"/>
                  </a:moveTo>
                  <a:lnTo>
                    <a:pt x="0" y="286"/>
                  </a:lnTo>
                  <a:lnTo>
                    <a:pt x="201" y="24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6002338" y="971550"/>
              <a:ext cx="446088" cy="450850"/>
            </a:xfrm>
            <a:custGeom>
              <a:avLst/>
              <a:gdLst>
                <a:gd name="T0" fmla="*/ 281 w 281"/>
                <a:gd name="T1" fmla="*/ 0 h 284"/>
                <a:gd name="T2" fmla="*/ 0 w 281"/>
                <a:gd name="T3" fmla="*/ 52 h 284"/>
                <a:gd name="T4" fmla="*/ 279 w 281"/>
                <a:gd name="T5" fmla="*/ 284 h 284"/>
                <a:gd name="T6" fmla="*/ 281 w 281"/>
                <a:gd name="T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" h="284">
                  <a:moveTo>
                    <a:pt x="281" y="0"/>
                  </a:moveTo>
                  <a:lnTo>
                    <a:pt x="0" y="52"/>
                  </a:lnTo>
                  <a:lnTo>
                    <a:pt x="279" y="284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DED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6002338" y="971550"/>
              <a:ext cx="446088" cy="450850"/>
            </a:xfrm>
            <a:custGeom>
              <a:avLst/>
              <a:gdLst>
                <a:gd name="T0" fmla="*/ 281 w 281"/>
                <a:gd name="T1" fmla="*/ 0 h 284"/>
                <a:gd name="T2" fmla="*/ 0 w 281"/>
                <a:gd name="T3" fmla="*/ 52 h 284"/>
                <a:gd name="T4" fmla="*/ 279 w 281"/>
                <a:gd name="T5" fmla="*/ 284 h 284"/>
                <a:gd name="T6" fmla="*/ 281 w 281"/>
                <a:gd name="T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" h="284">
                  <a:moveTo>
                    <a:pt x="281" y="0"/>
                  </a:moveTo>
                  <a:lnTo>
                    <a:pt x="0" y="52"/>
                  </a:lnTo>
                  <a:lnTo>
                    <a:pt x="279" y="284"/>
                  </a:lnTo>
                  <a:lnTo>
                    <a:pt x="2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5991225" y="1076325"/>
              <a:ext cx="442913" cy="673100"/>
            </a:xfrm>
            <a:custGeom>
              <a:avLst/>
              <a:gdLst>
                <a:gd name="T0" fmla="*/ 0 w 279"/>
                <a:gd name="T1" fmla="*/ 0 h 424"/>
                <a:gd name="T2" fmla="*/ 31 w 279"/>
                <a:gd name="T3" fmla="*/ 424 h 424"/>
                <a:gd name="T4" fmla="*/ 279 w 279"/>
                <a:gd name="T5" fmla="*/ 232 h 424"/>
                <a:gd name="T6" fmla="*/ 0 w 279"/>
                <a:gd name="T7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9" h="424">
                  <a:moveTo>
                    <a:pt x="0" y="0"/>
                  </a:moveTo>
                  <a:lnTo>
                    <a:pt x="31" y="424"/>
                  </a:lnTo>
                  <a:lnTo>
                    <a:pt x="279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5991225" y="1076325"/>
              <a:ext cx="442913" cy="673100"/>
            </a:xfrm>
            <a:custGeom>
              <a:avLst/>
              <a:gdLst>
                <a:gd name="T0" fmla="*/ 0 w 279"/>
                <a:gd name="T1" fmla="*/ 0 h 424"/>
                <a:gd name="T2" fmla="*/ 31 w 279"/>
                <a:gd name="T3" fmla="*/ 424 h 424"/>
                <a:gd name="T4" fmla="*/ 279 w 279"/>
                <a:gd name="T5" fmla="*/ 232 h 424"/>
                <a:gd name="T6" fmla="*/ 0 w 279"/>
                <a:gd name="T7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9" h="424">
                  <a:moveTo>
                    <a:pt x="0" y="0"/>
                  </a:moveTo>
                  <a:lnTo>
                    <a:pt x="31" y="424"/>
                  </a:lnTo>
                  <a:lnTo>
                    <a:pt x="279" y="23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5268913" y="3019425"/>
              <a:ext cx="417513" cy="533400"/>
            </a:xfrm>
            <a:custGeom>
              <a:avLst/>
              <a:gdLst>
                <a:gd name="T0" fmla="*/ 263 w 263"/>
                <a:gd name="T1" fmla="*/ 0 h 336"/>
                <a:gd name="T2" fmla="*/ 0 w 263"/>
                <a:gd name="T3" fmla="*/ 182 h 336"/>
                <a:gd name="T4" fmla="*/ 216 w 263"/>
                <a:gd name="T5" fmla="*/ 336 h 336"/>
                <a:gd name="T6" fmla="*/ 263 w 26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" h="336">
                  <a:moveTo>
                    <a:pt x="263" y="0"/>
                  </a:moveTo>
                  <a:lnTo>
                    <a:pt x="0" y="182"/>
                  </a:lnTo>
                  <a:lnTo>
                    <a:pt x="216" y="336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ED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5268913" y="3019425"/>
              <a:ext cx="417513" cy="533400"/>
            </a:xfrm>
            <a:custGeom>
              <a:avLst/>
              <a:gdLst>
                <a:gd name="T0" fmla="*/ 263 w 263"/>
                <a:gd name="T1" fmla="*/ 0 h 336"/>
                <a:gd name="T2" fmla="*/ 0 w 263"/>
                <a:gd name="T3" fmla="*/ 182 h 336"/>
                <a:gd name="T4" fmla="*/ 216 w 263"/>
                <a:gd name="T5" fmla="*/ 336 h 336"/>
                <a:gd name="T6" fmla="*/ 263 w 26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" h="336">
                  <a:moveTo>
                    <a:pt x="263" y="0"/>
                  </a:moveTo>
                  <a:lnTo>
                    <a:pt x="0" y="182"/>
                  </a:lnTo>
                  <a:lnTo>
                    <a:pt x="216" y="336"/>
                  </a:lnTo>
                  <a:lnTo>
                    <a:pt x="2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5727700" y="2843213"/>
              <a:ext cx="469900" cy="214313"/>
            </a:xfrm>
            <a:custGeom>
              <a:avLst/>
              <a:gdLst>
                <a:gd name="T0" fmla="*/ 225 w 296"/>
                <a:gd name="T1" fmla="*/ 0 h 135"/>
                <a:gd name="T2" fmla="*/ 0 w 296"/>
                <a:gd name="T3" fmla="*/ 94 h 135"/>
                <a:gd name="T4" fmla="*/ 296 w 296"/>
                <a:gd name="T5" fmla="*/ 135 h 135"/>
                <a:gd name="T6" fmla="*/ 225 w 296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" h="135">
                  <a:moveTo>
                    <a:pt x="225" y="0"/>
                  </a:moveTo>
                  <a:lnTo>
                    <a:pt x="0" y="94"/>
                  </a:lnTo>
                  <a:lnTo>
                    <a:pt x="296" y="135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D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5727700" y="2843213"/>
              <a:ext cx="469900" cy="214313"/>
            </a:xfrm>
            <a:custGeom>
              <a:avLst/>
              <a:gdLst>
                <a:gd name="T0" fmla="*/ 225 w 296"/>
                <a:gd name="T1" fmla="*/ 0 h 135"/>
                <a:gd name="T2" fmla="*/ 0 w 296"/>
                <a:gd name="T3" fmla="*/ 94 h 135"/>
                <a:gd name="T4" fmla="*/ 296 w 296"/>
                <a:gd name="T5" fmla="*/ 135 h 135"/>
                <a:gd name="T6" fmla="*/ 225 w 296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" h="135">
                  <a:moveTo>
                    <a:pt x="225" y="0"/>
                  </a:moveTo>
                  <a:lnTo>
                    <a:pt x="0" y="94"/>
                  </a:lnTo>
                  <a:lnTo>
                    <a:pt x="296" y="135"/>
                  </a:lnTo>
                  <a:lnTo>
                    <a:pt x="2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5637213" y="3011488"/>
              <a:ext cx="549275" cy="538163"/>
            </a:xfrm>
            <a:custGeom>
              <a:avLst/>
              <a:gdLst>
                <a:gd name="T0" fmla="*/ 48 w 346"/>
                <a:gd name="T1" fmla="*/ 0 h 339"/>
                <a:gd name="T2" fmla="*/ 0 w 346"/>
                <a:gd name="T3" fmla="*/ 339 h 339"/>
                <a:gd name="T4" fmla="*/ 346 w 346"/>
                <a:gd name="T5" fmla="*/ 43 h 339"/>
                <a:gd name="T6" fmla="*/ 48 w 346"/>
                <a:gd name="T7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39">
                  <a:moveTo>
                    <a:pt x="48" y="0"/>
                  </a:moveTo>
                  <a:lnTo>
                    <a:pt x="0" y="339"/>
                  </a:lnTo>
                  <a:lnTo>
                    <a:pt x="346" y="4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5637213" y="3011488"/>
              <a:ext cx="549275" cy="538163"/>
            </a:xfrm>
            <a:custGeom>
              <a:avLst/>
              <a:gdLst>
                <a:gd name="T0" fmla="*/ 48 w 346"/>
                <a:gd name="T1" fmla="*/ 0 h 339"/>
                <a:gd name="T2" fmla="*/ 0 w 346"/>
                <a:gd name="T3" fmla="*/ 339 h 339"/>
                <a:gd name="T4" fmla="*/ 346 w 346"/>
                <a:gd name="T5" fmla="*/ 43 h 339"/>
                <a:gd name="T6" fmla="*/ 48 w 346"/>
                <a:gd name="T7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39">
                  <a:moveTo>
                    <a:pt x="48" y="0"/>
                  </a:moveTo>
                  <a:lnTo>
                    <a:pt x="0" y="339"/>
                  </a:lnTo>
                  <a:lnTo>
                    <a:pt x="346" y="43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7377113" y="5840413"/>
              <a:ext cx="206375" cy="334963"/>
            </a:xfrm>
            <a:custGeom>
              <a:avLst/>
              <a:gdLst>
                <a:gd name="T0" fmla="*/ 130 w 130"/>
                <a:gd name="T1" fmla="*/ 0 h 211"/>
                <a:gd name="T2" fmla="*/ 0 w 130"/>
                <a:gd name="T3" fmla="*/ 95 h 211"/>
                <a:gd name="T4" fmla="*/ 130 w 130"/>
                <a:gd name="T5" fmla="*/ 211 h 211"/>
                <a:gd name="T6" fmla="*/ 130 w 130"/>
                <a:gd name="T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211">
                  <a:moveTo>
                    <a:pt x="130" y="0"/>
                  </a:moveTo>
                  <a:lnTo>
                    <a:pt x="0" y="95"/>
                  </a:lnTo>
                  <a:lnTo>
                    <a:pt x="130" y="211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D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7377113" y="5840413"/>
              <a:ext cx="206375" cy="334963"/>
            </a:xfrm>
            <a:custGeom>
              <a:avLst/>
              <a:gdLst>
                <a:gd name="T0" fmla="*/ 130 w 130"/>
                <a:gd name="T1" fmla="*/ 0 h 211"/>
                <a:gd name="T2" fmla="*/ 0 w 130"/>
                <a:gd name="T3" fmla="*/ 95 h 211"/>
                <a:gd name="T4" fmla="*/ 130 w 130"/>
                <a:gd name="T5" fmla="*/ 211 h 211"/>
                <a:gd name="T6" fmla="*/ 130 w 130"/>
                <a:gd name="T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211">
                  <a:moveTo>
                    <a:pt x="130" y="0"/>
                  </a:moveTo>
                  <a:lnTo>
                    <a:pt x="0" y="95"/>
                  </a:lnTo>
                  <a:lnTo>
                    <a:pt x="130" y="211"/>
                  </a:lnTo>
                  <a:lnTo>
                    <a:pt x="1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7178675" y="6386513"/>
              <a:ext cx="404813" cy="412750"/>
            </a:xfrm>
            <a:custGeom>
              <a:avLst/>
              <a:gdLst>
                <a:gd name="T0" fmla="*/ 255 w 255"/>
                <a:gd name="T1" fmla="*/ 0 h 260"/>
                <a:gd name="T2" fmla="*/ 0 w 255"/>
                <a:gd name="T3" fmla="*/ 161 h 260"/>
                <a:gd name="T4" fmla="*/ 255 w 255"/>
                <a:gd name="T5" fmla="*/ 260 h 260"/>
                <a:gd name="T6" fmla="*/ 255 w 255"/>
                <a:gd name="T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260">
                  <a:moveTo>
                    <a:pt x="255" y="0"/>
                  </a:moveTo>
                  <a:lnTo>
                    <a:pt x="0" y="161"/>
                  </a:lnTo>
                  <a:lnTo>
                    <a:pt x="255" y="260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C8C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7178675" y="6386513"/>
              <a:ext cx="404813" cy="412750"/>
            </a:xfrm>
            <a:custGeom>
              <a:avLst/>
              <a:gdLst>
                <a:gd name="T0" fmla="*/ 255 w 255"/>
                <a:gd name="T1" fmla="*/ 0 h 260"/>
                <a:gd name="T2" fmla="*/ 0 w 255"/>
                <a:gd name="T3" fmla="*/ 161 h 260"/>
                <a:gd name="T4" fmla="*/ 255 w 255"/>
                <a:gd name="T5" fmla="*/ 260 h 260"/>
                <a:gd name="T6" fmla="*/ 255 w 255"/>
                <a:gd name="T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260">
                  <a:moveTo>
                    <a:pt x="255" y="0"/>
                  </a:moveTo>
                  <a:lnTo>
                    <a:pt x="0" y="161"/>
                  </a:lnTo>
                  <a:lnTo>
                    <a:pt x="255" y="260"/>
                  </a:lnTo>
                  <a:lnTo>
                    <a:pt x="2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2805113" y="731838"/>
              <a:ext cx="258763" cy="352425"/>
            </a:xfrm>
            <a:custGeom>
              <a:avLst/>
              <a:gdLst>
                <a:gd name="T0" fmla="*/ 163 w 163"/>
                <a:gd name="T1" fmla="*/ 0 h 222"/>
                <a:gd name="T2" fmla="*/ 0 w 163"/>
                <a:gd name="T3" fmla="*/ 78 h 222"/>
                <a:gd name="T4" fmla="*/ 0 w 163"/>
                <a:gd name="T5" fmla="*/ 222 h 222"/>
                <a:gd name="T6" fmla="*/ 163 w 163"/>
                <a:gd name="T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" h="222">
                  <a:moveTo>
                    <a:pt x="163" y="0"/>
                  </a:moveTo>
                  <a:lnTo>
                    <a:pt x="0" y="78"/>
                  </a:lnTo>
                  <a:lnTo>
                    <a:pt x="0" y="222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D6D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2805113" y="731838"/>
              <a:ext cx="258763" cy="352425"/>
            </a:xfrm>
            <a:custGeom>
              <a:avLst/>
              <a:gdLst>
                <a:gd name="T0" fmla="*/ 163 w 163"/>
                <a:gd name="T1" fmla="*/ 0 h 222"/>
                <a:gd name="T2" fmla="*/ 0 w 163"/>
                <a:gd name="T3" fmla="*/ 78 h 222"/>
                <a:gd name="T4" fmla="*/ 0 w 163"/>
                <a:gd name="T5" fmla="*/ 222 h 222"/>
                <a:gd name="T6" fmla="*/ 163 w 163"/>
                <a:gd name="T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" h="222">
                  <a:moveTo>
                    <a:pt x="163" y="0"/>
                  </a:moveTo>
                  <a:lnTo>
                    <a:pt x="0" y="78"/>
                  </a:lnTo>
                  <a:lnTo>
                    <a:pt x="0" y="222"/>
                  </a:lnTo>
                  <a:lnTo>
                    <a:pt x="1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88"/>
            <p:cNvSpPr>
              <a:spLocks/>
            </p:cNvSpPr>
            <p:nvPr/>
          </p:nvSpPr>
          <p:spPr bwMode="auto">
            <a:xfrm>
              <a:off x="2805113" y="750888"/>
              <a:ext cx="269875" cy="833438"/>
            </a:xfrm>
            <a:custGeom>
              <a:avLst/>
              <a:gdLst>
                <a:gd name="T0" fmla="*/ 170 w 170"/>
                <a:gd name="T1" fmla="*/ 0 h 525"/>
                <a:gd name="T2" fmla="*/ 0 w 170"/>
                <a:gd name="T3" fmla="*/ 229 h 525"/>
                <a:gd name="T4" fmla="*/ 0 w 170"/>
                <a:gd name="T5" fmla="*/ 525 h 525"/>
                <a:gd name="T6" fmla="*/ 170 w 170"/>
                <a:gd name="T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525">
                  <a:moveTo>
                    <a:pt x="170" y="0"/>
                  </a:moveTo>
                  <a:lnTo>
                    <a:pt x="0" y="229"/>
                  </a:lnTo>
                  <a:lnTo>
                    <a:pt x="0" y="52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D3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89"/>
            <p:cNvSpPr>
              <a:spLocks/>
            </p:cNvSpPr>
            <p:nvPr/>
          </p:nvSpPr>
          <p:spPr bwMode="auto">
            <a:xfrm>
              <a:off x="2805113" y="750888"/>
              <a:ext cx="269875" cy="833438"/>
            </a:xfrm>
            <a:custGeom>
              <a:avLst/>
              <a:gdLst>
                <a:gd name="T0" fmla="*/ 170 w 170"/>
                <a:gd name="T1" fmla="*/ 0 h 525"/>
                <a:gd name="T2" fmla="*/ 0 w 170"/>
                <a:gd name="T3" fmla="*/ 229 h 525"/>
                <a:gd name="T4" fmla="*/ 0 w 170"/>
                <a:gd name="T5" fmla="*/ 525 h 525"/>
                <a:gd name="T6" fmla="*/ 170 w 170"/>
                <a:gd name="T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525">
                  <a:moveTo>
                    <a:pt x="170" y="0"/>
                  </a:moveTo>
                  <a:lnTo>
                    <a:pt x="0" y="229"/>
                  </a:lnTo>
                  <a:lnTo>
                    <a:pt x="0" y="525"/>
                  </a:lnTo>
                  <a:lnTo>
                    <a:pt x="17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4130675" y="6337300"/>
              <a:ext cx="530225" cy="473075"/>
            </a:xfrm>
            <a:custGeom>
              <a:avLst/>
              <a:gdLst>
                <a:gd name="T0" fmla="*/ 7 w 334"/>
                <a:gd name="T1" fmla="*/ 0 h 298"/>
                <a:gd name="T2" fmla="*/ 0 w 334"/>
                <a:gd name="T3" fmla="*/ 208 h 298"/>
                <a:gd name="T4" fmla="*/ 246 w 334"/>
                <a:gd name="T5" fmla="*/ 298 h 298"/>
                <a:gd name="T6" fmla="*/ 230 w 334"/>
                <a:gd name="T7" fmla="*/ 298 h 298"/>
                <a:gd name="T8" fmla="*/ 334 w 334"/>
                <a:gd name="T9" fmla="*/ 298 h 298"/>
                <a:gd name="T10" fmla="*/ 327 w 334"/>
                <a:gd name="T11" fmla="*/ 298 h 298"/>
                <a:gd name="T12" fmla="*/ 7 w 334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298">
                  <a:moveTo>
                    <a:pt x="7" y="0"/>
                  </a:moveTo>
                  <a:lnTo>
                    <a:pt x="0" y="208"/>
                  </a:lnTo>
                  <a:lnTo>
                    <a:pt x="246" y="298"/>
                  </a:lnTo>
                  <a:lnTo>
                    <a:pt x="230" y="298"/>
                  </a:lnTo>
                  <a:lnTo>
                    <a:pt x="334" y="298"/>
                  </a:lnTo>
                  <a:lnTo>
                    <a:pt x="327" y="29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3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91"/>
            <p:cNvSpPr>
              <a:spLocks/>
            </p:cNvSpPr>
            <p:nvPr/>
          </p:nvSpPr>
          <p:spPr bwMode="auto">
            <a:xfrm>
              <a:off x="4130675" y="6337300"/>
              <a:ext cx="530225" cy="473075"/>
            </a:xfrm>
            <a:custGeom>
              <a:avLst/>
              <a:gdLst>
                <a:gd name="T0" fmla="*/ 7 w 334"/>
                <a:gd name="T1" fmla="*/ 0 h 298"/>
                <a:gd name="T2" fmla="*/ 0 w 334"/>
                <a:gd name="T3" fmla="*/ 208 h 298"/>
                <a:gd name="T4" fmla="*/ 246 w 334"/>
                <a:gd name="T5" fmla="*/ 298 h 298"/>
                <a:gd name="T6" fmla="*/ 230 w 334"/>
                <a:gd name="T7" fmla="*/ 298 h 298"/>
                <a:gd name="T8" fmla="*/ 334 w 334"/>
                <a:gd name="T9" fmla="*/ 298 h 298"/>
                <a:gd name="T10" fmla="*/ 327 w 334"/>
                <a:gd name="T11" fmla="*/ 298 h 298"/>
                <a:gd name="T12" fmla="*/ 7 w 334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298">
                  <a:moveTo>
                    <a:pt x="7" y="0"/>
                  </a:moveTo>
                  <a:lnTo>
                    <a:pt x="0" y="208"/>
                  </a:lnTo>
                  <a:lnTo>
                    <a:pt x="246" y="298"/>
                  </a:lnTo>
                  <a:lnTo>
                    <a:pt x="230" y="298"/>
                  </a:lnTo>
                  <a:lnTo>
                    <a:pt x="334" y="298"/>
                  </a:lnTo>
                  <a:lnTo>
                    <a:pt x="327" y="298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92"/>
            <p:cNvSpPr>
              <a:spLocks/>
            </p:cNvSpPr>
            <p:nvPr/>
          </p:nvSpPr>
          <p:spPr bwMode="auto">
            <a:xfrm>
              <a:off x="3649663" y="5345113"/>
              <a:ext cx="455613" cy="928688"/>
            </a:xfrm>
            <a:custGeom>
              <a:avLst/>
              <a:gdLst>
                <a:gd name="T0" fmla="*/ 78 w 287"/>
                <a:gd name="T1" fmla="*/ 0 h 585"/>
                <a:gd name="T2" fmla="*/ 0 w 287"/>
                <a:gd name="T3" fmla="*/ 400 h 585"/>
                <a:gd name="T4" fmla="*/ 287 w 287"/>
                <a:gd name="T5" fmla="*/ 585 h 585"/>
                <a:gd name="T6" fmla="*/ 78 w 287"/>
                <a:gd name="T7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" h="585">
                  <a:moveTo>
                    <a:pt x="78" y="0"/>
                  </a:moveTo>
                  <a:lnTo>
                    <a:pt x="0" y="400"/>
                  </a:lnTo>
                  <a:lnTo>
                    <a:pt x="287" y="58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EE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3649663" y="5345113"/>
              <a:ext cx="455613" cy="928688"/>
            </a:xfrm>
            <a:custGeom>
              <a:avLst/>
              <a:gdLst>
                <a:gd name="T0" fmla="*/ 78 w 287"/>
                <a:gd name="T1" fmla="*/ 0 h 585"/>
                <a:gd name="T2" fmla="*/ 0 w 287"/>
                <a:gd name="T3" fmla="*/ 400 h 585"/>
                <a:gd name="T4" fmla="*/ 287 w 287"/>
                <a:gd name="T5" fmla="*/ 585 h 585"/>
                <a:gd name="T6" fmla="*/ 78 w 287"/>
                <a:gd name="T7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" h="585">
                  <a:moveTo>
                    <a:pt x="78" y="0"/>
                  </a:moveTo>
                  <a:lnTo>
                    <a:pt x="0" y="400"/>
                  </a:lnTo>
                  <a:lnTo>
                    <a:pt x="287" y="585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94"/>
            <p:cNvSpPr>
              <a:spLocks/>
            </p:cNvSpPr>
            <p:nvPr/>
          </p:nvSpPr>
          <p:spPr bwMode="auto">
            <a:xfrm>
              <a:off x="3657600" y="6013450"/>
              <a:ext cx="454025" cy="628650"/>
            </a:xfrm>
            <a:custGeom>
              <a:avLst/>
              <a:gdLst>
                <a:gd name="T0" fmla="*/ 0 w 286"/>
                <a:gd name="T1" fmla="*/ 0 h 396"/>
                <a:gd name="T2" fmla="*/ 279 w 286"/>
                <a:gd name="T3" fmla="*/ 396 h 396"/>
                <a:gd name="T4" fmla="*/ 286 w 286"/>
                <a:gd name="T5" fmla="*/ 187 h 396"/>
                <a:gd name="T6" fmla="*/ 0 w 286"/>
                <a:gd name="T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" h="396">
                  <a:moveTo>
                    <a:pt x="0" y="0"/>
                  </a:moveTo>
                  <a:lnTo>
                    <a:pt x="279" y="396"/>
                  </a:lnTo>
                  <a:lnTo>
                    <a:pt x="286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95"/>
            <p:cNvSpPr>
              <a:spLocks/>
            </p:cNvSpPr>
            <p:nvPr/>
          </p:nvSpPr>
          <p:spPr bwMode="auto">
            <a:xfrm>
              <a:off x="3657600" y="6013450"/>
              <a:ext cx="454025" cy="628650"/>
            </a:xfrm>
            <a:custGeom>
              <a:avLst/>
              <a:gdLst>
                <a:gd name="T0" fmla="*/ 0 w 286"/>
                <a:gd name="T1" fmla="*/ 0 h 396"/>
                <a:gd name="T2" fmla="*/ 279 w 286"/>
                <a:gd name="T3" fmla="*/ 396 h 396"/>
                <a:gd name="T4" fmla="*/ 286 w 286"/>
                <a:gd name="T5" fmla="*/ 187 h 396"/>
                <a:gd name="T6" fmla="*/ 0 w 286"/>
                <a:gd name="T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" h="396">
                  <a:moveTo>
                    <a:pt x="0" y="0"/>
                  </a:moveTo>
                  <a:lnTo>
                    <a:pt x="279" y="396"/>
                  </a:lnTo>
                  <a:lnTo>
                    <a:pt x="286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96"/>
            <p:cNvSpPr>
              <a:spLocks/>
            </p:cNvSpPr>
            <p:nvPr/>
          </p:nvSpPr>
          <p:spPr bwMode="auto">
            <a:xfrm>
              <a:off x="3789363" y="5262563"/>
              <a:ext cx="379413" cy="992188"/>
            </a:xfrm>
            <a:custGeom>
              <a:avLst/>
              <a:gdLst>
                <a:gd name="T0" fmla="*/ 239 w 239"/>
                <a:gd name="T1" fmla="*/ 0 h 625"/>
                <a:gd name="T2" fmla="*/ 0 w 239"/>
                <a:gd name="T3" fmla="*/ 40 h 625"/>
                <a:gd name="T4" fmla="*/ 206 w 239"/>
                <a:gd name="T5" fmla="*/ 625 h 625"/>
                <a:gd name="T6" fmla="*/ 239 w 239"/>
                <a:gd name="T7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9" h="625">
                  <a:moveTo>
                    <a:pt x="239" y="0"/>
                  </a:moveTo>
                  <a:lnTo>
                    <a:pt x="0" y="40"/>
                  </a:lnTo>
                  <a:lnTo>
                    <a:pt x="206" y="625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97"/>
            <p:cNvSpPr>
              <a:spLocks/>
            </p:cNvSpPr>
            <p:nvPr/>
          </p:nvSpPr>
          <p:spPr bwMode="auto">
            <a:xfrm>
              <a:off x="3789363" y="5262563"/>
              <a:ext cx="379413" cy="992188"/>
            </a:xfrm>
            <a:custGeom>
              <a:avLst/>
              <a:gdLst>
                <a:gd name="T0" fmla="*/ 239 w 239"/>
                <a:gd name="T1" fmla="*/ 0 h 625"/>
                <a:gd name="T2" fmla="*/ 0 w 239"/>
                <a:gd name="T3" fmla="*/ 40 h 625"/>
                <a:gd name="T4" fmla="*/ 206 w 239"/>
                <a:gd name="T5" fmla="*/ 625 h 625"/>
                <a:gd name="T6" fmla="*/ 239 w 239"/>
                <a:gd name="T7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9" h="625">
                  <a:moveTo>
                    <a:pt x="239" y="0"/>
                  </a:moveTo>
                  <a:lnTo>
                    <a:pt x="0" y="40"/>
                  </a:lnTo>
                  <a:lnTo>
                    <a:pt x="206" y="625"/>
                  </a:lnTo>
                  <a:lnTo>
                    <a:pt x="2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8"/>
            <p:cNvSpPr>
              <a:spLocks/>
            </p:cNvSpPr>
            <p:nvPr/>
          </p:nvSpPr>
          <p:spPr bwMode="auto">
            <a:xfrm>
              <a:off x="3984625" y="6689725"/>
              <a:ext cx="258763" cy="120650"/>
            </a:xfrm>
            <a:custGeom>
              <a:avLst/>
              <a:gdLst>
                <a:gd name="T0" fmla="*/ 83 w 163"/>
                <a:gd name="T1" fmla="*/ 0 h 76"/>
                <a:gd name="T2" fmla="*/ 12 w 163"/>
                <a:gd name="T3" fmla="*/ 76 h 76"/>
                <a:gd name="T4" fmla="*/ 0 w 163"/>
                <a:gd name="T5" fmla="*/ 76 h 76"/>
                <a:gd name="T6" fmla="*/ 163 w 163"/>
                <a:gd name="T7" fmla="*/ 76 h 76"/>
                <a:gd name="T8" fmla="*/ 151 w 163"/>
                <a:gd name="T9" fmla="*/ 76 h 76"/>
                <a:gd name="T10" fmla="*/ 83 w 163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" h="76">
                  <a:moveTo>
                    <a:pt x="83" y="0"/>
                  </a:moveTo>
                  <a:lnTo>
                    <a:pt x="12" y="76"/>
                  </a:lnTo>
                  <a:lnTo>
                    <a:pt x="0" y="76"/>
                  </a:lnTo>
                  <a:lnTo>
                    <a:pt x="163" y="76"/>
                  </a:lnTo>
                  <a:lnTo>
                    <a:pt x="151" y="7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99"/>
            <p:cNvSpPr>
              <a:spLocks/>
            </p:cNvSpPr>
            <p:nvPr/>
          </p:nvSpPr>
          <p:spPr bwMode="auto">
            <a:xfrm>
              <a:off x="3984625" y="6689725"/>
              <a:ext cx="258763" cy="120650"/>
            </a:xfrm>
            <a:custGeom>
              <a:avLst/>
              <a:gdLst>
                <a:gd name="T0" fmla="*/ 83 w 163"/>
                <a:gd name="T1" fmla="*/ 0 h 76"/>
                <a:gd name="T2" fmla="*/ 12 w 163"/>
                <a:gd name="T3" fmla="*/ 76 h 76"/>
                <a:gd name="T4" fmla="*/ 0 w 163"/>
                <a:gd name="T5" fmla="*/ 76 h 76"/>
                <a:gd name="T6" fmla="*/ 163 w 163"/>
                <a:gd name="T7" fmla="*/ 76 h 76"/>
                <a:gd name="T8" fmla="*/ 151 w 163"/>
                <a:gd name="T9" fmla="*/ 76 h 76"/>
                <a:gd name="T10" fmla="*/ 83 w 163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" h="76">
                  <a:moveTo>
                    <a:pt x="83" y="0"/>
                  </a:moveTo>
                  <a:lnTo>
                    <a:pt x="12" y="76"/>
                  </a:lnTo>
                  <a:lnTo>
                    <a:pt x="0" y="76"/>
                  </a:lnTo>
                  <a:lnTo>
                    <a:pt x="163" y="76"/>
                  </a:lnTo>
                  <a:lnTo>
                    <a:pt x="151" y="76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00"/>
            <p:cNvSpPr>
              <a:spLocks/>
            </p:cNvSpPr>
            <p:nvPr/>
          </p:nvSpPr>
          <p:spPr bwMode="auto">
            <a:xfrm>
              <a:off x="4765675" y="47625"/>
              <a:ext cx="304800" cy="461963"/>
            </a:xfrm>
            <a:custGeom>
              <a:avLst/>
              <a:gdLst>
                <a:gd name="T0" fmla="*/ 173 w 192"/>
                <a:gd name="T1" fmla="*/ 0 h 291"/>
                <a:gd name="T2" fmla="*/ 0 w 192"/>
                <a:gd name="T3" fmla="*/ 0 h 291"/>
                <a:gd name="T4" fmla="*/ 192 w 192"/>
                <a:gd name="T5" fmla="*/ 291 h 291"/>
                <a:gd name="T6" fmla="*/ 173 w 192"/>
                <a:gd name="T7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91">
                  <a:moveTo>
                    <a:pt x="173" y="0"/>
                  </a:moveTo>
                  <a:lnTo>
                    <a:pt x="0" y="0"/>
                  </a:lnTo>
                  <a:lnTo>
                    <a:pt x="192" y="291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4765675" y="47625"/>
              <a:ext cx="304800" cy="461963"/>
            </a:xfrm>
            <a:custGeom>
              <a:avLst/>
              <a:gdLst>
                <a:gd name="T0" fmla="*/ 173 w 192"/>
                <a:gd name="T1" fmla="*/ 0 h 291"/>
                <a:gd name="T2" fmla="*/ 0 w 192"/>
                <a:gd name="T3" fmla="*/ 0 h 291"/>
                <a:gd name="T4" fmla="*/ 192 w 192"/>
                <a:gd name="T5" fmla="*/ 291 h 291"/>
                <a:gd name="T6" fmla="*/ 173 w 192"/>
                <a:gd name="T7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91">
                  <a:moveTo>
                    <a:pt x="173" y="0"/>
                  </a:moveTo>
                  <a:lnTo>
                    <a:pt x="0" y="0"/>
                  </a:lnTo>
                  <a:lnTo>
                    <a:pt x="192" y="291"/>
                  </a:lnTo>
                  <a:lnTo>
                    <a:pt x="1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02"/>
            <p:cNvSpPr>
              <a:spLocks/>
            </p:cNvSpPr>
            <p:nvPr/>
          </p:nvSpPr>
          <p:spPr bwMode="auto">
            <a:xfrm>
              <a:off x="4638675" y="47625"/>
              <a:ext cx="420688" cy="488950"/>
            </a:xfrm>
            <a:custGeom>
              <a:avLst/>
              <a:gdLst>
                <a:gd name="T0" fmla="*/ 64 w 265"/>
                <a:gd name="T1" fmla="*/ 0 h 308"/>
                <a:gd name="T2" fmla="*/ 0 w 265"/>
                <a:gd name="T3" fmla="*/ 0 h 308"/>
                <a:gd name="T4" fmla="*/ 9 w 265"/>
                <a:gd name="T5" fmla="*/ 289 h 308"/>
                <a:gd name="T6" fmla="*/ 265 w 265"/>
                <a:gd name="T7" fmla="*/ 308 h 308"/>
                <a:gd name="T8" fmla="*/ 64 w 265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308">
                  <a:moveTo>
                    <a:pt x="64" y="0"/>
                  </a:moveTo>
                  <a:lnTo>
                    <a:pt x="0" y="0"/>
                  </a:lnTo>
                  <a:lnTo>
                    <a:pt x="9" y="289"/>
                  </a:lnTo>
                  <a:lnTo>
                    <a:pt x="265" y="30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D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03"/>
            <p:cNvSpPr>
              <a:spLocks/>
            </p:cNvSpPr>
            <p:nvPr/>
          </p:nvSpPr>
          <p:spPr bwMode="auto">
            <a:xfrm>
              <a:off x="4638675" y="47625"/>
              <a:ext cx="420688" cy="488950"/>
            </a:xfrm>
            <a:custGeom>
              <a:avLst/>
              <a:gdLst>
                <a:gd name="T0" fmla="*/ 64 w 265"/>
                <a:gd name="T1" fmla="*/ 0 h 308"/>
                <a:gd name="T2" fmla="*/ 0 w 265"/>
                <a:gd name="T3" fmla="*/ 0 h 308"/>
                <a:gd name="T4" fmla="*/ 9 w 265"/>
                <a:gd name="T5" fmla="*/ 289 h 308"/>
                <a:gd name="T6" fmla="*/ 265 w 265"/>
                <a:gd name="T7" fmla="*/ 308 h 308"/>
                <a:gd name="T8" fmla="*/ 64 w 265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308">
                  <a:moveTo>
                    <a:pt x="64" y="0"/>
                  </a:moveTo>
                  <a:lnTo>
                    <a:pt x="0" y="0"/>
                  </a:lnTo>
                  <a:lnTo>
                    <a:pt x="9" y="289"/>
                  </a:lnTo>
                  <a:lnTo>
                    <a:pt x="265" y="308"/>
                  </a:lnTo>
                  <a:lnTo>
                    <a:pt x="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04"/>
            <p:cNvSpPr>
              <a:spLocks/>
            </p:cNvSpPr>
            <p:nvPr/>
          </p:nvSpPr>
          <p:spPr bwMode="auto">
            <a:xfrm>
              <a:off x="3143250" y="5330825"/>
              <a:ext cx="604838" cy="635000"/>
            </a:xfrm>
            <a:custGeom>
              <a:avLst/>
              <a:gdLst>
                <a:gd name="T0" fmla="*/ 381 w 381"/>
                <a:gd name="T1" fmla="*/ 0 h 400"/>
                <a:gd name="T2" fmla="*/ 0 w 381"/>
                <a:gd name="T3" fmla="*/ 265 h 400"/>
                <a:gd name="T4" fmla="*/ 303 w 381"/>
                <a:gd name="T5" fmla="*/ 400 h 400"/>
                <a:gd name="T6" fmla="*/ 381 w 381"/>
                <a:gd name="T7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1" h="400">
                  <a:moveTo>
                    <a:pt x="381" y="0"/>
                  </a:moveTo>
                  <a:lnTo>
                    <a:pt x="0" y="265"/>
                  </a:lnTo>
                  <a:lnTo>
                    <a:pt x="303" y="40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3143250" y="5330825"/>
              <a:ext cx="604838" cy="635000"/>
            </a:xfrm>
            <a:custGeom>
              <a:avLst/>
              <a:gdLst>
                <a:gd name="T0" fmla="*/ 381 w 381"/>
                <a:gd name="T1" fmla="*/ 0 h 400"/>
                <a:gd name="T2" fmla="*/ 0 w 381"/>
                <a:gd name="T3" fmla="*/ 265 h 400"/>
                <a:gd name="T4" fmla="*/ 303 w 381"/>
                <a:gd name="T5" fmla="*/ 400 h 400"/>
                <a:gd name="T6" fmla="*/ 381 w 381"/>
                <a:gd name="T7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1" h="400">
                  <a:moveTo>
                    <a:pt x="381" y="0"/>
                  </a:moveTo>
                  <a:lnTo>
                    <a:pt x="0" y="265"/>
                  </a:lnTo>
                  <a:lnTo>
                    <a:pt x="303" y="400"/>
                  </a:lnTo>
                  <a:lnTo>
                    <a:pt x="3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06"/>
            <p:cNvSpPr>
              <a:spLocks/>
            </p:cNvSpPr>
            <p:nvPr/>
          </p:nvSpPr>
          <p:spPr bwMode="auto">
            <a:xfrm>
              <a:off x="5648325" y="3594100"/>
              <a:ext cx="635000" cy="477838"/>
            </a:xfrm>
            <a:custGeom>
              <a:avLst/>
              <a:gdLst>
                <a:gd name="T0" fmla="*/ 0 w 400"/>
                <a:gd name="T1" fmla="*/ 0 h 301"/>
                <a:gd name="T2" fmla="*/ 204 w 400"/>
                <a:gd name="T3" fmla="*/ 301 h 301"/>
                <a:gd name="T4" fmla="*/ 400 w 400"/>
                <a:gd name="T5" fmla="*/ 90 h 301"/>
                <a:gd name="T6" fmla="*/ 0 w 400"/>
                <a:gd name="T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0" h="301">
                  <a:moveTo>
                    <a:pt x="0" y="0"/>
                  </a:moveTo>
                  <a:lnTo>
                    <a:pt x="204" y="301"/>
                  </a:lnTo>
                  <a:lnTo>
                    <a:pt x="400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07"/>
            <p:cNvSpPr>
              <a:spLocks/>
            </p:cNvSpPr>
            <p:nvPr/>
          </p:nvSpPr>
          <p:spPr bwMode="auto">
            <a:xfrm>
              <a:off x="5648325" y="3594100"/>
              <a:ext cx="635000" cy="477838"/>
            </a:xfrm>
            <a:custGeom>
              <a:avLst/>
              <a:gdLst>
                <a:gd name="T0" fmla="*/ 0 w 400"/>
                <a:gd name="T1" fmla="*/ 0 h 301"/>
                <a:gd name="T2" fmla="*/ 204 w 400"/>
                <a:gd name="T3" fmla="*/ 301 h 301"/>
                <a:gd name="T4" fmla="*/ 400 w 400"/>
                <a:gd name="T5" fmla="*/ 90 h 301"/>
                <a:gd name="T6" fmla="*/ 0 w 400"/>
                <a:gd name="T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0" h="301">
                  <a:moveTo>
                    <a:pt x="0" y="0"/>
                  </a:moveTo>
                  <a:lnTo>
                    <a:pt x="204" y="301"/>
                  </a:lnTo>
                  <a:lnTo>
                    <a:pt x="400" y="9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8"/>
            <p:cNvSpPr>
              <a:spLocks/>
            </p:cNvSpPr>
            <p:nvPr/>
          </p:nvSpPr>
          <p:spPr bwMode="auto">
            <a:xfrm>
              <a:off x="6824663" y="6227763"/>
              <a:ext cx="312738" cy="579438"/>
            </a:xfrm>
            <a:custGeom>
              <a:avLst/>
              <a:gdLst>
                <a:gd name="T0" fmla="*/ 118 w 197"/>
                <a:gd name="T1" fmla="*/ 0 h 365"/>
                <a:gd name="T2" fmla="*/ 0 w 197"/>
                <a:gd name="T3" fmla="*/ 365 h 365"/>
                <a:gd name="T4" fmla="*/ 197 w 197"/>
                <a:gd name="T5" fmla="*/ 258 h 365"/>
                <a:gd name="T6" fmla="*/ 118 w 197"/>
                <a:gd name="T7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365">
                  <a:moveTo>
                    <a:pt x="118" y="0"/>
                  </a:moveTo>
                  <a:lnTo>
                    <a:pt x="0" y="365"/>
                  </a:lnTo>
                  <a:lnTo>
                    <a:pt x="197" y="25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D3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09"/>
            <p:cNvSpPr>
              <a:spLocks/>
            </p:cNvSpPr>
            <p:nvPr/>
          </p:nvSpPr>
          <p:spPr bwMode="auto">
            <a:xfrm>
              <a:off x="6824663" y="6227763"/>
              <a:ext cx="312738" cy="579438"/>
            </a:xfrm>
            <a:custGeom>
              <a:avLst/>
              <a:gdLst>
                <a:gd name="T0" fmla="*/ 118 w 197"/>
                <a:gd name="T1" fmla="*/ 0 h 365"/>
                <a:gd name="T2" fmla="*/ 0 w 197"/>
                <a:gd name="T3" fmla="*/ 365 h 365"/>
                <a:gd name="T4" fmla="*/ 197 w 197"/>
                <a:gd name="T5" fmla="*/ 258 h 365"/>
                <a:gd name="T6" fmla="*/ 118 w 197"/>
                <a:gd name="T7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365">
                  <a:moveTo>
                    <a:pt x="118" y="0"/>
                  </a:moveTo>
                  <a:lnTo>
                    <a:pt x="0" y="365"/>
                  </a:lnTo>
                  <a:lnTo>
                    <a:pt x="197" y="258"/>
                  </a:lnTo>
                  <a:lnTo>
                    <a:pt x="1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10"/>
            <p:cNvSpPr>
              <a:spLocks/>
            </p:cNvSpPr>
            <p:nvPr/>
          </p:nvSpPr>
          <p:spPr bwMode="auto">
            <a:xfrm>
              <a:off x="7035800" y="6213475"/>
              <a:ext cx="547688" cy="409575"/>
            </a:xfrm>
            <a:custGeom>
              <a:avLst/>
              <a:gdLst>
                <a:gd name="T0" fmla="*/ 0 w 345"/>
                <a:gd name="T1" fmla="*/ 0 h 258"/>
                <a:gd name="T2" fmla="*/ 78 w 345"/>
                <a:gd name="T3" fmla="*/ 258 h 258"/>
                <a:gd name="T4" fmla="*/ 345 w 345"/>
                <a:gd name="T5" fmla="*/ 92 h 258"/>
                <a:gd name="T6" fmla="*/ 345 w 345"/>
                <a:gd name="T7" fmla="*/ 52 h 258"/>
                <a:gd name="T8" fmla="*/ 0 w 345"/>
                <a:gd name="T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258">
                  <a:moveTo>
                    <a:pt x="0" y="0"/>
                  </a:moveTo>
                  <a:lnTo>
                    <a:pt x="78" y="258"/>
                  </a:lnTo>
                  <a:lnTo>
                    <a:pt x="345" y="92"/>
                  </a:lnTo>
                  <a:lnTo>
                    <a:pt x="345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11"/>
            <p:cNvSpPr>
              <a:spLocks/>
            </p:cNvSpPr>
            <p:nvPr/>
          </p:nvSpPr>
          <p:spPr bwMode="auto">
            <a:xfrm>
              <a:off x="7035800" y="6213475"/>
              <a:ext cx="547688" cy="409575"/>
            </a:xfrm>
            <a:custGeom>
              <a:avLst/>
              <a:gdLst>
                <a:gd name="T0" fmla="*/ 0 w 345"/>
                <a:gd name="T1" fmla="*/ 0 h 258"/>
                <a:gd name="T2" fmla="*/ 78 w 345"/>
                <a:gd name="T3" fmla="*/ 258 h 258"/>
                <a:gd name="T4" fmla="*/ 345 w 345"/>
                <a:gd name="T5" fmla="*/ 92 h 258"/>
                <a:gd name="T6" fmla="*/ 345 w 345"/>
                <a:gd name="T7" fmla="*/ 52 h 258"/>
                <a:gd name="T8" fmla="*/ 0 w 345"/>
                <a:gd name="T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258">
                  <a:moveTo>
                    <a:pt x="0" y="0"/>
                  </a:moveTo>
                  <a:lnTo>
                    <a:pt x="78" y="258"/>
                  </a:lnTo>
                  <a:lnTo>
                    <a:pt x="345" y="92"/>
                  </a:lnTo>
                  <a:lnTo>
                    <a:pt x="345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12"/>
            <p:cNvSpPr>
              <a:spLocks/>
            </p:cNvSpPr>
            <p:nvPr/>
          </p:nvSpPr>
          <p:spPr bwMode="auto">
            <a:xfrm>
              <a:off x="7042150" y="6007100"/>
              <a:ext cx="541338" cy="269875"/>
            </a:xfrm>
            <a:custGeom>
              <a:avLst/>
              <a:gdLst>
                <a:gd name="T0" fmla="*/ 199 w 341"/>
                <a:gd name="T1" fmla="*/ 0 h 170"/>
                <a:gd name="T2" fmla="*/ 0 w 341"/>
                <a:gd name="T3" fmla="*/ 118 h 170"/>
                <a:gd name="T4" fmla="*/ 341 w 341"/>
                <a:gd name="T5" fmla="*/ 170 h 170"/>
                <a:gd name="T6" fmla="*/ 341 w 341"/>
                <a:gd name="T7" fmla="*/ 127 h 170"/>
                <a:gd name="T8" fmla="*/ 199 w 341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170">
                  <a:moveTo>
                    <a:pt x="199" y="0"/>
                  </a:moveTo>
                  <a:lnTo>
                    <a:pt x="0" y="118"/>
                  </a:lnTo>
                  <a:lnTo>
                    <a:pt x="341" y="170"/>
                  </a:lnTo>
                  <a:lnTo>
                    <a:pt x="341" y="127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ED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13"/>
            <p:cNvSpPr>
              <a:spLocks/>
            </p:cNvSpPr>
            <p:nvPr/>
          </p:nvSpPr>
          <p:spPr bwMode="auto">
            <a:xfrm>
              <a:off x="7042150" y="6007100"/>
              <a:ext cx="541338" cy="269875"/>
            </a:xfrm>
            <a:custGeom>
              <a:avLst/>
              <a:gdLst>
                <a:gd name="T0" fmla="*/ 199 w 341"/>
                <a:gd name="T1" fmla="*/ 0 h 170"/>
                <a:gd name="T2" fmla="*/ 0 w 341"/>
                <a:gd name="T3" fmla="*/ 118 h 170"/>
                <a:gd name="T4" fmla="*/ 341 w 341"/>
                <a:gd name="T5" fmla="*/ 170 h 170"/>
                <a:gd name="T6" fmla="*/ 341 w 341"/>
                <a:gd name="T7" fmla="*/ 127 h 170"/>
                <a:gd name="T8" fmla="*/ 199 w 341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170">
                  <a:moveTo>
                    <a:pt x="199" y="0"/>
                  </a:moveTo>
                  <a:lnTo>
                    <a:pt x="0" y="118"/>
                  </a:lnTo>
                  <a:lnTo>
                    <a:pt x="341" y="170"/>
                  </a:lnTo>
                  <a:lnTo>
                    <a:pt x="341" y="127"/>
                  </a:lnTo>
                  <a:lnTo>
                    <a:pt x="19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14"/>
            <p:cNvSpPr>
              <a:spLocks/>
            </p:cNvSpPr>
            <p:nvPr/>
          </p:nvSpPr>
          <p:spPr bwMode="auto">
            <a:xfrm>
              <a:off x="7456488" y="3519488"/>
              <a:ext cx="127000" cy="533400"/>
            </a:xfrm>
            <a:custGeom>
              <a:avLst/>
              <a:gdLst>
                <a:gd name="T0" fmla="*/ 0 w 80"/>
                <a:gd name="T1" fmla="*/ 0 h 336"/>
                <a:gd name="T2" fmla="*/ 49 w 80"/>
                <a:gd name="T3" fmla="*/ 336 h 336"/>
                <a:gd name="T4" fmla="*/ 80 w 80"/>
                <a:gd name="T5" fmla="*/ 322 h 336"/>
                <a:gd name="T6" fmla="*/ 80 w 80"/>
                <a:gd name="T7" fmla="*/ 33 h 336"/>
                <a:gd name="T8" fmla="*/ 0 w 80"/>
                <a:gd name="T9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336">
                  <a:moveTo>
                    <a:pt x="0" y="0"/>
                  </a:moveTo>
                  <a:lnTo>
                    <a:pt x="49" y="336"/>
                  </a:lnTo>
                  <a:lnTo>
                    <a:pt x="80" y="322"/>
                  </a:lnTo>
                  <a:lnTo>
                    <a:pt x="8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15"/>
            <p:cNvSpPr>
              <a:spLocks/>
            </p:cNvSpPr>
            <p:nvPr/>
          </p:nvSpPr>
          <p:spPr bwMode="auto">
            <a:xfrm>
              <a:off x="7456488" y="3519488"/>
              <a:ext cx="127000" cy="533400"/>
            </a:xfrm>
            <a:custGeom>
              <a:avLst/>
              <a:gdLst>
                <a:gd name="T0" fmla="*/ 0 w 80"/>
                <a:gd name="T1" fmla="*/ 0 h 336"/>
                <a:gd name="T2" fmla="*/ 49 w 80"/>
                <a:gd name="T3" fmla="*/ 336 h 336"/>
                <a:gd name="T4" fmla="*/ 80 w 80"/>
                <a:gd name="T5" fmla="*/ 322 h 336"/>
                <a:gd name="T6" fmla="*/ 80 w 80"/>
                <a:gd name="T7" fmla="*/ 33 h 336"/>
                <a:gd name="T8" fmla="*/ 0 w 80"/>
                <a:gd name="T9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336">
                  <a:moveTo>
                    <a:pt x="0" y="0"/>
                  </a:moveTo>
                  <a:lnTo>
                    <a:pt x="49" y="336"/>
                  </a:lnTo>
                  <a:lnTo>
                    <a:pt x="80" y="322"/>
                  </a:lnTo>
                  <a:lnTo>
                    <a:pt x="80" y="3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16"/>
            <p:cNvSpPr>
              <a:spLocks/>
            </p:cNvSpPr>
            <p:nvPr/>
          </p:nvSpPr>
          <p:spPr bwMode="auto">
            <a:xfrm>
              <a:off x="7167563" y="3514725"/>
              <a:ext cx="341313" cy="534988"/>
            </a:xfrm>
            <a:custGeom>
              <a:avLst/>
              <a:gdLst>
                <a:gd name="T0" fmla="*/ 165 w 215"/>
                <a:gd name="T1" fmla="*/ 0 h 337"/>
                <a:gd name="T2" fmla="*/ 0 w 215"/>
                <a:gd name="T3" fmla="*/ 53 h 337"/>
                <a:gd name="T4" fmla="*/ 215 w 215"/>
                <a:gd name="T5" fmla="*/ 337 h 337"/>
                <a:gd name="T6" fmla="*/ 165 w 21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" h="337">
                  <a:moveTo>
                    <a:pt x="165" y="0"/>
                  </a:moveTo>
                  <a:lnTo>
                    <a:pt x="0" y="53"/>
                  </a:lnTo>
                  <a:lnTo>
                    <a:pt x="215" y="337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DED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17"/>
            <p:cNvSpPr>
              <a:spLocks/>
            </p:cNvSpPr>
            <p:nvPr/>
          </p:nvSpPr>
          <p:spPr bwMode="auto">
            <a:xfrm>
              <a:off x="7167563" y="3514725"/>
              <a:ext cx="341313" cy="534988"/>
            </a:xfrm>
            <a:custGeom>
              <a:avLst/>
              <a:gdLst>
                <a:gd name="T0" fmla="*/ 165 w 215"/>
                <a:gd name="T1" fmla="*/ 0 h 337"/>
                <a:gd name="T2" fmla="*/ 0 w 215"/>
                <a:gd name="T3" fmla="*/ 53 h 337"/>
                <a:gd name="T4" fmla="*/ 215 w 215"/>
                <a:gd name="T5" fmla="*/ 337 h 337"/>
                <a:gd name="T6" fmla="*/ 165 w 21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" h="337">
                  <a:moveTo>
                    <a:pt x="165" y="0"/>
                  </a:moveTo>
                  <a:lnTo>
                    <a:pt x="0" y="53"/>
                  </a:lnTo>
                  <a:lnTo>
                    <a:pt x="215" y="337"/>
                  </a:lnTo>
                  <a:lnTo>
                    <a:pt x="1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18"/>
            <p:cNvSpPr>
              <a:spLocks/>
            </p:cNvSpPr>
            <p:nvPr/>
          </p:nvSpPr>
          <p:spPr bwMode="auto">
            <a:xfrm>
              <a:off x="2928938" y="4349750"/>
              <a:ext cx="431800" cy="619125"/>
            </a:xfrm>
            <a:custGeom>
              <a:avLst/>
              <a:gdLst>
                <a:gd name="T0" fmla="*/ 272 w 272"/>
                <a:gd name="T1" fmla="*/ 0 h 390"/>
                <a:gd name="T2" fmla="*/ 0 w 272"/>
                <a:gd name="T3" fmla="*/ 201 h 390"/>
                <a:gd name="T4" fmla="*/ 260 w 272"/>
                <a:gd name="T5" fmla="*/ 390 h 390"/>
                <a:gd name="T6" fmla="*/ 272 w 272"/>
                <a:gd name="T7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2" h="390">
                  <a:moveTo>
                    <a:pt x="272" y="0"/>
                  </a:moveTo>
                  <a:lnTo>
                    <a:pt x="0" y="201"/>
                  </a:lnTo>
                  <a:lnTo>
                    <a:pt x="260" y="39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19"/>
            <p:cNvSpPr>
              <a:spLocks/>
            </p:cNvSpPr>
            <p:nvPr/>
          </p:nvSpPr>
          <p:spPr bwMode="auto">
            <a:xfrm>
              <a:off x="2928938" y="4349750"/>
              <a:ext cx="431800" cy="619125"/>
            </a:xfrm>
            <a:custGeom>
              <a:avLst/>
              <a:gdLst>
                <a:gd name="T0" fmla="*/ 272 w 272"/>
                <a:gd name="T1" fmla="*/ 0 h 390"/>
                <a:gd name="T2" fmla="*/ 0 w 272"/>
                <a:gd name="T3" fmla="*/ 201 h 390"/>
                <a:gd name="T4" fmla="*/ 260 w 272"/>
                <a:gd name="T5" fmla="*/ 390 h 390"/>
                <a:gd name="T6" fmla="*/ 272 w 272"/>
                <a:gd name="T7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2" h="390">
                  <a:moveTo>
                    <a:pt x="272" y="0"/>
                  </a:moveTo>
                  <a:lnTo>
                    <a:pt x="0" y="201"/>
                  </a:lnTo>
                  <a:lnTo>
                    <a:pt x="260" y="390"/>
                  </a:lnTo>
                  <a:lnTo>
                    <a:pt x="2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20"/>
            <p:cNvSpPr>
              <a:spLocks/>
            </p:cNvSpPr>
            <p:nvPr/>
          </p:nvSpPr>
          <p:spPr bwMode="auto">
            <a:xfrm>
              <a:off x="3387725" y="5010150"/>
              <a:ext cx="762000" cy="282575"/>
            </a:xfrm>
            <a:custGeom>
              <a:avLst/>
              <a:gdLst>
                <a:gd name="T0" fmla="*/ 0 w 480"/>
                <a:gd name="T1" fmla="*/ 0 h 178"/>
                <a:gd name="T2" fmla="*/ 241 w 480"/>
                <a:gd name="T3" fmla="*/ 178 h 178"/>
                <a:gd name="T4" fmla="*/ 480 w 480"/>
                <a:gd name="T5" fmla="*/ 138 h 178"/>
                <a:gd name="T6" fmla="*/ 0 w 480"/>
                <a:gd name="T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178">
                  <a:moveTo>
                    <a:pt x="0" y="0"/>
                  </a:moveTo>
                  <a:lnTo>
                    <a:pt x="241" y="178"/>
                  </a:lnTo>
                  <a:lnTo>
                    <a:pt x="480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21"/>
            <p:cNvSpPr>
              <a:spLocks/>
            </p:cNvSpPr>
            <p:nvPr/>
          </p:nvSpPr>
          <p:spPr bwMode="auto">
            <a:xfrm>
              <a:off x="3387725" y="5010150"/>
              <a:ext cx="762000" cy="282575"/>
            </a:xfrm>
            <a:custGeom>
              <a:avLst/>
              <a:gdLst>
                <a:gd name="T0" fmla="*/ 0 w 480"/>
                <a:gd name="T1" fmla="*/ 0 h 178"/>
                <a:gd name="T2" fmla="*/ 241 w 480"/>
                <a:gd name="T3" fmla="*/ 178 h 178"/>
                <a:gd name="T4" fmla="*/ 480 w 480"/>
                <a:gd name="T5" fmla="*/ 138 h 178"/>
                <a:gd name="T6" fmla="*/ 0 w 480"/>
                <a:gd name="T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178">
                  <a:moveTo>
                    <a:pt x="0" y="0"/>
                  </a:moveTo>
                  <a:lnTo>
                    <a:pt x="241" y="178"/>
                  </a:lnTo>
                  <a:lnTo>
                    <a:pt x="480" y="13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22"/>
            <p:cNvSpPr>
              <a:spLocks/>
            </p:cNvSpPr>
            <p:nvPr/>
          </p:nvSpPr>
          <p:spPr bwMode="auto">
            <a:xfrm>
              <a:off x="3082925" y="5010150"/>
              <a:ext cx="657225" cy="301625"/>
            </a:xfrm>
            <a:custGeom>
              <a:avLst/>
              <a:gdLst>
                <a:gd name="T0" fmla="*/ 173 w 414"/>
                <a:gd name="T1" fmla="*/ 0 h 190"/>
                <a:gd name="T2" fmla="*/ 0 w 414"/>
                <a:gd name="T3" fmla="*/ 190 h 190"/>
                <a:gd name="T4" fmla="*/ 414 w 414"/>
                <a:gd name="T5" fmla="*/ 178 h 190"/>
                <a:gd name="T6" fmla="*/ 173 w 414"/>
                <a:gd name="T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190">
                  <a:moveTo>
                    <a:pt x="173" y="0"/>
                  </a:moveTo>
                  <a:lnTo>
                    <a:pt x="0" y="190"/>
                  </a:lnTo>
                  <a:lnTo>
                    <a:pt x="414" y="178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E1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23"/>
            <p:cNvSpPr>
              <a:spLocks/>
            </p:cNvSpPr>
            <p:nvPr/>
          </p:nvSpPr>
          <p:spPr bwMode="auto">
            <a:xfrm>
              <a:off x="3082925" y="5010150"/>
              <a:ext cx="657225" cy="301625"/>
            </a:xfrm>
            <a:custGeom>
              <a:avLst/>
              <a:gdLst>
                <a:gd name="T0" fmla="*/ 173 w 414"/>
                <a:gd name="T1" fmla="*/ 0 h 190"/>
                <a:gd name="T2" fmla="*/ 0 w 414"/>
                <a:gd name="T3" fmla="*/ 190 h 190"/>
                <a:gd name="T4" fmla="*/ 414 w 414"/>
                <a:gd name="T5" fmla="*/ 178 h 190"/>
                <a:gd name="T6" fmla="*/ 173 w 414"/>
                <a:gd name="T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190">
                  <a:moveTo>
                    <a:pt x="173" y="0"/>
                  </a:moveTo>
                  <a:lnTo>
                    <a:pt x="0" y="190"/>
                  </a:lnTo>
                  <a:lnTo>
                    <a:pt x="414" y="178"/>
                  </a:lnTo>
                  <a:lnTo>
                    <a:pt x="1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24"/>
            <p:cNvSpPr>
              <a:spLocks/>
            </p:cNvSpPr>
            <p:nvPr/>
          </p:nvSpPr>
          <p:spPr bwMode="auto">
            <a:xfrm>
              <a:off x="2917825" y="4695825"/>
              <a:ext cx="417513" cy="596900"/>
            </a:xfrm>
            <a:custGeom>
              <a:avLst/>
              <a:gdLst>
                <a:gd name="T0" fmla="*/ 0 w 263"/>
                <a:gd name="T1" fmla="*/ 0 h 376"/>
                <a:gd name="T2" fmla="*/ 87 w 263"/>
                <a:gd name="T3" fmla="*/ 376 h 376"/>
                <a:gd name="T4" fmla="*/ 263 w 263"/>
                <a:gd name="T5" fmla="*/ 189 h 376"/>
                <a:gd name="T6" fmla="*/ 0 w 263"/>
                <a:gd name="T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" h="376">
                  <a:moveTo>
                    <a:pt x="0" y="0"/>
                  </a:moveTo>
                  <a:lnTo>
                    <a:pt x="87" y="376"/>
                  </a:lnTo>
                  <a:lnTo>
                    <a:pt x="263" y="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25"/>
            <p:cNvSpPr>
              <a:spLocks/>
            </p:cNvSpPr>
            <p:nvPr/>
          </p:nvSpPr>
          <p:spPr bwMode="auto">
            <a:xfrm>
              <a:off x="2917825" y="4695825"/>
              <a:ext cx="417513" cy="596900"/>
            </a:xfrm>
            <a:custGeom>
              <a:avLst/>
              <a:gdLst>
                <a:gd name="T0" fmla="*/ 0 w 263"/>
                <a:gd name="T1" fmla="*/ 0 h 376"/>
                <a:gd name="T2" fmla="*/ 87 w 263"/>
                <a:gd name="T3" fmla="*/ 376 h 376"/>
                <a:gd name="T4" fmla="*/ 263 w 263"/>
                <a:gd name="T5" fmla="*/ 189 h 376"/>
                <a:gd name="T6" fmla="*/ 0 w 263"/>
                <a:gd name="T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" h="376">
                  <a:moveTo>
                    <a:pt x="0" y="0"/>
                  </a:moveTo>
                  <a:lnTo>
                    <a:pt x="87" y="376"/>
                  </a:lnTo>
                  <a:lnTo>
                    <a:pt x="263" y="18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26"/>
            <p:cNvSpPr>
              <a:spLocks/>
            </p:cNvSpPr>
            <p:nvPr/>
          </p:nvSpPr>
          <p:spPr bwMode="auto">
            <a:xfrm>
              <a:off x="2805113" y="5345113"/>
              <a:ext cx="292100" cy="519113"/>
            </a:xfrm>
            <a:custGeom>
              <a:avLst/>
              <a:gdLst>
                <a:gd name="T0" fmla="*/ 151 w 184"/>
                <a:gd name="T1" fmla="*/ 0 h 327"/>
                <a:gd name="T2" fmla="*/ 0 w 184"/>
                <a:gd name="T3" fmla="*/ 260 h 327"/>
                <a:gd name="T4" fmla="*/ 0 w 184"/>
                <a:gd name="T5" fmla="*/ 327 h 327"/>
                <a:gd name="T6" fmla="*/ 184 w 184"/>
                <a:gd name="T7" fmla="*/ 256 h 327"/>
                <a:gd name="T8" fmla="*/ 151 w 184"/>
                <a:gd name="T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27">
                  <a:moveTo>
                    <a:pt x="151" y="0"/>
                  </a:moveTo>
                  <a:lnTo>
                    <a:pt x="0" y="260"/>
                  </a:lnTo>
                  <a:lnTo>
                    <a:pt x="0" y="327"/>
                  </a:lnTo>
                  <a:lnTo>
                    <a:pt x="184" y="25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D6D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27"/>
            <p:cNvSpPr>
              <a:spLocks/>
            </p:cNvSpPr>
            <p:nvPr/>
          </p:nvSpPr>
          <p:spPr bwMode="auto">
            <a:xfrm>
              <a:off x="2805113" y="5345113"/>
              <a:ext cx="292100" cy="519113"/>
            </a:xfrm>
            <a:custGeom>
              <a:avLst/>
              <a:gdLst>
                <a:gd name="T0" fmla="*/ 151 w 184"/>
                <a:gd name="T1" fmla="*/ 0 h 327"/>
                <a:gd name="T2" fmla="*/ 0 w 184"/>
                <a:gd name="T3" fmla="*/ 260 h 327"/>
                <a:gd name="T4" fmla="*/ 0 w 184"/>
                <a:gd name="T5" fmla="*/ 327 h 327"/>
                <a:gd name="T6" fmla="*/ 184 w 184"/>
                <a:gd name="T7" fmla="*/ 256 h 327"/>
                <a:gd name="T8" fmla="*/ 151 w 184"/>
                <a:gd name="T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27">
                  <a:moveTo>
                    <a:pt x="151" y="0"/>
                  </a:moveTo>
                  <a:lnTo>
                    <a:pt x="0" y="260"/>
                  </a:lnTo>
                  <a:lnTo>
                    <a:pt x="0" y="327"/>
                  </a:lnTo>
                  <a:lnTo>
                    <a:pt x="184" y="256"/>
                  </a:lnTo>
                  <a:lnTo>
                    <a:pt x="1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8"/>
            <p:cNvSpPr>
              <a:spLocks/>
            </p:cNvSpPr>
            <p:nvPr/>
          </p:nvSpPr>
          <p:spPr bwMode="auto">
            <a:xfrm>
              <a:off x="3074988" y="5314950"/>
              <a:ext cx="657225" cy="417513"/>
            </a:xfrm>
            <a:custGeom>
              <a:avLst/>
              <a:gdLst>
                <a:gd name="T0" fmla="*/ 414 w 414"/>
                <a:gd name="T1" fmla="*/ 0 h 263"/>
                <a:gd name="T2" fmla="*/ 0 w 414"/>
                <a:gd name="T3" fmla="*/ 10 h 263"/>
                <a:gd name="T4" fmla="*/ 33 w 414"/>
                <a:gd name="T5" fmla="*/ 263 h 263"/>
                <a:gd name="T6" fmla="*/ 414 w 414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63">
                  <a:moveTo>
                    <a:pt x="414" y="0"/>
                  </a:moveTo>
                  <a:lnTo>
                    <a:pt x="0" y="10"/>
                  </a:lnTo>
                  <a:lnTo>
                    <a:pt x="33" y="26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EE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29"/>
            <p:cNvSpPr>
              <a:spLocks/>
            </p:cNvSpPr>
            <p:nvPr/>
          </p:nvSpPr>
          <p:spPr bwMode="auto">
            <a:xfrm>
              <a:off x="3074988" y="5314950"/>
              <a:ext cx="657225" cy="417513"/>
            </a:xfrm>
            <a:custGeom>
              <a:avLst/>
              <a:gdLst>
                <a:gd name="T0" fmla="*/ 414 w 414"/>
                <a:gd name="T1" fmla="*/ 0 h 263"/>
                <a:gd name="T2" fmla="*/ 0 w 414"/>
                <a:gd name="T3" fmla="*/ 10 h 263"/>
                <a:gd name="T4" fmla="*/ 33 w 414"/>
                <a:gd name="T5" fmla="*/ 263 h 263"/>
                <a:gd name="T6" fmla="*/ 414 w 414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63">
                  <a:moveTo>
                    <a:pt x="414" y="0"/>
                  </a:moveTo>
                  <a:lnTo>
                    <a:pt x="0" y="10"/>
                  </a:lnTo>
                  <a:lnTo>
                    <a:pt x="33" y="263"/>
                  </a:lnTo>
                  <a:lnTo>
                    <a:pt x="4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30"/>
            <p:cNvSpPr>
              <a:spLocks/>
            </p:cNvSpPr>
            <p:nvPr/>
          </p:nvSpPr>
          <p:spPr bwMode="auto">
            <a:xfrm>
              <a:off x="3789363" y="2749550"/>
              <a:ext cx="646113" cy="635000"/>
            </a:xfrm>
            <a:custGeom>
              <a:avLst/>
              <a:gdLst>
                <a:gd name="T0" fmla="*/ 0 w 407"/>
                <a:gd name="T1" fmla="*/ 0 h 400"/>
                <a:gd name="T2" fmla="*/ 407 w 407"/>
                <a:gd name="T3" fmla="*/ 400 h 400"/>
                <a:gd name="T4" fmla="*/ 360 w 407"/>
                <a:gd name="T5" fmla="*/ 106 h 400"/>
                <a:gd name="T6" fmla="*/ 0 w 407"/>
                <a:gd name="T7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0">
                  <a:moveTo>
                    <a:pt x="0" y="0"/>
                  </a:moveTo>
                  <a:lnTo>
                    <a:pt x="407" y="400"/>
                  </a:lnTo>
                  <a:lnTo>
                    <a:pt x="360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31"/>
            <p:cNvSpPr>
              <a:spLocks/>
            </p:cNvSpPr>
            <p:nvPr/>
          </p:nvSpPr>
          <p:spPr bwMode="auto">
            <a:xfrm>
              <a:off x="3789363" y="2749550"/>
              <a:ext cx="646113" cy="635000"/>
            </a:xfrm>
            <a:custGeom>
              <a:avLst/>
              <a:gdLst>
                <a:gd name="T0" fmla="*/ 0 w 407"/>
                <a:gd name="T1" fmla="*/ 0 h 400"/>
                <a:gd name="T2" fmla="*/ 407 w 407"/>
                <a:gd name="T3" fmla="*/ 400 h 400"/>
                <a:gd name="T4" fmla="*/ 360 w 407"/>
                <a:gd name="T5" fmla="*/ 106 h 400"/>
                <a:gd name="T6" fmla="*/ 0 w 407"/>
                <a:gd name="T7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0">
                  <a:moveTo>
                    <a:pt x="0" y="0"/>
                  </a:moveTo>
                  <a:lnTo>
                    <a:pt x="407" y="400"/>
                  </a:lnTo>
                  <a:lnTo>
                    <a:pt x="360" y="10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32"/>
            <p:cNvSpPr>
              <a:spLocks/>
            </p:cNvSpPr>
            <p:nvPr/>
          </p:nvSpPr>
          <p:spPr bwMode="auto">
            <a:xfrm>
              <a:off x="3079750" y="2425700"/>
              <a:ext cx="649288" cy="417513"/>
            </a:xfrm>
            <a:custGeom>
              <a:avLst/>
              <a:gdLst>
                <a:gd name="T0" fmla="*/ 288 w 409"/>
                <a:gd name="T1" fmla="*/ 0 h 263"/>
                <a:gd name="T2" fmla="*/ 0 w 409"/>
                <a:gd name="T3" fmla="*/ 263 h 263"/>
                <a:gd name="T4" fmla="*/ 409 w 409"/>
                <a:gd name="T5" fmla="*/ 185 h 263"/>
                <a:gd name="T6" fmla="*/ 288 w 409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9" h="263">
                  <a:moveTo>
                    <a:pt x="288" y="0"/>
                  </a:moveTo>
                  <a:lnTo>
                    <a:pt x="0" y="263"/>
                  </a:lnTo>
                  <a:lnTo>
                    <a:pt x="409" y="185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33"/>
            <p:cNvSpPr>
              <a:spLocks/>
            </p:cNvSpPr>
            <p:nvPr/>
          </p:nvSpPr>
          <p:spPr bwMode="auto">
            <a:xfrm>
              <a:off x="3079750" y="2425700"/>
              <a:ext cx="649288" cy="417513"/>
            </a:xfrm>
            <a:custGeom>
              <a:avLst/>
              <a:gdLst>
                <a:gd name="T0" fmla="*/ 288 w 409"/>
                <a:gd name="T1" fmla="*/ 0 h 263"/>
                <a:gd name="T2" fmla="*/ 0 w 409"/>
                <a:gd name="T3" fmla="*/ 263 h 263"/>
                <a:gd name="T4" fmla="*/ 409 w 409"/>
                <a:gd name="T5" fmla="*/ 185 h 263"/>
                <a:gd name="T6" fmla="*/ 288 w 409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9" h="263">
                  <a:moveTo>
                    <a:pt x="288" y="0"/>
                  </a:moveTo>
                  <a:lnTo>
                    <a:pt x="0" y="263"/>
                  </a:lnTo>
                  <a:lnTo>
                    <a:pt x="409" y="185"/>
                  </a:lnTo>
                  <a:lnTo>
                    <a:pt x="2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34"/>
            <p:cNvSpPr>
              <a:spLocks/>
            </p:cNvSpPr>
            <p:nvPr/>
          </p:nvSpPr>
          <p:spPr bwMode="auto">
            <a:xfrm>
              <a:off x="3789363" y="2293938"/>
              <a:ext cx="566738" cy="593725"/>
            </a:xfrm>
            <a:custGeom>
              <a:avLst/>
              <a:gdLst>
                <a:gd name="T0" fmla="*/ 348 w 357"/>
                <a:gd name="T1" fmla="*/ 0 h 374"/>
                <a:gd name="T2" fmla="*/ 0 w 357"/>
                <a:gd name="T3" fmla="*/ 268 h 374"/>
                <a:gd name="T4" fmla="*/ 357 w 357"/>
                <a:gd name="T5" fmla="*/ 374 h 374"/>
                <a:gd name="T6" fmla="*/ 348 w 35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7" h="374">
                  <a:moveTo>
                    <a:pt x="348" y="0"/>
                  </a:moveTo>
                  <a:lnTo>
                    <a:pt x="0" y="268"/>
                  </a:lnTo>
                  <a:lnTo>
                    <a:pt x="357" y="374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ED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35"/>
            <p:cNvSpPr>
              <a:spLocks/>
            </p:cNvSpPr>
            <p:nvPr/>
          </p:nvSpPr>
          <p:spPr bwMode="auto">
            <a:xfrm>
              <a:off x="3789363" y="2293938"/>
              <a:ext cx="566738" cy="593725"/>
            </a:xfrm>
            <a:custGeom>
              <a:avLst/>
              <a:gdLst>
                <a:gd name="T0" fmla="*/ 348 w 357"/>
                <a:gd name="T1" fmla="*/ 0 h 374"/>
                <a:gd name="T2" fmla="*/ 0 w 357"/>
                <a:gd name="T3" fmla="*/ 268 h 374"/>
                <a:gd name="T4" fmla="*/ 357 w 357"/>
                <a:gd name="T5" fmla="*/ 374 h 374"/>
                <a:gd name="T6" fmla="*/ 348 w 35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7" h="374">
                  <a:moveTo>
                    <a:pt x="348" y="0"/>
                  </a:moveTo>
                  <a:lnTo>
                    <a:pt x="0" y="268"/>
                  </a:lnTo>
                  <a:lnTo>
                    <a:pt x="357" y="374"/>
                  </a:lnTo>
                  <a:lnTo>
                    <a:pt x="34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36"/>
            <p:cNvSpPr>
              <a:spLocks/>
            </p:cNvSpPr>
            <p:nvPr/>
          </p:nvSpPr>
          <p:spPr bwMode="auto">
            <a:xfrm>
              <a:off x="3556000" y="1997075"/>
              <a:ext cx="192088" cy="700088"/>
            </a:xfrm>
            <a:custGeom>
              <a:avLst/>
              <a:gdLst>
                <a:gd name="T0" fmla="*/ 121 w 121"/>
                <a:gd name="T1" fmla="*/ 0 h 441"/>
                <a:gd name="T2" fmla="*/ 0 w 121"/>
                <a:gd name="T3" fmla="*/ 256 h 441"/>
                <a:gd name="T4" fmla="*/ 121 w 121"/>
                <a:gd name="T5" fmla="*/ 441 h 441"/>
                <a:gd name="T6" fmla="*/ 121 w 121"/>
                <a:gd name="T7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441">
                  <a:moveTo>
                    <a:pt x="121" y="0"/>
                  </a:moveTo>
                  <a:lnTo>
                    <a:pt x="0" y="256"/>
                  </a:lnTo>
                  <a:lnTo>
                    <a:pt x="121" y="44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B9BA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37"/>
            <p:cNvSpPr>
              <a:spLocks/>
            </p:cNvSpPr>
            <p:nvPr/>
          </p:nvSpPr>
          <p:spPr bwMode="auto">
            <a:xfrm>
              <a:off x="3556000" y="1997075"/>
              <a:ext cx="192088" cy="700088"/>
            </a:xfrm>
            <a:custGeom>
              <a:avLst/>
              <a:gdLst>
                <a:gd name="T0" fmla="*/ 121 w 121"/>
                <a:gd name="T1" fmla="*/ 0 h 441"/>
                <a:gd name="T2" fmla="*/ 0 w 121"/>
                <a:gd name="T3" fmla="*/ 256 h 441"/>
                <a:gd name="T4" fmla="*/ 121 w 121"/>
                <a:gd name="T5" fmla="*/ 441 h 441"/>
                <a:gd name="T6" fmla="*/ 121 w 121"/>
                <a:gd name="T7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441">
                  <a:moveTo>
                    <a:pt x="121" y="0"/>
                  </a:moveTo>
                  <a:lnTo>
                    <a:pt x="0" y="256"/>
                  </a:lnTo>
                  <a:lnTo>
                    <a:pt x="121" y="441"/>
                  </a:lnTo>
                  <a:lnTo>
                    <a:pt x="1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38"/>
            <p:cNvSpPr>
              <a:spLocks/>
            </p:cNvSpPr>
            <p:nvPr/>
          </p:nvSpPr>
          <p:spPr bwMode="auto">
            <a:xfrm>
              <a:off x="3770313" y="1993900"/>
              <a:ext cx="552450" cy="698500"/>
            </a:xfrm>
            <a:custGeom>
              <a:avLst/>
              <a:gdLst>
                <a:gd name="T0" fmla="*/ 0 w 348"/>
                <a:gd name="T1" fmla="*/ 0 h 440"/>
                <a:gd name="T2" fmla="*/ 0 w 348"/>
                <a:gd name="T3" fmla="*/ 440 h 440"/>
                <a:gd name="T4" fmla="*/ 348 w 348"/>
                <a:gd name="T5" fmla="*/ 175 h 440"/>
                <a:gd name="T6" fmla="*/ 0 w 348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8" h="440">
                  <a:moveTo>
                    <a:pt x="0" y="0"/>
                  </a:moveTo>
                  <a:lnTo>
                    <a:pt x="0" y="440"/>
                  </a:lnTo>
                  <a:lnTo>
                    <a:pt x="348" y="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39"/>
            <p:cNvSpPr>
              <a:spLocks/>
            </p:cNvSpPr>
            <p:nvPr/>
          </p:nvSpPr>
          <p:spPr bwMode="auto">
            <a:xfrm>
              <a:off x="3770313" y="1993900"/>
              <a:ext cx="552450" cy="698500"/>
            </a:xfrm>
            <a:custGeom>
              <a:avLst/>
              <a:gdLst>
                <a:gd name="T0" fmla="*/ 0 w 348"/>
                <a:gd name="T1" fmla="*/ 0 h 440"/>
                <a:gd name="T2" fmla="*/ 0 w 348"/>
                <a:gd name="T3" fmla="*/ 440 h 440"/>
                <a:gd name="T4" fmla="*/ 348 w 348"/>
                <a:gd name="T5" fmla="*/ 175 h 440"/>
                <a:gd name="T6" fmla="*/ 0 w 348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8" h="440">
                  <a:moveTo>
                    <a:pt x="0" y="0"/>
                  </a:moveTo>
                  <a:lnTo>
                    <a:pt x="0" y="440"/>
                  </a:lnTo>
                  <a:lnTo>
                    <a:pt x="348" y="17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40"/>
            <p:cNvSpPr>
              <a:spLocks/>
            </p:cNvSpPr>
            <p:nvPr/>
          </p:nvSpPr>
          <p:spPr bwMode="auto">
            <a:xfrm>
              <a:off x="3292475" y="1922463"/>
              <a:ext cx="444500" cy="461963"/>
            </a:xfrm>
            <a:custGeom>
              <a:avLst/>
              <a:gdLst>
                <a:gd name="T0" fmla="*/ 0 w 280"/>
                <a:gd name="T1" fmla="*/ 0 h 291"/>
                <a:gd name="T2" fmla="*/ 157 w 280"/>
                <a:gd name="T3" fmla="*/ 291 h 291"/>
                <a:gd name="T4" fmla="*/ 280 w 280"/>
                <a:gd name="T5" fmla="*/ 33 h 291"/>
                <a:gd name="T6" fmla="*/ 0 w 280"/>
                <a:gd name="T7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291">
                  <a:moveTo>
                    <a:pt x="0" y="0"/>
                  </a:moveTo>
                  <a:lnTo>
                    <a:pt x="157" y="291"/>
                  </a:lnTo>
                  <a:lnTo>
                    <a:pt x="28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41"/>
            <p:cNvSpPr>
              <a:spLocks/>
            </p:cNvSpPr>
            <p:nvPr/>
          </p:nvSpPr>
          <p:spPr bwMode="auto">
            <a:xfrm>
              <a:off x="3292475" y="1922463"/>
              <a:ext cx="444500" cy="461963"/>
            </a:xfrm>
            <a:custGeom>
              <a:avLst/>
              <a:gdLst>
                <a:gd name="T0" fmla="*/ 0 w 280"/>
                <a:gd name="T1" fmla="*/ 0 h 291"/>
                <a:gd name="T2" fmla="*/ 157 w 280"/>
                <a:gd name="T3" fmla="*/ 291 h 291"/>
                <a:gd name="T4" fmla="*/ 280 w 280"/>
                <a:gd name="T5" fmla="*/ 33 h 291"/>
                <a:gd name="T6" fmla="*/ 0 w 280"/>
                <a:gd name="T7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291">
                  <a:moveTo>
                    <a:pt x="0" y="0"/>
                  </a:moveTo>
                  <a:lnTo>
                    <a:pt x="157" y="291"/>
                  </a:lnTo>
                  <a:lnTo>
                    <a:pt x="280" y="3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42"/>
            <p:cNvSpPr>
              <a:spLocks/>
            </p:cNvSpPr>
            <p:nvPr/>
          </p:nvSpPr>
          <p:spPr bwMode="auto">
            <a:xfrm>
              <a:off x="7546975" y="2659063"/>
              <a:ext cx="36513" cy="131763"/>
            </a:xfrm>
            <a:custGeom>
              <a:avLst/>
              <a:gdLst>
                <a:gd name="T0" fmla="*/ 23 w 23"/>
                <a:gd name="T1" fmla="*/ 0 h 83"/>
                <a:gd name="T2" fmla="*/ 0 w 23"/>
                <a:gd name="T3" fmla="*/ 68 h 83"/>
                <a:gd name="T4" fmla="*/ 23 w 23"/>
                <a:gd name="T5" fmla="*/ 83 h 83"/>
                <a:gd name="T6" fmla="*/ 23 w 23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83">
                  <a:moveTo>
                    <a:pt x="23" y="0"/>
                  </a:moveTo>
                  <a:lnTo>
                    <a:pt x="0" y="68"/>
                  </a:lnTo>
                  <a:lnTo>
                    <a:pt x="23" y="8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1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43"/>
            <p:cNvSpPr>
              <a:spLocks/>
            </p:cNvSpPr>
            <p:nvPr/>
          </p:nvSpPr>
          <p:spPr bwMode="auto">
            <a:xfrm>
              <a:off x="7546975" y="2659063"/>
              <a:ext cx="36513" cy="131763"/>
            </a:xfrm>
            <a:custGeom>
              <a:avLst/>
              <a:gdLst>
                <a:gd name="T0" fmla="*/ 23 w 23"/>
                <a:gd name="T1" fmla="*/ 0 h 83"/>
                <a:gd name="T2" fmla="*/ 0 w 23"/>
                <a:gd name="T3" fmla="*/ 68 h 83"/>
                <a:gd name="T4" fmla="*/ 23 w 23"/>
                <a:gd name="T5" fmla="*/ 83 h 83"/>
                <a:gd name="T6" fmla="*/ 23 w 23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83">
                  <a:moveTo>
                    <a:pt x="23" y="0"/>
                  </a:moveTo>
                  <a:lnTo>
                    <a:pt x="0" y="68"/>
                  </a:lnTo>
                  <a:lnTo>
                    <a:pt x="23" y="83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44"/>
            <p:cNvSpPr>
              <a:spLocks/>
            </p:cNvSpPr>
            <p:nvPr/>
          </p:nvSpPr>
          <p:spPr bwMode="auto">
            <a:xfrm>
              <a:off x="7069138" y="2125663"/>
              <a:ext cx="514350" cy="615950"/>
            </a:xfrm>
            <a:custGeom>
              <a:avLst/>
              <a:gdLst>
                <a:gd name="T0" fmla="*/ 0 w 324"/>
                <a:gd name="T1" fmla="*/ 0 h 388"/>
                <a:gd name="T2" fmla="*/ 284 w 324"/>
                <a:gd name="T3" fmla="*/ 388 h 388"/>
                <a:gd name="T4" fmla="*/ 324 w 324"/>
                <a:gd name="T5" fmla="*/ 274 h 388"/>
                <a:gd name="T6" fmla="*/ 324 w 324"/>
                <a:gd name="T7" fmla="*/ 163 h 388"/>
                <a:gd name="T8" fmla="*/ 0 w 324"/>
                <a:gd name="T9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388">
                  <a:moveTo>
                    <a:pt x="0" y="0"/>
                  </a:moveTo>
                  <a:lnTo>
                    <a:pt x="284" y="388"/>
                  </a:lnTo>
                  <a:lnTo>
                    <a:pt x="324" y="274"/>
                  </a:lnTo>
                  <a:lnTo>
                    <a:pt x="324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45"/>
            <p:cNvSpPr>
              <a:spLocks/>
            </p:cNvSpPr>
            <p:nvPr/>
          </p:nvSpPr>
          <p:spPr bwMode="auto">
            <a:xfrm>
              <a:off x="7069138" y="2125663"/>
              <a:ext cx="514350" cy="615950"/>
            </a:xfrm>
            <a:custGeom>
              <a:avLst/>
              <a:gdLst>
                <a:gd name="T0" fmla="*/ 0 w 324"/>
                <a:gd name="T1" fmla="*/ 0 h 388"/>
                <a:gd name="T2" fmla="*/ 284 w 324"/>
                <a:gd name="T3" fmla="*/ 388 h 388"/>
                <a:gd name="T4" fmla="*/ 324 w 324"/>
                <a:gd name="T5" fmla="*/ 274 h 388"/>
                <a:gd name="T6" fmla="*/ 324 w 324"/>
                <a:gd name="T7" fmla="*/ 163 h 388"/>
                <a:gd name="T8" fmla="*/ 0 w 324"/>
                <a:gd name="T9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388">
                  <a:moveTo>
                    <a:pt x="0" y="0"/>
                  </a:moveTo>
                  <a:lnTo>
                    <a:pt x="284" y="388"/>
                  </a:lnTo>
                  <a:lnTo>
                    <a:pt x="324" y="274"/>
                  </a:lnTo>
                  <a:lnTo>
                    <a:pt x="324" y="16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46"/>
            <p:cNvSpPr>
              <a:spLocks/>
            </p:cNvSpPr>
            <p:nvPr/>
          </p:nvSpPr>
          <p:spPr bwMode="auto">
            <a:xfrm>
              <a:off x="7451725" y="2797175"/>
              <a:ext cx="131763" cy="669925"/>
            </a:xfrm>
            <a:custGeom>
              <a:avLst/>
              <a:gdLst>
                <a:gd name="T0" fmla="*/ 55 w 83"/>
                <a:gd name="T1" fmla="*/ 0 h 422"/>
                <a:gd name="T2" fmla="*/ 0 w 83"/>
                <a:gd name="T3" fmla="*/ 422 h 422"/>
                <a:gd name="T4" fmla="*/ 83 w 83"/>
                <a:gd name="T5" fmla="*/ 341 h 422"/>
                <a:gd name="T6" fmla="*/ 83 w 83"/>
                <a:gd name="T7" fmla="*/ 17 h 422"/>
                <a:gd name="T8" fmla="*/ 55 w 83"/>
                <a:gd name="T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22">
                  <a:moveTo>
                    <a:pt x="55" y="0"/>
                  </a:moveTo>
                  <a:lnTo>
                    <a:pt x="0" y="422"/>
                  </a:lnTo>
                  <a:lnTo>
                    <a:pt x="83" y="341"/>
                  </a:lnTo>
                  <a:lnTo>
                    <a:pt x="83" y="17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47"/>
            <p:cNvSpPr>
              <a:spLocks/>
            </p:cNvSpPr>
            <p:nvPr/>
          </p:nvSpPr>
          <p:spPr bwMode="auto">
            <a:xfrm>
              <a:off x="7451725" y="2797175"/>
              <a:ext cx="131763" cy="669925"/>
            </a:xfrm>
            <a:custGeom>
              <a:avLst/>
              <a:gdLst>
                <a:gd name="T0" fmla="*/ 55 w 83"/>
                <a:gd name="T1" fmla="*/ 0 h 422"/>
                <a:gd name="T2" fmla="*/ 0 w 83"/>
                <a:gd name="T3" fmla="*/ 422 h 422"/>
                <a:gd name="T4" fmla="*/ 83 w 83"/>
                <a:gd name="T5" fmla="*/ 341 h 422"/>
                <a:gd name="T6" fmla="*/ 83 w 83"/>
                <a:gd name="T7" fmla="*/ 17 h 422"/>
                <a:gd name="T8" fmla="*/ 55 w 83"/>
                <a:gd name="T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22">
                  <a:moveTo>
                    <a:pt x="55" y="0"/>
                  </a:moveTo>
                  <a:lnTo>
                    <a:pt x="0" y="422"/>
                  </a:lnTo>
                  <a:lnTo>
                    <a:pt x="83" y="341"/>
                  </a:lnTo>
                  <a:lnTo>
                    <a:pt x="83" y="17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48"/>
            <p:cNvSpPr>
              <a:spLocks/>
            </p:cNvSpPr>
            <p:nvPr/>
          </p:nvSpPr>
          <p:spPr bwMode="auto">
            <a:xfrm>
              <a:off x="5878513" y="4127500"/>
              <a:ext cx="612775" cy="598488"/>
            </a:xfrm>
            <a:custGeom>
              <a:avLst/>
              <a:gdLst>
                <a:gd name="T0" fmla="*/ 66 w 386"/>
                <a:gd name="T1" fmla="*/ 0 h 377"/>
                <a:gd name="T2" fmla="*/ 0 w 386"/>
                <a:gd name="T3" fmla="*/ 377 h 377"/>
                <a:gd name="T4" fmla="*/ 386 w 386"/>
                <a:gd name="T5" fmla="*/ 317 h 377"/>
                <a:gd name="T6" fmla="*/ 66 w 386"/>
                <a:gd name="T7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6" h="377">
                  <a:moveTo>
                    <a:pt x="66" y="0"/>
                  </a:moveTo>
                  <a:lnTo>
                    <a:pt x="0" y="377"/>
                  </a:lnTo>
                  <a:lnTo>
                    <a:pt x="386" y="317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49"/>
            <p:cNvSpPr>
              <a:spLocks/>
            </p:cNvSpPr>
            <p:nvPr/>
          </p:nvSpPr>
          <p:spPr bwMode="auto">
            <a:xfrm>
              <a:off x="5878513" y="4127500"/>
              <a:ext cx="612775" cy="598488"/>
            </a:xfrm>
            <a:custGeom>
              <a:avLst/>
              <a:gdLst>
                <a:gd name="T0" fmla="*/ 66 w 386"/>
                <a:gd name="T1" fmla="*/ 0 h 377"/>
                <a:gd name="T2" fmla="*/ 0 w 386"/>
                <a:gd name="T3" fmla="*/ 377 h 377"/>
                <a:gd name="T4" fmla="*/ 386 w 386"/>
                <a:gd name="T5" fmla="*/ 317 h 377"/>
                <a:gd name="T6" fmla="*/ 66 w 386"/>
                <a:gd name="T7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6" h="377">
                  <a:moveTo>
                    <a:pt x="66" y="0"/>
                  </a:moveTo>
                  <a:lnTo>
                    <a:pt x="0" y="377"/>
                  </a:lnTo>
                  <a:lnTo>
                    <a:pt x="386" y="317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50"/>
            <p:cNvSpPr>
              <a:spLocks/>
            </p:cNvSpPr>
            <p:nvPr/>
          </p:nvSpPr>
          <p:spPr bwMode="auto">
            <a:xfrm>
              <a:off x="2805113" y="2879725"/>
              <a:ext cx="214313" cy="384175"/>
            </a:xfrm>
            <a:custGeom>
              <a:avLst/>
              <a:gdLst>
                <a:gd name="T0" fmla="*/ 135 w 135"/>
                <a:gd name="T1" fmla="*/ 0 h 242"/>
                <a:gd name="T2" fmla="*/ 0 w 135"/>
                <a:gd name="T3" fmla="*/ 38 h 242"/>
                <a:gd name="T4" fmla="*/ 0 w 135"/>
                <a:gd name="T5" fmla="*/ 242 h 242"/>
                <a:gd name="T6" fmla="*/ 135 w 135"/>
                <a:gd name="T7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242">
                  <a:moveTo>
                    <a:pt x="135" y="0"/>
                  </a:moveTo>
                  <a:lnTo>
                    <a:pt x="0" y="38"/>
                  </a:lnTo>
                  <a:lnTo>
                    <a:pt x="0" y="242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E9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51"/>
            <p:cNvSpPr>
              <a:spLocks/>
            </p:cNvSpPr>
            <p:nvPr/>
          </p:nvSpPr>
          <p:spPr bwMode="auto">
            <a:xfrm>
              <a:off x="2805113" y="2879725"/>
              <a:ext cx="214313" cy="384175"/>
            </a:xfrm>
            <a:custGeom>
              <a:avLst/>
              <a:gdLst>
                <a:gd name="T0" fmla="*/ 135 w 135"/>
                <a:gd name="T1" fmla="*/ 0 h 242"/>
                <a:gd name="T2" fmla="*/ 0 w 135"/>
                <a:gd name="T3" fmla="*/ 38 h 242"/>
                <a:gd name="T4" fmla="*/ 0 w 135"/>
                <a:gd name="T5" fmla="*/ 242 h 242"/>
                <a:gd name="T6" fmla="*/ 135 w 135"/>
                <a:gd name="T7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242">
                  <a:moveTo>
                    <a:pt x="135" y="0"/>
                  </a:moveTo>
                  <a:lnTo>
                    <a:pt x="0" y="38"/>
                  </a:lnTo>
                  <a:lnTo>
                    <a:pt x="0" y="242"/>
                  </a:lnTo>
                  <a:lnTo>
                    <a:pt x="1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52"/>
            <p:cNvSpPr>
              <a:spLocks/>
            </p:cNvSpPr>
            <p:nvPr/>
          </p:nvSpPr>
          <p:spPr bwMode="auto">
            <a:xfrm>
              <a:off x="3781425" y="1719263"/>
              <a:ext cx="552450" cy="527050"/>
            </a:xfrm>
            <a:custGeom>
              <a:avLst/>
              <a:gdLst>
                <a:gd name="T0" fmla="*/ 218 w 348"/>
                <a:gd name="T1" fmla="*/ 0 h 332"/>
                <a:gd name="T2" fmla="*/ 0 w 348"/>
                <a:gd name="T3" fmla="*/ 156 h 332"/>
                <a:gd name="T4" fmla="*/ 348 w 348"/>
                <a:gd name="T5" fmla="*/ 332 h 332"/>
                <a:gd name="T6" fmla="*/ 218 w 348"/>
                <a:gd name="T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8" h="332">
                  <a:moveTo>
                    <a:pt x="218" y="0"/>
                  </a:moveTo>
                  <a:lnTo>
                    <a:pt x="0" y="156"/>
                  </a:lnTo>
                  <a:lnTo>
                    <a:pt x="348" y="33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53"/>
            <p:cNvSpPr>
              <a:spLocks/>
            </p:cNvSpPr>
            <p:nvPr/>
          </p:nvSpPr>
          <p:spPr bwMode="auto">
            <a:xfrm>
              <a:off x="3781425" y="1719263"/>
              <a:ext cx="552450" cy="527050"/>
            </a:xfrm>
            <a:custGeom>
              <a:avLst/>
              <a:gdLst>
                <a:gd name="T0" fmla="*/ 218 w 348"/>
                <a:gd name="T1" fmla="*/ 0 h 332"/>
                <a:gd name="T2" fmla="*/ 0 w 348"/>
                <a:gd name="T3" fmla="*/ 156 h 332"/>
                <a:gd name="T4" fmla="*/ 348 w 348"/>
                <a:gd name="T5" fmla="*/ 332 h 332"/>
                <a:gd name="T6" fmla="*/ 218 w 348"/>
                <a:gd name="T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8" h="332">
                  <a:moveTo>
                    <a:pt x="218" y="0"/>
                  </a:moveTo>
                  <a:lnTo>
                    <a:pt x="0" y="156"/>
                  </a:lnTo>
                  <a:lnTo>
                    <a:pt x="348" y="332"/>
                  </a:lnTo>
                  <a:lnTo>
                    <a:pt x="2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54"/>
            <p:cNvSpPr>
              <a:spLocks/>
            </p:cNvSpPr>
            <p:nvPr/>
          </p:nvSpPr>
          <p:spPr bwMode="auto">
            <a:xfrm>
              <a:off x="4149725" y="1185863"/>
              <a:ext cx="439738" cy="488950"/>
            </a:xfrm>
            <a:custGeom>
              <a:avLst/>
              <a:gdLst>
                <a:gd name="T0" fmla="*/ 76 w 277"/>
                <a:gd name="T1" fmla="*/ 0 h 308"/>
                <a:gd name="T2" fmla="*/ 0 w 277"/>
                <a:gd name="T3" fmla="*/ 308 h 308"/>
                <a:gd name="T4" fmla="*/ 277 w 277"/>
                <a:gd name="T5" fmla="*/ 142 h 308"/>
                <a:gd name="T6" fmla="*/ 76 w 277"/>
                <a:gd name="T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308">
                  <a:moveTo>
                    <a:pt x="76" y="0"/>
                  </a:moveTo>
                  <a:lnTo>
                    <a:pt x="0" y="308"/>
                  </a:lnTo>
                  <a:lnTo>
                    <a:pt x="277" y="14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55"/>
            <p:cNvSpPr>
              <a:spLocks/>
            </p:cNvSpPr>
            <p:nvPr/>
          </p:nvSpPr>
          <p:spPr bwMode="auto">
            <a:xfrm>
              <a:off x="4149725" y="1185863"/>
              <a:ext cx="439738" cy="488950"/>
            </a:xfrm>
            <a:custGeom>
              <a:avLst/>
              <a:gdLst>
                <a:gd name="T0" fmla="*/ 76 w 277"/>
                <a:gd name="T1" fmla="*/ 0 h 308"/>
                <a:gd name="T2" fmla="*/ 0 w 277"/>
                <a:gd name="T3" fmla="*/ 308 h 308"/>
                <a:gd name="T4" fmla="*/ 277 w 277"/>
                <a:gd name="T5" fmla="*/ 142 h 308"/>
                <a:gd name="T6" fmla="*/ 76 w 277"/>
                <a:gd name="T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308">
                  <a:moveTo>
                    <a:pt x="76" y="0"/>
                  </a:moveTo>
                  <a:lnTo>
                    <a:pt x="0" y="308"/>
                  </a:lnTo>
                  <a:lnTo>
                    <a:pt x="277" y="142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56"/>
            <p:cNvSpPr>
              <a:spLocks/>
            </p:cNvSpPr>
            <p:nvPr/>
          </p:nvSpPr>
          <p:spPr bwMode="auto">
            <a:xfrm>
              <a:off x="4160838" y="1724025"/>
              <a:ext cx="728663" cy="525463"/>
            </a:xfrm>
            <a:custGeom>
              <a:avLst/>
              <a:gdLst>
                <a:gd name="T0" fmla="*/ 0 w 459"/>
                <a:gd name="T1" fmla="*/ 0 h 331"/>
                <a:gd name="T2" fmla="*/ 128 w 459"/>
                <a:gd name="T3" fmla="*/ 331 h 331"/>
                <a:gd name="T4" fmla="*/ 459 w 459"/>
                <a:gd name="T5" fmla="*/ 246 h 331"/>
                <a:gd name="T6" fmla="*/ 0 w 459"/>
                <a:gd name="T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9" h="331">
                  <a:moveTo>
                    <a:pt x="0" y="0"/>
                  </a:moveTo>
                  <a:lnTo>
                    <a:pt x="128" y="331"/>
                  </a:lnTo>
                  <a:lnTo>
                    <a:pt x="459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57"/>
            <p:cNvSpPr>
              <a:spLocks/>
            </p:cNvSpPr>
            <p:nvPr/>
          </p:nvSpPr>
          <p:spPr bwMode="auto">
            <a:xfrm>
              <a:off x="4160838" y="1724025"/>
              <a:ext cx="728663" cy="525463"/>
            </a:xfrm>
            <a:custGeom>
              <a:avLst/>
              <a:gdLst>
                <a:gd name="T0" fmla="*/ 0 w 459"/>
                <a:gd name="T1" fmla="*/ 0 h 331"/>
                <a:gd name="T2" fmla="*/ 128 w 459"/>
                <a:gd name="T3" fmla="*/ 331 h 331"/>
                <a:gd name="T4" fmla="*/ 459 w 459"/>
                <a:gd name="T5" fmla="*/ 246 h 331"/>
                <a:gd name="T6" fmla="*/ 0 w 459"/>
                <a:gd name="T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9" h="331">
                  <a:moveTo>
                    <a:pt x="0" y="0"/>
                  </a:moveTo>
                  <a:lnTo>
                    <a:pt x="128" y="331"/>
                  </a:lnTo>
                  <a:lnTo>
                    <a:pt x="459" y="2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58"/>
            <p:cNvSpPr>
              <a:spLocks/>
            </p:cNvSpPr>
            <p:nvPr/>
          </p:nvSpPr>
          <p:spPr bwMode="auto">
            <a:xfrm>
              <a:off x="4168775" y="1438275"/>
              <a:ext cx="725488" cy="652463"/>
            </a:xfrm>
            <a:custGeom>
              <a:avLst/>
              <a:gdLst>
                <a:gd name="T0" fmla="*/ 277 w 457"/>
                <a:gd name="T1" fmla="*/ 0 h 411"/>
                <a:gd name="T2" fmla="*/ 0 w 457"/>
                <a:gd name="T3" fmla="*/ 165 h 411"/>
                <a:gd name="T4" fmla="*/ 457 w 457"/>
                <a:gd name="T5" fmla="*/ 411 h 411"/>
                <a:gd name="T6" fmla="*/ 277 w 457"/>
                <a:gd name="T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411">
                  <a:moveTo>
                    <a:pt x="277" y="0"/>
                  </a:moveTo>
                  <a:lnTo>
                    <a:pt x="0" y="165"/>
                  </a:lnTo>
                  <a:lnTo>
                    <a:pt x="457" y="411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ED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59"/>
            <p:cNvSpPr>
              <a:spLocks/>
            </p:cNvSpPr>
            <p:nvPr/>
          </p:nvSpPr>
          <p:spPr bwMode="auto">
            <a:xfrm>
              <a:off x="4168775" y="1438275"/>
              <a:ext cx="725488" cy="652463"/>
            </a:xfrm>
            <a:custGeom>
              <a:avLst/>
              <a:gdLst>
                <a:gd name="T0" fmla="*/ 277 w 457"/>
                <a:gd name="T1" fmla="*/ 0 h 411"/>
                <a:gd name="T2" fmla="*/ 0 w 457"/>
                <a:gd name="T3" fmla="*/ 165 h 411"/>
                <a:gd name="T4" fmla="*/ 457 w 457"/>
                <a:gd name="T5" fmla="*/ 411 h 411"/>
                <a:gd name="T6" fmla="*/ 277 w 457"/>
                <a:gd name="T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411">
                  <a:moveTo>
                    <a:pt x="277" y="0"/>
                  </a:moveTo>
                  <a:lnTo>
                    <a:pt x="0" y="165"/>
                  </a:lnTo>
                  <a:lnTo>
                    <a:pt x="457" y="411"/>
                  </a:lnTo>
                  <a:lnTo>
                    <a:pt x="2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60"/>
            <p:cNvSpPr>
              <a:spLocks/>
            </p:cNvSpPr>
            <p:nvPr/>
          </p:nvSpPr>
          <p:spPr bwMode="auto">
            <a:xfrm>
              <a:off x="3506788" y="1539875"/>
              <a:ext cx="598488" cy="409575"/>
            </a:xfrm>
            <a:custGeom>
              <a:avLst/>
              <a:gdLst>
                <a:gd name="T0" fmla="*/ 0 w 377"/>
                <a:gd name="T1" fmla="*/ 0 h 258"/>
                <a:gd name="T2" fmla="*/ 157 w 377"/>
                <a:gd name="T3" fmla="*/ 258 h 258"/>
                <a:gd name="T4" fmla="*/ 377 w 377"/>
                <a:gd name="T5" fmla="*/ 99 h 258"/>
                <a:gd name="T6" fmla="*/ 0 w 377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7" h="258">
                  <a:moveTo>
                    <a:pt x="0" y="0"/>
                  </a:moveTo>
                  <a:lnTo>
                    <a:pt x="157" y="258"/>
                  </a:lnTo>
                  <a:lnTo>
                    <a:pt x="377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61"/>
            <p:cNvSpPr>
              <a:spLocks/>
            </p:cNvSpPr>
            <p:nvPr/>
          </p:nvSpPr>
          <p:spPr bwMode="auto">
            <a:xfrm>
              <a:off x="3506788" y="1539875"/>
              <a:ext cx="598488" cy="409575"/>
            </a:xfrm>
            <a:custGeom>
              <a:avLst/>
              <a:gdLst>
                <a:gd name="T0" fmla="*/ 0 w 377"/>
                <a:gd name="T1" fmla="*/ 0 h 258"/>
                <a:gd name="T2" fmla="*/ 157 w 377"/>
                <a:gd name="T3" fmla="*/ 258 h 258"/>
                <a:gd name="T4" fmla="*/ 377 w 377"/>
                <a:gd name="T5" fmla="*/ 99 h 258"/>
                <a:gd name="T6" fmla="*/ 0 w 377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7" h="258">
                  <a:moveTo>
                    <a:pt x="0" y="0"/>
                  </a:moveTo>
                  <a:lnTo>
                    <a:pt x="157" y="258"/>
                  </a:lnTo>
                  <a:lnTo>
                    <a:pt x="377" y="9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292475" y="1546225"/>
              <a:ext cx="439738" cy="406400"/>
            </a:xfrm>
            <a:custGeom>
              <a:avLst/>
              <a:gdLst>
                <a:gd name="T0" fmla="*/ 121 w 277"/>
                <a:gd name="T1" fmla="*/ 0 h 256"/>
                <a:gd name="T2" fmla="*/ 0 w 277"/>
                <a:gd name="T3" fmla="*/ 223 h 256"/>
                <a:gd name="T4" fmla="*/ 277 w 277"/>
                <a:gd name="T5" fmla="*/ 256 h 256"/>
                <a:gd name="T6" fmla="*/ 121 w 277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256">
                  <a:moveTo>
                    <a:pt x="121" y="0"/>
                  </a:moveTo>
                  <a:lnTo>
                    <a:pt x="0" y="223"/>
                  </a:lnTo>
                  <a:lnTo>
                    <a:pt x="277" y="256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DB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63"/>
            <p:cNvSpPr>
              <a:spLocks/>
            </p:cNvSpPr>
            <p:nvPr/>
          </p:nvSpPr>
          <p:spPr bwMode="auto">
            <a:xfrm>
              <a:off x="3292475" y="1546225"/>
              <a:ext cx="439738" cy="406400"/>
            </a:xfrm>
            <a:custGeom>
              <a:avLst/>
              <a:gdLst>
                <a:gd name="T0" fmla="*/ 121 w 277"/>
                <a:gd name="T1" fmla="*/ 0 h 256"/>
                <a:gd name="T2" fmla="*/ 0 w 277"/>
                <a:gd name="T3" fmla="*/ 223 h 256"/>
                <a:gd name="T4" fmla="*/ 277 w 277"/>
                <a:gd name="T5" fmla="*/ 256 h 256"/>
                <a:gd name="T6" fmla="*/ 121 w 277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256">
                  <a:moveTo>
                    <a:pt x="121" y="0"/>
                  </a:moveTo>
                  <a:lnTo>
                    <a:pt x="0" y="223"/>
                  </a:lnTo>
                  <a:lnTo>
                    <a:pt x="277" y="256"/>
                  </a:lnTo>
                  <a:lnTo>
                    <a:pt x="1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64"/>
            <p:cNvSpPr>
              <a:spLocks/>
            </p:cNvSpPr>
            <p:nvPr/>
          </p:nvSpPr>
          <p:spPr bwMode="auto">
            <a:xfrm>
              <a:off x="3113088" y="212725"/>
              <a:ext cx="434975" cy="500063"/>
            </a:xfrm>
            <a:custGeom>
              <a:avLst/>
              <a:gdLst>
                <a:gd name="T0" fmla="*/ 45 w 274"/>
                <a:gd name="T1" fmla="*/ 0 h 315"/>
                <a:gd name="T2" fmla="*/ 0 w 274"/>
                <a:gd name="T3" fmla="*/ 301 h 315"/>
                <a:gd name="T4" fmla="*/ 274 w 274"/>
                <a:gd name="T5" fmla="*/ 315 h 315"/>
                <a:gd name="T6" fmla="*/ 45 w 274"/>
                <a:gd name="T7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4" h="315">
                  <a:moveTo>
                    <a:pt x="45" y="0"/>
                  </a:moveTo>
                  <a:lnTo>
                    <a:pt x="0" y="301"/>
                  </a:lnTo>
                  <a:lnTo>
                    <a:pt x="274" y="31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65"/>
            <p:cNvSpPr>
              <a:spLocks/>
            </p:cNvSpPr>
            <p:nvPr/>
          </p:nvSpPr>
          <p:spPr bwMode="auto">
            <a:xfrm>
              <a:off x="3113088" y="212725"/>
              <a:ext cx="434975" cy="500063"/>
            </a:xfrm>
            <a:custGeom>
              <a:avLst/>
              <a:gdLst>
                <a:gd name="T0" fmla="*/ 45 w 274"/>
                <a:gd name="T1" fmla="*/ 0 h 315"/>
                <a:gd name="T2" fmla="*/ 0 w 274"/>
                <a:gd name="T3" fmla="*/ 301 h 315"/>
                <a:gd name="T4" fmla="*/ 274 w 274"/>
                <a:gd name="T5" fmla="*/ 315 h 315"/>
                <a:gd name="T6" fmla="*/ 45 w 274"/>
                <a:gd name="T7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4" h="315">
                  <a:moveTo>
                    <a:pt x="45" y="0"/>
                  </a:moveTo>
                  <a:lnTo>
                    <a:pt x="0" y="301"/>
                  </a:lnTo>
                  <a:lnTo>
                    <a:pt x="274" y="315"/>
                  </a:lnTo>
                  <a:lnTo>
                    <a:pt x="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66"/>
            <p:cNvSpPr>
              <a:spLocks/>
            </p:cNvSpPr>
            <p:nvPr/>
          </p:nvSpPr>
          <p:spPr bwMode="auto">
            <a:xfrm>
              <a:off x="3206750" y="201613"/>
              <a:ext cx="612775" cy="500063"/>
            </a:xfrm>
            <a:custGeom>
              <a:avLst/>
              <a:gdLst>
                <a:gd name="T0" fmla="*/ 0 w 386"/>
                <a:gd name="T1" fmla="*/ 0 h 315"/>
                <a:gd name="T2" fmla="*/ 227 w 386"/>
                <a:gd name="T3" fmla="*/ 315 h 315"/>
                <a:gd name="T4" fmla="*/ 386 w 386"/>
                <a:gd name="T5" fmla="*/ 19 h 315"/>
                <a:gd name="T6" fmla="*/ 0 w 386"/>
                <a:gd name="T7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6" h="315">
                  <a:moveTo>
                    <a:pt x="0" y="0"/>
                  </a:moveTo>
                  <a:lnTo>
                    <a:pt x="227" y="315"/>
                  </a:lnTo>
                  <a:lnTo>
                    <a:pt x="386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67"/>
            <p:cNvSpPr>
              <a:spLocks/>
            </p:cNvSpPr>
            <p:nvPr/>
          </p:nvSpPr>
          <p:spPr bwMode="auto">
            <a:xfrm>
              <a:off x="3206750" y="201613"/>
              <a:ext cx="612775" cy="500063"/>
            </a:xfrm>
            <a:custGeom>
              <a:avLst/>
              <a:gdLst>
                <a:gd name="T0" fmla="*/ 0 w 386"/>
                <a:gd name="T1" fmla="*/ 0 h 315"/>
                <a:gd name="T2" fmla="*/ 227 w 386"/>
                <a:gd name="T3" fmla="*/ 315 h 315"/>
                <a:gd name="T4" fmla="*/ 386 w 386"/>
                <a:gd name="T5" fmla="*/ 19 h 315"/>
                <a:gd name="T6" fmla="*/ 0 w 386"/>
                <a:gd name="T7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6" h="315">
                  <a:moveTo>
                    <a:pt x="0" y="0"/>
                  </a:moveTo>
                  <a:lnTo>
                    <a:pt x="227" y="315"/>
                  </a:lnTo>
                  <a:lnTo>
                    <a:pt x="386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68"/>
            <p:cNvSpPr>
              <a:spLocks/>
            </p:cNvSpPr>
            <p:nvPr/>
          </p:nvSpPr>
          <p:spPr bwMode="auto">
            <a:xfrm>
              <a:off x="3206750" y="47625"/>
              <a:ext cx="608013" cy="153988"/>
            </a:xfrm>
            <a:custGeom>
              <a:avLst/>
              <a:gdLst>
                <a:gd name="T0" fmla="*/ 341 w 383"/>
                <a:gd name="T1" fmla="*/ 0 h 97"/>
                <a:gd name="T2" fmla="*/ 45 w 383"/>
                <a:gd name="T3" fmla="*/ 0 h 97"/>
                <a:gd name="T4" fmla="*/ 0 w 383"/>
                <a:gd name="T5" fmla="*/ 76 h 97"/>
                <a:gd name="T6" fmla="*/ 383 w 383"/>
                <a:gd name="T7" fmla="*/ 97 h 97"/>
                <a:gd name="T8" fmla="*/ 341 w 383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" h="97">
                  <a:moveTo>
                    <a:pt x="341" y="0"/>
                  </a:moveTo>
                  <a:lnTo>
                    <a:pt x="45" y="0"/>
                  </a:lnTo>
                  <a:lnTo>
                    <a:pt x="0" y="76"/>
                  </a:lnTo>
                  <a:lnTo>
                    <a:pt x="383" y="97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DB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69"/>
            <p:cNvSpPr>
              <a:spLocks/>
            </p:cNvSpPr>
            <p:nvPr/>
          </p:nvSpPr>
          <p:spPr bwMode="auto">
            <a:xfrm>
              <a:off x="3206750" y="47625"/>
              <a:ext cx="608013" cy="153988"/>
            </a:xfrm>
            <a:custGeom>
              <a:avLst/>
              <a:gdLst>
                <a:gd name="T0" fmla="*/ 341 w 383"/>
                <a:gd name="T1" fmla="*/ 0 h 97"/>
                <a:gd name="T2" fmla="*/ 45 w 383"/>
                <a:gd name="T3" fmla="*/ 0 h 97"/>
                <a:gd name="T4" fmla="*/ 0 w 383"/>
                <a:gd name="T5" fmla="*/ 76 h 97"/>
                <a:gd name="T6" fmla="*/ 383 w 383"/>
                <a:gd name="T7" fmla="*/ 97 h 97"/>
                <a:gd name="T8" fmla="*/ 341 w 383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" h="97">
                  <a:moveTo>
                    <a:pt x="341" y="0"/>
                  </a:moveTo>
                  <a:lnTo>
                    <a:pt x="45" y="0"/>
                  </a:lnTo>
                  <a:lnTo>
                    <a:pt x="0" y="76"/>
                  </a:lnTo>
                  <a:lnTo>
                    <a:pt x="383" y="97"/>
                  </a:lnTo>
                  <a:lnTo>
                    <a:pt x="3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70"/>
            <p:cNvSpPr>
              <a:spLocks/>
            </p:cNvSpPr>
            <p:nvPr/>
          </p:nvSpPr>
          <p:spPr bwMode="auto">
            <a:xfrm>
              <a:off x="3394075" y="4056063"/>
              <a:ext cx="563563" cy="473075"/>
            </a:xfrm>
            <a:custGeom>
              <a:avLst/>
              <a:gdLst>
                <a:gd name="T0" fmla="*/ 355 w 355"/>
                <a:gd name="T1" fmla="*/ 0 h 298"/>
                <a:gd name="T2" fmla="*/ 0 w 355"/>
                <a:gd name="T3" fmla="*/ 168 h 298"/>
                <a:gd name="T4" fmla="*/ 157 w 355"/>
                <a:gd name="T5" fmla="*/ 298 h 298"/>
                <a:gd name="T6" fmla="*/ 355 w 355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" h="298">
                  <a:moveTo>
                    <a:pt x="355" y="0"/>
                  </a:moveTo>
                  <a:lnTo>
                    <a:pt x="0" y="168"/>
                  </a:lnTo>
                  <a:lnTo>
                    <a:pt x="157" y="298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71"/>
            <p:cNvSpPr>
              <a:spLocks/>
            </p:cNvSpPr>
            <p:nvPr/>
          </p:nvSpPr>
          <p:spPr bwMode="auto">
            <a:xfrm>
              <a:off x="3394075" y="4056063"/>
              <a:ext cx="563563" cy="473075"/>
            </a:xfrm>
            <a:custGeom>
              <a:avLst/>
              <a:gdLst>
                <a:gd name="T0" fmla="*/ 355 w 355"/>
                <a:gd name="T1" fmla="*/ 0 h 298"/>
                <a:gd name="T2" fmla="*/ 0 w 355"/>
                <a:gd name="T3" fmla="*/ 168 h 298"/>
                <a:gd name="T4" fmla="*/ 157 w 355"/>
                <a:gd name="T5" fmla="*/ 298 h 298"/>
                <a:gd name="T6" fmla="*/ 355 w 355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" h="298">
                  <a:moveTo>
                    <a:pt x="355" y="0"/>
                  </a:moveTo>
                  <a:lnTo>
                    <a:pt x="0" y="168"/>
                  </a:lnTo>
                  <a:lnTo>
                    <a:pt x="157" y="298"/>
                  </a:lnTo>
                  <a:lnTo>
                    <a:pt x="3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72"/>
            <p:cNvSpPr>
              <a:spLocks/>
            </p:cNvSpPr>
            <p:nvPr/>
          </p:nvSpPr>
          <p:spPr bwMode="auto">
            <a:xfrm>
              <a:off x="3360738" y="4344988"/>
              <a:ext cx="266700" cy="620713"/>
            </a:xfrm>
            <a:custGeom>
              <a:avLst/>
              <a:gdLst>
                <a:gd name="T0" fmla="*/ 12 w 168"/>
                <a:gd name="T1" fmla="*/ 0 h 391"/>
                <a:gd name="T2" fmla="*/ 0 w 168"/>
                <a:gd name="T3" fmla="*/ 391 h 391"/>
                <a:gd name="T4" fmla="*/ 168 w 168"/>
                <a:gd name="T5" fmla="*/ 133 h 391"/>
                <a:gd name="T6" fmla="*/ 12 w 168"/>
                <a:gd name="T7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" h="391">
                  <a:moveTo>
                    <a:pt x="12" y="0"/>
                  </a:moveTo>
                  <a:lnTo>
                    <a:pt x="0" y="391"/>
                  </a:lnTo>
                  <a:lnTo>
                    <a:pt x="168" y="13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ED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73"/>
            <p:cNvSpPr>
              <a:spLocks/>
            </p:cNvSpPr>
            <p:nvPr/>
          </p:nvSpPr>
          <p:spPr bwMode="auto">
            <a:xfrm>
              <a:off x="3360738" y="4344988"/>
              <a:ext cx="266700" cy="620713"/>
            </a:xfrm>
            <a:custGeom>
              <a:avLst/>
              <a:gdLst>
                <a:gd name="T0" fmla="*/ 12 w 168"/>
                <a:gd name="T1" fmla="*/ 0 h 391"/>
                <a:gd name="T2" fmla="*/ 0 w 168"/>
                <a:gd name="T3" fmla="*/ 391 h 391"/>
                <a:gd name="T4" fmla="*/ 168 w 168"/>
                <a:gd name="T5" fmla="*/ 133 h 391"/>
                <a:gd name="T6" fmla="*/ 12 w 168"/>
                <a:gd name="T7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" h="391">
                  <a:moveTo>
                    <a:pt x="12" y="0"/>
                  </a:moveTo>
                  <a:lnTo>
                    <a:pt x="0" y="391"/>
                  </a:lnTo>
                  <a:lnTo>
                    <a:pt x="168" y="133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74"/>
            <p:cNvSpPr>
              <a:spLocks/>
            </p:cNvSpPr>
            <p:nvPr/>
          </p:nvSpPr>
          <p:spPr bwMode="auto">
            <a:xfrm>
              <a:off x="3673475" y="4570413"/>
              <a:ext cx="588963" cy="628650"/>
            </a:xfrm>
            <a:custGeom>
              <a:avLst/>
              <a:gdLst>
                <a:gd name="T0" fmla="*/ 0 w 371"/>
                <a:gd name="T1" fmla="*/ 0 h 396"/>
                <a:gd name="T2" fmla="*/ 312 w 371"/>
                <a:gd name="T3" fmla="*/ 396 h 396"/>
                <a:gd name="T4" fmla="*/ 371 w 371"/>
                <a:gd name="T5" fmla="*/ 50 h 396"/>
                <a:gd name="T6" fmla="*/ 0 w 371"/>
                <a:gd name="T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1" h="396">
                  <a:moveTo>
                    <a:pt x="0" y="0"/>
                  </a:moveTo>
                  <a:lnTo>
                    <a:pt x="312" y="396"/>
                  </a:lnTo>
                  <a:lnTo>
                    <a:pt x="371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75"/>
            <p:cNvSpPr>
              <a:spLocks/>
            </p:cNvSpPr>
            <p:nvPr/>
          </p:nvSpPr>
          <p:spPr bwMode="auto">
            <a:xfrm>
              <a:off x="3673475" y="4570413"/>
              <a:ext cx="588963" cy="628650"/>
            </a:xfrm>
            <a:custGeom>
              <a:avLst/>
              <a:gdLst>
                <a:gd name="T0" fmla="*/ 0 w 371"/>
                <a:gd name="T1" fmla="*/ 0 h 396"/>
                <a:gd name="T2" fmla="*/ 312 w 371"/>
                <a:gd name="T3" fmla="*/ 396 h 396"/>
                <a:gd name="T4" fmla="*/ 371 w 371"/>
                <a:gd name="T5" fmla="*/ 50 h 396"/>
                <a:gd name="T6" fmla="*/ 0 w 371"/>
                <a:gd name="T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1" h="396">
                  <a:moveTo>
                    <a:pt x="0" y="0"/>
                  </a:moveTo>
                  <a:lnTo>
                    <a:pt x="312" y="396"/>
                  </a:lnTo>
                  <a:lnTo>
                    <a:pt x="371" y="5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76"/>
            <p:cNvSpPr>
              <a:spLocks/>
            </p:cNvSpPr>
            <p:nvPr/>
          </p:nvSpPr>
          <p:spPr bwMode="auto">
            <a:xfrm>
              <a:off x="3382963" y="4583113"/>
              <a:ext cx="763588" cy="627063"/>
            </a:xfrm>
            <a:custGeom>
              <a:avLst/>
              <a:gdLst>
                <a:gd name="T0" fmla="*/ 166 w 481"/>
                <a:gd name="T1" fmla="*/ 0 h 395"/>
                <a:gd name="T2" fmla="*/ 0 w 481"/>
                <a:gd name="T3" fmla="*/ 258 h 395"/>
                <a:gd name="T4" fmla="*/ 481 w 481"/>
                <a:gd name="T5" fmla="*/ 395 h 395"/>
                <a:gd name="T6" fmla="*/ 166 w 481"/>
                <a:gd name="T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395">
                  <a:moveTo>
                    <a:pt x="166" y="0"/>
                  </a:moveTo>
                  <a:lnTo>
                    <a:pt x="0" y="258"/>
                  </a:lnTo>
                  <a:lnTo>
                    <a:pt x="481" y="395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77"/>
            <p:cNvSpPr>
              <a:spLocks/>
            </p:cNvSpPr>
            <p:nvPr/>
          </p:nvSpPr>
          <p:spPr bwMode="auto">
            <a:xfrm>
              <a:off x="3382963" y="4583113"/>
              <a:ext cx="763588" cy="627063"/>
            </a:xfrm>
            <a:custGeom>
              <a:avLst/>
              <a:gdLst>
                <a:gd name="T0" fmla="*/ 166 w 481"/>
                <a:gd name="T1" fmla="*/ 0 h 395"/>
                <a:gd name="T2" fmla="*/ 0 w 481"/>
                <a:gd name="T3" fmla="*/ 258 h 395"/>
                <a:gd name="T4" fmla="*/ 481 w 481"/>
                <a:gd name="T5" fmla="*/ 395 h 395"/>
                <a:gd name="T6" fmla="*/ 166 w 481"/>
                <a:gd name="T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395">
                  <a:moveTo>
                    <a:pt x="166" y="0"/>
                  </a:moveTo>
                  <a:lnTo>
                    <a:pt x="0" y="258"/>
                  </a:lnTo>
                  <a:lnTo>
                    <a:pt x="481" y="395"/>
                  </a:lnTo>
                  <a:lnTo>
                    <a:pt x="1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78"/>
            <p:cNvSpPr>
              <a:spLocks/>
            </p:cNvSpPr>
            <p:nvPr/>
          </p:nvSpPr>
          <p:spPr bwMode="auto">
            <a:xfrm>
              <a:off x="3668713" y="4064000"/>
              <a:ext cx="590550" cy="552450"/>
            </a:xfrm>
            <a:custGeom>
              <a:avLst/>
              <a:gdLst>
                <a:gd name="T0" fmla="*/ 199 w 372"/>
                <a:gd name="T1" fmla="*/ 0 h 348"/>
                <a:gd name="T2" fmla="*/ 0 w 372"/>
                <a:gd name="T3" fmla="*/ 301 h 348"/>
                <a:gd name="T4" fmla="*/ 372 w 372"/>
                <a:gd name="T5" fmla="*/ 348 h 348"/>
                <a:gd name="T6" fmla="*/ 199 w 372"/>
                <a:gd name="T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2" h="348">
                  <a:moveTo>
                    <a:pt x="199" y="0"/>
                  </a:moveTo>
                  <a:lnTo>
                    <a:pt x="0" y="301"/>
                  </a:lnTo>
                  <a:lnTo>
                    <a:pt x="372" y="348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79"/>
            <p:cNvSpPr>
              <a:spLocks/>
            </p:cNvSpPr>
            <p:nvPr/>
          </p:nvSpPr>
          <p:spPr bwMode="auto">
            <a:xfrm>
              <a:off x="3668713" y="4064000"/>
              <a:ext cx="590550" cy="552450"/>
            </a:xfrm>
            <a:custGeom>
              <a:avLst/>
              <a:gdLst>
                <a:gd name="T0" fmla="*/ 199 w 372"/>
                <a:gd name="T1" fmla="*/ 0 h 348"/>
                <a:gd name="T2" fmla="*/ 0 w 372"/>
                <a:gd name="T3" fmla="*/ 301 h 348"/>
                <a:gd name="T4" fmla="*/ 372 w 372"/>
                <a:gd name="T5" fmla="*/ 348 h 348"/>
                <a:gd name="T6" fmla="*/ 199 w 372"/>
                <a:gd name="T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2" h="348">
                  <a:moveTo>
                    <a:pt x="199" y="0"/>
                  </a:moveTo>
                  <a:lnTo>
                    <a:pt x="0" y="301"/>
                  </a:lnTo>
                  <a:lnTo>
                    <a:pt x="372" y="348"/>
                  </a:lnTo>
                  <a:lnTo>
                    <a:pt x="19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80"/>
            <p:cNvSpPr>
              <a:spLocks/>
            </p:cNvSpPr>
            <p:nvPr/>
          </p:nvSpPr>
          <p:spPr bwMode="auto">
            <a:xfrm>
              <a:off x="7129463" y="3621088"/>
              <a:ext cx="368300" cy="649288"/>
            </a:xfrm>
            <a:custGeom>
              <a:avLst/>
              <a:gdLst>
                <a:gd name="T0" fmla="*/ 19 w 232"/>
                <a:gd name="T1" fmla="*/ 0 h 409"/>
                <a:gd name="T2" fmla="*/ 0 w 232"/>
                <a:gd name="T3" fmla="*/ 409 h 409"/>
                <a:gd name="T4" fmla="*/ 232 w 232"/>
                <a:gd name="T5" fmla="*/ 284 h 409"/>
                <a:gd name="T6" fmla="*/ 19 w 232"/>
                <a:gd name="T7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09">
                  <a:moveTo>
                    <a:pt x="19" y="0"/>
                  </a:moveTo>
                  <a:lnTo>
                    <a:pt x="0" y="409"/>
                  </a:lnTo>
                  <a:lnTo>
                    <a:pt x="232" y="28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81"/>
            <p:cNvSpPr>
              <a:spLocks/>
            </p:cNvSpPr>
            <p:nvPr/>
          </p:nvSpPr>
          <p:spPr bwMode="auto">
            <a:xfrm>
              <a:off x="7129463" y="3621088"/>
              <a:ext cx="368300" cy="649288"/>
            </a:xfrm>
            <a:custGeom>
              <a:avLst/>
              <a:gdLst>
                <a:gd name="T0" fmla="*/ 19 w 232"/>
                <a:gd name="T1" fmla="*/ 0 h 409"/>
                <a:gd name="T2" fmla="*/ 0 w 232"/>
                <a:gd name="T3" fmla="*/ 409 h 409"/>
                <a:gd name="T4" fmla="*/ 232 w 232"/>
                <a:gd name="T5" fmla="*/ 284 h 409"/>
                <a:gd name="T6" fmla="*/ 19 w 232"/>
                <a:gd name="T7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09">
                  <a:moveTo>
                    <a:pt x="19" y="0"/>
                  </a:moveTo>
                  <a:lnTo>
                    <a:pt x="0" y="409"/>
                  </a:lnTo>
                  <a:lnTo>
                    <a:pt x="232" y="284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82"/>
            <p:cNvSpPr>
              <a:spLocks/>
            </p:cNvSpPr>
            <p:nvPr/>
          </p:nvSpPr>
          <p:spPr bwMode="auto">
            <a:xfrm>
              <a:off x="6865938" y="4333875"/>
              <a:ext cx="684213" cy="650875"/>
            </a:xfrm>
            <a:custGeom>
              <a:avLst/>
              <a:gdLst>
                <a:gd name="T0" fmla="*/ 161 w 431"/>
                <a:gd name="T1" fmla="*/ 0 h 410"/>
                <a:gd name="T2" fmla="*/ 0 w 431"/>
                <a:gd name="T3" fmla="*/ 348 h 410"/>
                <a:gd name="T4" fmla="*/ 431 w 431"/>
                <a:gd name="T5" fmla="*/ 410 h 410"/>
                <a:gd name="T6" fmla="*/ 161 w 431"/>
                <a:gd name="T7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1" h="410">
                  <a:moveTo>
                    <a:pt x="161" y="0"/>
                  </a:moveTo>
                  <a:lnTo>
                    <a:pt x="0" y="348"/>
                  </a:lnTo>
                  <a:lnTo>
                    <a:pt x="431" y="41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DED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83"/>
            <p:cNvSpPr>
              <a:spLocks/>
            </p:cNvSpPr>
            <p:nvPr/>
          </p:nvSpPr>
          <p:spPr bwMode="auto">
            <a:xfrm>
              <a:off x="6865938" y="4333875"/>
              <a:ext cx="684213" cy="650875"/>
            </a:xfrm>
            <a:custGeom>
              <a:avLst/>
              <a:gdLst>
                <a:gd name="T0" fmla="*/ 161 w 431"/>
                <a:gd name="T1" fmla="*/ 0 h 410"/>
                <a:gd name="T2" fmla="*/ 0 w 431"/>
                <a:gd name="T3" fmla="*/ 348 h 410"/>
                <a:gd name="T4" fmla="*/ 431 w 431"/>
                <a:gd name="T5" fmla="*/ 410 h 410"/>
                <a:gd name="T6" fmla="*/ 161 w 431"/>
                <a:gd name="T7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1" h="410">
                  <a:moveTo>
                    <a:pt x="161" y="0"/>
                  </a:moveTo>
                  <a:lnTo>
                    <a:pt x="0" y="348"/>
                  </a:lnTo>
                  <a:lnTo>
                    <a:pt x="431" y="410"/>
                  </a:lnTo>
                  <a:lnTo>
                    <a:pt x="1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84"/>
            <p:cNvSpPr>
              <a:spLocks/>
            </p:cNvSpPr>
            <p:nvPr/>
          </p:nvSpPr>
          <p:spPr bwMode="auto">
            <a:xfrm>
              <a:off x="6546850" y="4322763"/>
              <a:ext cx="544513" cy="557213"/>
            </a:xfrm>
            <a:custGeom>
              <a:avLst/>
              <a:gdLst>
                <a:gd name="T0" fmla="*/ 343 w 343"/>
                <a:gd name="T1" fmla="*/ 0 h 351"/>
                <a:gd name="T2" fmla="*/ 0 w 343"/>
                <a:gd name="T3" fmla="*/ 199 h 351"/>
                <a:gd name="T4" fmla="*/ 185 w 343"/>
                <a:gd name="T5" fmla="*/ 351 h 351"/>
                <a:gd name="T6" fmla="*/ 343 w 343"/>
                <a:gd name="T7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351">
                  <a:moveTo>
                    <a:pt x="343" y="0"/>
                  </a:moveTo>
                  <a:lnTo>
                    <a:pt x="0" y="199"/>
                  </a:lnTo>
                  <a:lnTo>
                    <a:pt x="185" y="35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CCCD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85"/>
            <p:cNvSpPr>
              <a:spLocks/>
            </p:cNvSpPr>
            <p:nvPr/>
          </p:nvSpPr>
          <p:spPr bwMode="auto">
            <a:xfrm>
              <a:off x="6546850" y="4322763"/>
              <a:ext cx="544513" cy="557213"/>
            </a:xfrm>
            <a:custGeom>
              <a:avLst/>
              <a:gdLst>
                <a:gd name="T0" fmla="*/ 343 w 343"/>
                <a:gd name="T1" fmla="*/ 0 h 351"/>
                <a:gd name="T2" fmla="*/ 0 w 343"/>
                <a:gd name="T3" fmla="*/ 199 h 351"/>
                <a:gd name="T4" fmla="*/ 185 w 343"/>
                <a:gd name="T5" fmla="*/ 351 h 351"/>
                <a:gd name="T6" fmla="*/ 343 w 343"/>
                <a:gd name="T7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351">
                  <a:moveTo>
                    <a:pt x="343" y="0"/>
                  </a:moveTo>
                  <a:lnTo>
                    <a:pt x="0" y="199"/>
                  </a:lnTo>
                  <a:lnTo>
                    <a:pt x="185" y="351"/>
                  </a:lnTo>
                  <a:lnTo>
                    <a:pt x="3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86"/>
            <p:cNvSpPr>
              <a:spLocks/>
            </p:cNvSpPr>
            <p:nvPr/>
          </p:nvSpPr>
          <p:spPr bwMode="auto">
            <a:xfrm>
              <a:off x="5397500" y="479425"/>
              <a:ext cx="563563" cy="544513"/>
            </a:xfrm>
            <a:custGeom>
              <a:avLst/>
              <a:gdLst>
                <a:gd name="T0" fmla="*/ 336 w 355"/>
                <a:gd name="T1" fmla="*/ 0 h 343"/>
                <a:gd name="T2" fmla="*/ 0 w 355"/>
                <a:gd name="T3" fmla="*/ 178 h 343"/>
                <a:gd name="T4" fmla="*/ 355 w 355"/>
                <a:gd name="T5" fmla="*/ 343 h 343"/>
                <a:gd name="T6" fmla="*/ 336 w 355"/>
                <a:gd name="T7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" h="343">
                  <a:moveTo>
                    <a:pt x="336" y="0"/>
                  </a:moveTo>
                  <a:lnTo>
                    <a:pt x="0" y="178"/>
                  </a:lnTo>
                  <a:lnTo>
                    <a:pt x="355" y="343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87"/>
            <p:cNvSpPr>
              <a:spLocks/>
            </p:cNvSpPr>
            <p:nvPr/>
          </p:nvSpPr>
          <p:spPr bwMode="auto">
            <a:xfrm>
              <a:off x="5397500" y="479425"/>
              <a:ext cx="563563" cy="544513"/>
            </a:xfrm>
            <a:custGeom>
              <a:avLst/>
              <a:gdLst>
                <a:gd name="T0" fmla="*/ 336 w 355"/>
                <a:gd name="T1" fmla="*/ 0 h 343"/>
                <a:gd name="T2" fmla="*/ 0 w 355"/>
                <a:gd name="T3" fmla="*/ 178 h 343"/>
                <a:gd name="T4" fmla="*/ 355 w 355"/>
                <a:gd name="T5" fmla="*/ 343 h 343"/>
                <a:gd name="T6" fmla="*/ 336 w 355"/>
                <a:gd name="T7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" h="343">
                  <a:moveTo>
                    <a:pt x="336" y="0"/>
                  </a:moveTo>
                  <a:lnTo>
                    <a:pt x="0" y="178"/>
                  </a:lnTo>
                  <a:lnTo>
                    <a:pt x="355" y="343"/>
                  </a:lnTo>
                  <a:lnTo>
                    <a:pt x="3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88"/>
            <p:cNvSpPr>
              <a:spLocks/>
            </p:cNvSpPr>
            <p:nvPr/>
          </p:nvSpPr>
          <p:spPr bwMode="auto">
            <a:xfrm>
              <a:off x="5961063" y="484188"/>
              <a:ext cx="476250" cy="544513"/>
            </a:xfrm>
            <a:custGeom>
              <a:avLst/>
              <a:gdLst>
                <a:gd name="T0" fmla="*/ 0 w 300"/>
                <a:gd name="T1" fmla="*/ 0 h 343"/>
                <a:gd name="T2" fmla="*/ 16 w 300"/>
                <a:gd name="T3" fmla="*/ 343 h 343"/>
                <a:gd name="T4" fmla="*/ 300 w 300"/>
                <a:gd name="T5" fmla="*/ 291 h 343"/>
                <a:gd name="T6" fmla="*/ 0 w 300"/>
                <a:gd name="T7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0" h="343">
                  <a:moveTo>
                    <a:pt x="0" y="0"/>
                  </a:moveTo>
                  <a:lnTo>
                    <a:pt x="16" y="343"/>
                  </a:lnTo>
                  <a:lnTo>
                    <a:pt x="300" y="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89"/>
            <p:cNvSpPr>
              <a:spLocks/>
            </p:cNvSpPr>
            <p:nvPr/>
          </p:nvSpPr>
          <p:spPr bwMode="auto">
            <a:xfrm>
              <a:off x="5961063" y="484188"/>
              <a:ext cx="476250" cy="544513"/>
            </a:xfrm>
            <a:custGeom>
              <a:avLst/>
              <a:gdLst>
                <a:gd name="T0" fmla="*/ 0 w 300"/>
                <a:gd name="T1" fmla="*/ 0 h 343"/>
                <a:gd name="T2" fmla="*/ 16 w 300"/>
                <a:gd name="T3" fmla="*/ 343 h 343"/>
                <a:gd name="T4" fmla="*/ 300 w 300"/>
                <a:gd name="T5" fmla="*/ 291 h 343"/>
                <a:gd name="T6" fmla="*/ 0 w 300"/>
                <a:gd name="T7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0" h="343">
                  <a:moveTo>
                    <a:pt x="0" y="0"/>
                  </a:moveTo>
                  <a:lnTo>
                    <a:pt x="16" y="343"/>
                  </a:lnTo>
                  <a:lnTo>
                    <a:pt x="300" y="29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90"/>
            <p:cNvSpPr>
              <a:spLocks/>
            </p:cNvSpPr>
            <p:nvPr/>
          </p:nvSpPr>
          <p:spPr bwMode="auto">
            <a:xfrm>
              <a:off x="6010275" y="3962400"/>
              <a:ext cx="712788" cy="646113"/>
            </a:xfrm>
            <a:custGeom>
              <a:avLst/>
              <a:gdLst>
                <a:gd name="T0" fmla="*/ 449 w 449"/>
                <a:gd name="T1" fmla="*/ 0 h 407"/>
                <a:gd name="T2" fmla="*/ 0 w 449"/>
                <a:gd name="T3" fmla="*/ 90 h 407"/>
                <a:gd name="T4" fmla="*/ 317 w 449"/>
                <a:gd name="T5" fmla="*/ 407 h 407"/>
                <a:gd name="T6" fmla="*/ 449 w 449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" h="407">
                  <a:moveTo>
                    <a:pt x="449" y="0"/>
                  </a:moveTo>
                  <a:lnTo>
                    <a:pt x="0" y="90"/>
                  </a:lnTo>
                  <a:lnTo>
                    <a:pt x="317" y="40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E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91"/>
            <p:cNvSpPr>
              <a:spLocks/>
            </p:cNvSpPr>
            <p:nvPr/>
          </p:nvSpPr>
          <p:spPr bwMode="auto">
            <a:xfrm>
              <a:off x="6010275" y="3962400"/>
              <a:ext cx="712788" cy="646113"/>
            </a:xfrm>
            <a:custGeom>
              <a:avLst/>
              <a:gdLst>
                <a:gd name="T0" fmla="*/ 449 w 449"/>
                <a:gd name="T1" fmla="*/ 0 h 407"/>
                <a:gd name="T2" fmla="*/ 0 w 449"/>
                <a:gd name="T3" fmla="*/ 90 h 407"/>
                <a:gd name="T4" fmla="*/ 317 w 449"/>
                <a:gd name="T5" fmla="*/ 407 h 407"/>
                <a:gd name="T6" fmla="*/ 449 w 449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" h="407">
                  <a:moveTo>
                    <a:pt x="449" y="0"/>
                  </a:moveTo>
                  <a:lnTo>
                    <a:pt x="0" y="90"/>
                  </a:lnTo>
                  <a:lnTo>
                    <a:pt x="317" y="407"/>
                  </a:lnTo>
                  <a:lnTo>
                    <a:pt x="4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92"/>
            <p:cNvSpPr>
              <a:spLocks/>
            </p:cNvSpPr>
            <p:nvPr/>
          </p:nvSpPr>
          <p:spPr bwMode="auto">
            <a:xfrm>
              <a:off x="6002338" y="3744913"/>
              <a:ext cx="717550" cy="338138"/>
            </a:xfrm>
            <a:custGeom>
              <a:avLst/>
              <a:gdLst>
                <a:gd name="T0" fmla="*/ 196 w 452"/>
                <a:gd name="T1" fmla="*/ 0 h 213"/>
                <a:gd name="T2" fmla="*/ 0 w 452"/>
                <a:gd name="T3" fmla="*/ 213 h 213"/>
                <a:gd name="T4" fmla="*/ 452 w 452"/>
                <a:gd name="T5" fmla="*/ 121 h 213"/>
                <a:gd name="T6" fmla="*/ 196 w 452"/>
                <a:gd name="T7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2" h="213">
                  <a:moveTo>
                    <a:pt x="196" y="0"/>
                  </a:moveTo>
                  <a:lnTo>
                    <a:pt x="0" y="213"/>
                  </a:lnTo>
                  <a:lnTo>
                    <a:pt x="452" y="12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ED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93"/>
            <p:cNvSpPr>
              <a:spLocks/>
            </p:cNvSpPr>
            <p:nvPr/>
          </p:nvSpPr>
          <p:spPr bwMode="auto">
            <a:xfrm>
              <a:off x="6002338" y="3744913"/>
              <a:ext cx="717550" cy="338138"/>
            </a:xfrm>
            <a:custGeom>
              <a:avLst/>
              <a:gdLst>
                <a:gd name="T0" fmla="*/ 196 w 452"/>
                <a:gd name="T1" fmla="*/ 0 h 213"/>
                <a:gd name="T2" fmla="*/ 0 w 452"/>
                <a:gd name="T3" fmla="*/ 213 h 213"/>
                <a:gd name="T4" fmla="*/ 452 w 452"/>
                <a:gd name="T5" fmla="*/ 121 h 213"/>
                <a:gd name="T6" fmla="*/ 196 w 452"/>
                <a:gd name="T7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2" h="213">
                  <a:moveTo>
                    <a:pt x="196" y="0"/>
                  </a:moveTo>
                  <a:lnTo>
                    <a:pt x="0" y="213"/>
                  </a:lnTo>
                  <a:lnTo>
                    <a:pt x="452" y="121"/>
                  </a:lnTo>
                  <a:lnTo>
                    <a:pt x="1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94"/>
            <p:cNvSpPr>
              <a:spLocks/>
            </p:cNvSpPr>
            <p:nvPr/>
          </p:nvSpPr>
          <p:spPr bwMode="auto">
            <a:xfrm>
              <a:off x="6543675" y="3965575"/>
              <a:ext cx="547688" cy="647700"/>
            </a:xfrm>
            <a:custGeom>
              <a:avLst/>
              <a:gdLst>
                <a:gd name="T0" fmla="*/ 132 w 345"/>
                <a:gd name="T1" fmla="*/ 0 h 408"/>
                <a:gd name="T2" fmla="*/ 0 w 345"/>
                <a:gd name="T3" fmla="*/ 408 h 408"/>
                <a:gd name="T4" fmla="*/ 345 w 345"/>
                <a:gd name="T5" fmla="*/ 209 h 408"/>
                <a:gd name="T6" fmla="*/ 132 w 345"/>
                <a:gd name="T7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5" h="408">
                  <a:moveTo>
                    <a:pt x="132" y="0"/>
                  </a:moveTo>
                  <a:lnTo>
                    <a:pt x="0" y="408"/>
                  </a:lnTo>
                  <a:lnTo>
                    <a:pt x="345" y="209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E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95"/>
            <p:cNvSpPr>
              <a:spLocks/>
            </p:cNvSpPr>
            <p:nvPr/>
          </p:nvSpPr>
          <p:spPr bwMode="auto">
            <a:xfrm>
              <a:off x="6543675" y="3965575"/>
              <a:ext cx="547688" cy="647700"/>
            </a:xfrm>
            <a:custGeom>
              <a:avLst/>
              <a:gdLst>
                <a:gd name="T0" fmla="*/ 132 w 345"/>
                <a:gd name="T1" fmla="*/ 0 h 408"/>
                <a:gd name="T2" fmla="*/ 0 w 345"/>
                <a:gd name="T3" fmla="*/ 408 h 408"/>
                <a:gd name="T4" fmla="*/ 345 w 345"/>
                <a:gd name="T5" fmla="*/ 209 h 408"/>
                <a:gd name="T6" fmla="*/ 132 w 345"/>
                <a:gd name="T7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5" h="408">
                  <a:moveTo>
                    <a:pt x="132" y="0"/>
                  </a:moveTo>
                  <a:lnTo>
                    <a:pt x="0" y="408"/>
                  </a:lnTo>
                  <a:lnTo>
                    <a:pt x="345" y="209"/>
                  </a:lnTo>
                  <a:lnTo>
                    <a:pt x="1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96"/>
            <p:cNvSpPr>
              <a:spLocks/>
            </p:cNvSpPr>
            <p:nvPr/>
          </p:nvSpPr>
          <p:spPr bwMode="auto">
            <a:xfrm>
              <a:off x="6772275" y="3616325"/>
              <a:ext cx="365125" cy="650875"/>
            </a:xfrm>
            <a:custGeom>
              <a:avLst/>
              <a:gdLst>
                <a:gd name="T0" fmla="*/ 230 w 230"/>
                <a:gd name="T1" fmla="*/ 0 h 410"/>
                <a:gd name="T2" fmla="*/ 0 w 230"/>
                <a:gd name="T3" fmla="*/ 202 h 410"/>
                <a:gd name="T4" fmla="*/ 211 w 230"/>
                <a:gd name="T5" fmla="*/ 410 h 410"/>
                <a:gd name="T6" fmla="*/ 230 w 230"/>
                <a:gd name="T7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410">
                  <a:moveTo>
                    <a:pt x="230" y="0"/>
                  </a:moveTo>
                  <a:lnTo>
                    <a:pt x="0" y="202"/>
                  </a:lnTo>
                  <a:lnTo>
                    <a:pt x="211" y="41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ED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97"/>
            <p:cNvSpPr>
              <a:spLocks/>
            </p:cNvSpPr>
            <p:nvPr/>
          </p:nvSpPr>
          <p:spPr bwMode="auto">
            <a:xfrm>
              <a:off x="6772275" y="3616325"/>
              <a:ext cx="365125" cy="650875"/>
            </a:xfrm>
            <a:custGeom>
              <a:avLst/>
              <a:gdLst>
                <a:gd name="T0" fmla="*/ 230 w 230"/>
                <a:gd name="T1" fmla="*/ 0 h 410"/>
                <a:gd name="T2" fmla="*/ 0 w 230"/>
                <a:gd name="T3" fmla="*/ 202 h 410"/>
                <a:gd name="T4" fmla="*/ 211 w 230"/>
                <a:gd name="T5" fmla="*/ 410 h 410"/>
                <a:gd name="T6" fmla="*/ 230 w 230"/>
                <a:gd name="T7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410">
                  <a:moveTo>
                    <a:pt x="230" y="0"/>
                  </a:moveTo>
                  <a:lnTo>
                    <a:pt x="0" y="202"/>
                  </a:lnTo>
                  <a:lnTo>
                    <a:pt x="211" y="410"/>
                  </a:lnTo>
                  <a:lnTo>
                    <a:pt x="2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98"/>
            <p:cNvSpPr>
              <a:spLocks/>
            </p:cNvSpPr>
            <p:nvPr/>
          </p:nvSpPr>
          <p:spPr bwMode="auto">
            <a:xfrm>
              <a:off x="6348413" y="3602038"/>
              <a:ext cx="769938" cy="319088"/>
            </a:xfrm>
            <a:custGeom>
              <a:avLst/>
              <a:gdLst>
                <a:gd name="T0" fmla="*/ 485 w 485"/>
                <a:gd name="T1" fmla="*/ 0 h 201"/>
                <a:gd name="T2" fmla="*/ 0 w 485"/>
                <a:gd name="T3" fmla="*/ 83 h 201"/>
                <a:gd name="T4" fmla="*/ 253 w 485"/>
                <a:gd name="T5" fmla="*/ 201 h 201"/>
                <a:gd name="T6" fmla="*/ 485 w 485"/>
                <a:gd name="T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5" h="201">
                  <a:moveTo>
                    <a:pt x="485" y="0"/>
                  </a:moveTo>
                  <a:lnTo>
                    <a:pt x="0" y="83"/>
                  </a:lnTo>
                  <a:lnTo>
                    <a:pt x="253" y="20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EC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99"/>
            <p:cNvSpPr>
              <a:spLocks/>
            </p:cNvSpPr>
            <p:nvPr/>
          </p:nvSpPr>
          <p:spPr bwMode="auto">
            <a:xfrm>
              <a:off x="6348413" y="3602038"/>
              <a:ext cx="769938" cy="319088"/>
            </a:xfrm>
            <a:custGeom>
              <a:avLst/>
              <a:gdLst>
                <a:gd name="T0" fmla="*/ 485 w 485"/>
                <a:gd name="T1" fmla="*/ 0 h 201"/>
                <a:gd name="T2" fmla="*/ 0 w 485"/>
                <a:gd name="T3" fmla="*/ 83 h 201"/>
                <a:gd name="T4" fmla="*/ 253 w 485"/>
                <a:gd name="T5" fmla="*/ 201 h 201"/>
                <a:gd name="T6" fmla="*/ 485 w 485"/>
                <a:gd name="T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5" h="201">
                  <a:moveTo>
                    <a:pt x="485" y="0"/>
                  </a:moveTo>
                  <a:lnTo>
                    <a:pt x="0" y="83"/>
                  </a:lnTo>
                  <a:lnTo>
                    <a:pt x="253" y="201"/>
                  </a:lnTo>
                  <a:lnTo>
                    <a:pt x="4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00"/>
            <p:cNvSpPr>
              <a:spLocks/>
            </p:cNvSpPr>
            <p:nvPr/>
          </p:nvSpPr>
          <p:spPr bwMode="auto">
            <a:xfrm>
              <a:off x="2805113" y="2441575"/>
              <a:ext cx="296863" cy="393700"/>
            </a:xfrm>
            <a:custGeom>
              <a:avLst/>
              <a:gdLst>
                <a:gd name="T0" fmla="*/ 187 w 187"/>
                <a:gd name="T1" fmla="*/ 0 h 248"/>
                <a:gd name="T2" fmla="*/ 0 w 187"/>
                <a:gd name="T3" fmla="*/ 33 h 248"/>
                <a:gd name="T4" fmla="*/ 0 w 187"/>
                <a:gd name="T5" fmla="*/ 142 h 248"/>
                <a:gd name="T6" fmla="*/ 144 w 187"/>
                <a:gd name="T7" fmla="*/ 248 h 248"/>
                <a:gd name="T8" fmla="*/ 187 w 187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48">
                  <a:moveTo>
                    <a:pt x="187" y="0"/>
                  </a:moveTo>
                  <a:lnTo>
                    <a:pt x="0" y="33"/>
                  </a:lnTo>
                  <a:lnTo>
                    <a:pt x="0" y="142"/>
                  </a:lnTo>
                  <a:lnTo>
                    <a:pt x="144" y="24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EE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01"/>
            <p:cNvSpPr>
              <a:spLocks/>
            </p:cNvSpPr>
            <p:nvPr/>
          </p:nvSpPr>
          <p:spPr bwMode="auto">
            <a:xfrm>
              <a:off x="2805113" y="2441575"/>
              <a:ext cx="296863" cy="393700"/>
            </a:xfrm>
            <a:custGeom>
              <a:avLst/>
              <a:gdLst>
                <a:gd name="T0" fmla="*/ 187 w 187"/>
                <a:gd name="T1" fmla="*/ 0 h 248"/>
                <a:gd name="T2" fmla="*/ 0 w 187"/>
                <a:gd name="T3" fmla="*/ 33 h 248"/>
                <a:gd name="T4" fmla="*/ 0 w 187"/>
                <a:gd name="T5" fmla="*/ 142 h 248"/>
                <a:gd name="T6" fmla="*/ 144 w 187"/>
                <a:gd name="T7" fmla="*/ 248 h 248"/>
                <a:gd name="T8" fmla="*/ 187 w 187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48">
                  <a:moveTo>
                    <a:pt x="187" y="0"/>
                  </a:moveTo>
                  <a:lnTo>
                    <a:pt x="0" y="33"/>
                  </a:lnTo>
                  <a:lnTo>
                    <a:pt x="0" y="142"/>
                  </a:lnTo>
                  <a:lnTo>
                    <a:pt x="144" y="248"/>
                  </a:lnTo>
                  <a:lnTo>
                    <a:pt x="1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02"/>
            <p:cNvSpPr>
              <a:spLocks/>
            </p:cNvSpPr>
            <p:nvPr/>
          </p:nvSpPr>
          <p:spPr bwMode="auto">
            <a:xfrm>
              <a:off x="2805113" y="2697163"/>
              <a:ext cx="214313" cy="212725"/>
            </a:xfrm>
            <a:custGeom>
              <a:avLst/>
              <a:gdLst>
                <a:gd name="T0" fmla="*/ 0 w 135"/>
                <a:gd name="T1" fmla="*/ 0 h 134"/>
                <a:gd name="T2" fmla="*/ 0 w 135"/>
                <a:gd name="T3" fmla="*/ 134 h 134"/>
                <a:gd name="T4" fmla="*/ 135 w 135"/>
                <a:gd name="T5" fmla="*/ 99 h 134"/>
                <a:gd name="T6" fmla="*/ 0 w 135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34">
                  <a:moveTo>
                    <a:pt x="0" y="0"/>
                  </a:moveTo>
                  <a:lnTo>
                    <a:pt x="0" y="134"/>
                  </a:lnTo>
                  <a:lnTo>
                    <a:pt x="135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03"/>
            <p:cNvSpPr>
              <a:spLocks/>
            </p:cNvSpPr>
            <p:nvPr/>
          </p:nvSpPr>
          <p:spPr bwMode="auto">
            <a:xfrm>
              <a:off x="2805113" y="2697163"/>
              <a:ext cx="214313" cy="212725"/>
            </a:xfrm>
            <a:custGeom>
              <a:avLst/>
              <a:gdLst>
                <a:gd name="T0" fmla="*/ 0 w 135"/>
                <a:gd name="T1" fmla="*/ 0 h 134"/>
                <a:gd name="T2" fmla="*/ 0 w 135"/>
                <a:gd name="T3" fmla="*/ 134 h 134"/>
                <a:gd name="T4" fmla="*/ 135 w 135"/>
                <a:gd name="T5" fmla="*/ 99 h 134"/>
                <a:gd name="T6" fmla="*/ 0 w 135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34">
                  <a:moveTo>
                    <a:pt x="0" y="0"/>
                  </a:moveTo>
                  <a:lnTo>
                    <a:pt x="0" y="134"/>
                  </a:lnTo>
                  <a:lnTo>
                    <a:pt x="135" y="9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04"/>
            <p:cNvSpPr>
              <a:spLocks/>
            </p:cNvSpPr>
            <p:nvPr/>
          </p:nvSpPr>
          <p:spPr bwMode="auto">
            <a:xfrm>
              <a:off x="3597275" y="239713"/>
              <a:ext cx="568325" cy="469900"/>
            </a:xfrm>
            <a:custGeom>
              <a:avLst/>
              <a:gdLst>
                <a:gd name="T0" fmla="*/ 156 w 358"/>
                <a:gd name="T1" fmla="*/ 0 h 296"/>
                <a:gd name="T2" fmla="*/ 0 w 358"/>
                <a:gd name="T3" fmla="*/ 296 h 296"/>
                <a:gd name="T4" fmla="*/ 358 w 358"/>
                <a:gd name="T5" fmla="*/ 201 h 296"/>
                <a:gd name="T6" fmla="*/ 156 w 358"/>
                <a:gd name="T7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96">
                  <a:moveTo>
                    <a:pt x="156" y="0"/>
                  </a:moveTo>
                  <a:lnTo>
                    <a:pt x="0" y="296"/>
                  </a:lnTo>
                  <a:lnTo>
                    <a:pt x="358" y="201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B9BA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3597276" y="239713"/>
              <a:ext cx="568325" cy="469900"/>
            </a:xfrm>
            <a:custGeom>
              <a:avLst/>
              <a:gdLst>
                <a:gd name="T0" fmla="*/ 156 w 358"/>
                <a:gd name="T1" fmla="*/ 0 h 296"/>
                <a:gd name="T2" fmla="*/ 0 w 358"/>
                <a:gd name="T3" fmla="*/ 296 h 296"/>
                <a:gd name="T4" fmla="*/ 358 w 358"/>
                <a:gd name="T5" fmla="*/ 201 h 296"/>
                <a:gd name="T6" fmla="*/ 156 w 358"/>
                <a:gd name="T7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96">
                  <a:moveTo>
                    <a:pt x="156" y="0"/>
                  </a:moveTo>
                  <a:lnTo>
                    <a:pt x="0" y="296"/>
                  </a:lnTo>
                  <a:lnTo>
                    <a:pt x="358" y="201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3871913" y="47625"/>
              <a:ext cx="612775" cy="488950"/>
            </a:xfrm>
            <a:custGeom>
              <a:avLst/>
              <a:gdLst>
                <a:gd name="T0" fmla="*/ 386 w 386"/>
                <a:gd name="T1" fmla="*/ 0 h 308"/>
                <a:gd name="T2" fmla="*/ 227 w 386"/>
                <a:gd name="T3" fmla="*/ 0 h 308"/>
                <a:gd name="T4" fmla="*/ 0 w 386"/>
                <a:gd name="T5" fmla="*/ 107 h 308"/>
                <a:gd name="T6" fmla="*/ 201 w 386"/>
                <a:gd name="T7" fmla="*/ 308 h 308"/>
                <a:gd name="T8" fmla="*/ 386 w 386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6" h="308">
                  <a:moveTo>
                    <a:pt x="386" y="0"/>
                  </a:moveTo>
                  <a:lnTo>
                    <a:pt x="227" y="0"/>
                  </a:lnTo>
                  <a:lnTo>
                    <a:pt x="0" y="107"/>
                  </a:lnTo>
                  <a:lnTo>
                    <a:pt x="201" y="308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BFC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3871913" y="47625"/>
              <a:ext cx="612775" cy="488950"/>
            </a:xfrm>
            <a:custGeom>
              <a:avLst/>
              <a:gdLst>
                <a:gd name="T0" fmla="*/ 386 w 386"/>
                <a:gd name="T1" fmla="*/ 0 h 308"/>
                <a:gd name="T2" fmla="*/ 227 w 386"/>
                <a:gd name="T3" fmla="*/ 0 h 308"/>
                <a:gd name="T4" fmla="*/ 0 w 386"/>
                <a:gd name="T5" fmla="*/ 107 h 308"/>
                <a:gd name="T6" fmla="*/ 201 w 386"/>
                <a:gd name="T7" fmla="*/ 308 h 308"/>
                <a:gd name="T8" fmla="*/ 386 w 386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6" h="308">
                  <a:moveTo>
                    <a:pt x="386" y="0"/>
                  </a:moveTo>
                  <a:lnTo>
                    <a:pt x="227" y="0"/>
                  </a:lnTo>
                  <a:lnTo>
                    <a:pt x="0" y="107"/>
                  </a:lnTo>
                  <a:lnTo>
                    <a:pt x="201" y="308"/>
                  </a:lnTo>
                  <a:lnTo>
                    <a:pt x="3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4213226" y="47625"/>
              <a:ext cx="417513" cy="495300"/>
            </a:xfrm>
            <a:custGeom>
              <a:avLst/>
              <a:gdLst>
                <a:gd name="T0" fmla="*/ 254 w 263"/>
                <a:gd name="T1" fmla="*/ 0 h 312"/>
                <a:gd name="T2" fmla="*/ 190 w 263"/>
                <a:gd name="T3" fmla="*/ 0 h 312"/>
                <a:gd name="T4" fmla="*/ 0 w 263"/>
                <a:gd name="T5" fmla="*/ 312 h 312"/>
                <a:gd name="T6" fmla="*/ 263 w 263"/>
                <a:gd name="T7" fmla="*/ 289 h 312"/>
                <a:gd name="T8" fmla="*/ 254 w 263"/>
                <a:gd name="T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312">
                  <a:moveTo>
                    <a:pt x="254" y="0"/>
                  </a:moveTo>
                  <a:lnTo>
                    <a:pt x="190" y="0"/>
                  </a:lnTo>
                  <a:lnTo>
                    <a:pt x="0" y="312"/>
                  </a:lnTo>
                  <a:lnTo>
                    <a:pt x="263" y="289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ED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4213226" y="47625"/>
              <a:ext cx="417513" cy="495300"/>
            </a:xfrm>
            <a:custGeom>
              <a:avLst/>
              <a:gdLst>
                <a:gd name="T0" fmla="*/ 254 w 263"/>
                <a:gd name="T1" fmla="*/ 0 h 312"/>
                <a:gd name="T2" fmla="*/ 190 w 263"/>
                <a:gd name="T3" fmla="*/ 0 h 312"/>
                <a:gd name="T4" fmla="*/ 0 w 263"/>
                <a:gd name="T5" fmla="*/ 312 h 312"/>
                <a:gd name="T6" fmla="*/ 263 w 263"/>
                <a:gd name="T7" fmla="*/ 289 h 312"/>
                <a:gd name="T8" fmla="*/ 254 w 263"/>
                <a:gd name="T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312">
                  <a:moveTo>
                    <a:pt x="254" y="0"/>
                  </a:moveTo>
                  <a:lnTo>
                    <a:pt x="190" y="0"/>
                  </a:lnTo>
                  <a:lnTo>
                    <a:pt x="0" y="312"/>
                  </a:lnTo>
                  <a:lnTo>
                    <a:pt x="263" y="289"/>
                  </a:lnTo>
                  <a:lnTo>
                    <a:pt x="2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4206876" y="539750"/>
              <a:ext cx="412750" cy="593725"/>
            </a:xfrm>
            <a:custGeom>
              <a:avLst/>
              <a:gdLst>
                <a:gd name="T0" fmla="*/ 260 w 260"/>
                <a:gd name="T1" fmla="*/ 0 h 374"/>
                <a:gd name="T2" fmla="*/ 0 w 260"/>
                <a:gd name="T3" fmla="*/ 24 h 374"/>
                <a:gd name="T4" fmla="*/ 40 w 260"/>
                <a:gd name="T5" fmla="*/ 374 h 374"/>
                <a:gd name="T6" fmla="*/ 260 w 260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374">
                  <a:moveTo>
                    <a:pt x="260" y="0"/>
                  </a:moveTo>
                  <a:lnTo>
                    <a:pt x="0" y="24"/>
                  </a:lnTo>
                  <a:lnTo>
                    <a:pt x="40" y="374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4206876" y="539750"/>
              <a:ext cx="412750" cy="593725"/>
            </a:xfrm>
            <a:custGeom>
              <a:avLst/>
              <a:gdLst>
                <a:gd name="T0" fmla="*/ 260 w 260"/>
                <a:gd name="T1" fmla="*/ 0 h 374"/>
                <a:gd name="T2" fmla="*/ 0 w 260"/>
                <a:gd name="T3" fmla="*/ 24 h 374"/>
                <a:gd name="T4" fmla="*/ 40 w 260"/>
                <a:gd name="T5" fmla="*/ 374 h 374"/>
                <a:gd name="T6" fmla="*/ 260 w 260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374">
                  <a:moveTo>
                    <a:pt x="260" y="0"/>
                  </a:moveTo>
                  <a:lnTo>
                    <a:pt x="0" y="24"/>
                  </a:lnTo>
                  <a:lnTo>
                    <a:pt x="40" y="374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3608388" y="584200"/>
              <a:ext cx="635000" cy="552450"/>
            </a:xfrm>
            <a:custGeom>
              <a:avLst/>
              <a:gdLst>
                <a:gd name="T0" fmla="*/ 358 w 400"/>
                <a:gd name="T1" fmla="*/ 0 h 348"/>
                <a:gd name="T2" fmla="*/ 0 w 400"/>
                <a:gd name="T3" fmla="*/ 95 h 348"/>
                <a:gd name="T4" fmla="*/ 400 w 400"/>
                <a:gd name="T5" fmla="*/ 348 h 348"/>
                <a:gd name="T6" fmla="*/ 358 w 400"/>
                <a:gd name="T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0" h="348">
                  <a:moveTo>
                    <a:pt x="358" y="0"/>
                  </a:moveTo>
                  <a:lnTo>
                    <a:pt x="0" y="95"/>
                  </a:lnTo>
                  <a:lnTo>
                    <a:pt x="400" y="34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E9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3608388" y="584200"/>
              <a:ext cx="635000" cy="552450"/>
            </a:xfrm>
            <a:custGeom>
              <a:avLst/>
              <a:gdLst>
                <a:gd name="T0" fmla="*/ 358 w 400"/>
                <a:gd name="T1" fmla="*/ 0 h 348"/>
                <a:gd name="T2" fmla="*/ 0 w 400"/>
                <a:gd name="T3" fmla="*/ 95 h 348"/>
                <a:gd name="T4" fmla="*/ 400 w 400"/>
                <a:gd name="T5" fmla="*/ 348 h 348"/>
                <a:gd name="T6" fmla="*/ 358 w 400"/>
                <a:gd name="T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0" h="348">
                  <a:moveTo>
                    <a:pt x="358" y="0"/>
                  </a:moveTo>
                  <a:lnTo>
                    <a:pt x="0" y="95"/>
                  </a:lnTo>
                  <a:lnTo>
                    <a:pt x="400" y="348"/>
                  </a:lnTo>
                  <a:lnTo>
                    <a:pt x="3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3074988" y="2741613"/>
              <a:ext cx="654050" cy="401638"/>
            </a:xfrm>
            <a:custGeom>
              <a:avLst/>
              <a:gdLst>
                <a:gd name="T0" fmla="*/ 412 w 412"/>
                <a:gd name="T1" fmla="*/ 0 h 253"/>
                <a:gd name="T2" fmla="*/ 0 w 412"/>
                <a:gd name="T3" fmla="*/ 76 h 253"/>
                <a:gd name="T4" fmla="*/ 230 w 412"/>
                <a:gd name="T5" fmla="*/ 253 h 253"/>
                <a:gd name="T6" fmla="*/ 412 w 412"/>
                <a:gd name="T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53">
                  <a:moveTo>
                    <a:pt x="412" y="0"/>
                  </a:moveTo>
                  <a:lnTo>
                    <a:pt x="0" y="76"/>
                  </a:lnTo>
                  <a:lnTo>
                    <a:pt x="230" y="253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E1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3074988" y="2741613"/>
              <a:ext cx="654050" cy="401638"/>
            </a:xfrm>
            <a:custGeom>
              <a:avLst/>
              <a:gdLst>
                <a:gd name="T0" fmla="*/ 412 w 412"/>
                <a:gd name="T1" fmla="*/ 0 h 253"/>
                <a:gd name="T2" fmla="*/ 0 w 412"/>
                <a:gd name="T3" fmla="*/ 76 h 253"/>
                <a:gd name="T4" fmla="*/ 230 w 412"/>
                <a:gd name="T5" fmla="*/ 253 h 253"/>
                <a:gd name="T6" fmla="*/ 412 w 412"/>
                <a:gd name="T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53">
                  <a:moveTo>
                    <a:pt x="412" y="0"/>
                  </a:moveTo>
                  <a:lnTo>
                    <a:pt x="0" y="76"/>
                  </a:lnTo>
                  <a:lnTo>
                    <a:pt x="230" y="253"/>
                  </a:lnTo>
                  <a:lnTo>
                    <a:pt x="4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2805113" y="3192463"/>
              <a:ext cx="604838" cy="608013"/>
            </a:xfrm>
            <a:custGeom>
              <a:avLst/>
              <a:gdLst>
                <a:gd name="T0" fmla="*/ 381 w 381"/>
                <a:gd name="T1" fmla="*/ 0 h 383"/>
                <a:gd name="T2" fmla="*/ 0 w 381"/>
                <a:gd name="T3" fmla="*/ 196 h 383"/>
                <a:gd name="T4" fmla="*/ 0 w 381"/>
                <a:gd name="T5" fmla="*/ 284 h 383"/>
                <a:gd name="T6" fmla="*/ 192 w 381"/>
                <a:gd name="T7" fmla="*/ 383 h 383"/>
                <a:gd name="T8" fmla="*/ 381 w 381"/>
                <a:gd name="T9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" h="383">
                  <a:moveTo>
                    <a:pt x="381" y="0"/>
                  </a:moveTo>
                  <a:lnTo>
                    <a:pt x="0" y="196"/>
                  </a:lnTo>
                  <a:lnTo>
                    <a:pt x="0" y="284"/>
                  </a:lnTo>
                  <a:lnTo>
                    <a:pt x="192" y="38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DB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2805113" y="3192463"/>
              <a:ext cx="604838" cy="608013"/>
            </a:xfrm>
            <a:custGeom>
              <a:avLst/>
              <a:gdLst>
                <a:gd name="T0" fmla="*/ 381 w 381"/>
                <a:gd name="T1" fmla="*/ 0 h 383"/>
                <a:gd name="T2" fmla="*/ 0 w 381"/>
                <a:gd name="T3" fmla="*/ 196 h 383"/>
                <a:gd name="T4" fmla="*/ 0 w 381"/>
                <a:gd name="T5" fmla="*/ 284 h 383"/>
                <a:gd name="T6" fmla="*/ 192 w 381"/>
                <a:gd name="T7" fmla="*/ 383 h 383"/>
                <a:gd name="T8" fmla="*/ 381 w 381"/>
                <a:gd name="T9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" h="383">
                  <a:moveTo>
                    <a:pt x="381" y="0"/>
                  </a:moveTo>
                  <a:lnTo>
                    <a:pt x="0" y="196"/>
                  </a:lnTo>
                  <a:lnTo>
                    <a:pt x="0" y="284"/>
                  </a:lnTo>
                  <a:lnTo>
                    <a:pt x="192" y="383"/>
                  </a:lnTo>
                  <a:lnTo>
                    <a:pt x="3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2805113" y="2884488"/>
              <a:ext cx="604838" cy="593725"/>
            </a:xfrm>
            <a:custGeom>
              <a:avLst/>
              <a:gdLst>
                <a:gd name="T0" fmla="*/ 151 w 381"/>
                <a:gd name="T1" fmla="*/ 0 h 374"/>
                <a:gd name="T2" fmla="*/ 0 w 381"/>
                <a:gd name="T3" fmla="*/ 270 h 374"/>
                <a:gd name="T4" fmla="*/ 0 w 381"/>
                <a:gd name="T5" fmla="*/ 374 h 374"/>
                <a:gd name="T6" fmla="*/ 381 w 381"/>
                <a:gd name="T7" fmla="*/ 177 h 374"/>
                <a:gd name="T8" fmla="*/ 151 w 381"/>
                <a:gd name="T9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" h="374">
                  <a:moveTo>
                    <a:pt x="151" y="0"/>
                  </a:moveTo>
                  <a:lnTo>
                    <a:pt x="0" y="270"/>
                  </a:lnTo>
                  <a:lnTo>
                    <a:pt x="0" y="374"/>
                  </a:lnTo>
                  <a:lnTo>
                    <a:pt x="381" y="177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D9D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2805113" y="2884488"/>
              <a:ext cx="604838" cy="593725"/>
            </a:xfrm>
            <a:custGeom>
              <a:avLst/>
              <a:gdLst>
                <a:gd name="T0" fmla="*/ 151 w 381"/>
                <a:gd name="T1" fmla="*/ 0 h 374"/>
                <a:gd name="T2" fmla="*/ 0 w 381"/>
                <a:gd name="T3" fmla="*/ 270 h 374"/>
                <a:gd name="T4" fmla="*/ 0 w 381"/>
                <a:gd name="T5" fmla="*/ 374 h 374"/>
                <a:gd name="T6" fmla="*/ 381 w 381"/>
                <a:gd name="T7" fmla="*/ 177 h 374"/>
                <a:gd name="T8" fmla="*/ 151 w 381"/>
                <a:gd name="T9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" h="374">
                  <a:moveTo>
                    <a:pt x="151" y="0"/>
                  </a:moveTo>
                  <a:lnTo>
                    <a:pt x="0" y="270"/>
                  </a:lnTo>
                  <a:lnTo>
                    <a:pt x="0" y="374"/>
                  </a:lnTo>
                  <a:lnTo>
                    <a:pt x="381" y="177"/>
                  </a:lnTo>
                  <a:lnTo>
                    <a:pt x="1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369176" y="5499100"/>
              <a:ext cx="214313" cy="473075"/>
            </a:xfrm>
            <a:custGeom>
              <a:avLst/>
              <a:gdLst>
                <a:gd name="T0" fmla="*/ 24 w 135"/>
                <a:gd name="T1" fmla="*/ 0 h 298"/>
                <a:gd name="T2" fmla="*/ 0 w 135"/>
                <a:gd name="T3" fmla="*/ 298 h 298"/>
                <a:gd name="T4" fmla="*/ 135 w 135"/>
                <a:gd name="T5" fmla="*/ 196 h 298"/>
                <a:gd name="T6" fmla="*/ 135 w 135"/>
                <a:gd name="T7" fmla="*/ 66 h 298"/>
                <a:gd name="T8" fmla="*/ 24 w 135"/>
                <a:gd name="T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298">
                  <a:moveTo>
                    <a:pt x="24" y="0"/>
                  </a:moveTo>
                  <a:lnTo>
                    <a:pt x="0" y="298"/>
                  </a:lnTo>
                  <a:lnTo>
                    <a:pt x="135" y="196"/>
                  </a:lnTo>
                  <a:lnTo>
                    <a:pt x="135" y="6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DC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369176" y="5499100"/>
              <a:ext cx="214313" cy="473075"/>
            </a:xfrm>
            <a:custGeom>
              <a:avLst/>
              <a:gdLst>
                <a:gd name="T0" fmla="*/ 24 w 135"/>
                <a:gd name="T1" fmla="*/ 0 h 298"/>
                <a:gd name="T2" fmla="*/ 0 w 135"/>
                <a:gd name="T3" fmla="*/ 298 h 298"/>
                <a:gd name="T4" fmla="*/ 135 w 135"/>
                <a:gd name="T5" fmla="*/ 196 h 298"/>
                <a:gd name="T6" fmla="*/ 135 w 135"/>
                <a:gd name="T7" fmla="*/ 66 h 298"/>
                <a:gd name="T8" fmla="*/ 24 w 135"/>
                <a:gd name="T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298">
                  <a:moveTo>
                    <a:pt x="24" y="0"/>
                  </a:moveTo>
                  <a:lnTo>
                    <a:pt x="0" y="298"/>
                  </a:lnTo>
                  <a:lnTo>
                    <a:pt x="135" y="196"/>
                  </a:lnTo>
                  <a:lnTo>
                    <a:pt x="135" y="66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532563" y="5495925"/>
              <a:ext cx="841375" cy="469900"/>
            </a:xfrm>
            <a:custGeom>
              <a:avLst/>
              <a:gdLst>
                <a:gd name="T0" fmla="*/ 530 w 530"/>
                <a:gd name="T1" fmla="*/ 0 h 296"/>
                <a:gd name="T2" fmla="*/ 0 w 530"/>
                <a:gd name="T3" fmla="*/ 19 h 296"/>
                <a:gd name="T4" fmla="*/ 506 w 530"/>
                <a:gd name="T5" fmla="*/ 296 h 296"/>
                <a:gd name="T6" fmla="*/ 530 w 530"/>
                <a:gd name="T7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0" h="296">
                  <a:moveTo>
                    <a:pt x="530" y="0"/>
                  </a:moveTo>
                  <a:lnTo>
                    <a:pt x="0" y="19"/>
                  </a:lnTo>
                  <a:lnTo>
                    <a:pt x="506" y="296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DED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6532563" y="5495925"/>
              <a:ext cx="841375" cy="469900"/>
            </a:xfrm>
            <a:custGeom>
              <a:avLst/>
              <a:gdLst>
                <a:gd name="T0" fmla="*/ 530 w 530"/>
                <a:gd name="T1" fmla="*/ 0 h 296"/>
                <a:gd name="T2" fmla="*/ 0 w 530"/>
                <a:gd name="T3" fmla="*/ 19 h 296"/>
                <a:gd name="T4" fmla="*/ 506 w 530"/>
                <a:gd name="T5" fmla="*/ 296 h 296"/>
                <a:gd name="T6" fmla="*/ 530 w 530"/>
                <a:gd name="T7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0" h="296">
                  <a:moveTo>
                    <a:pt x="530" y="0"/>
                  </a:moveTo>
                  <a:lnTo>
                    <a:pt x="0" y="19"/>
                  </a:lnTo>
                  <a:lnTo>
                    <a:pt x="506" y="296"/>
                  </a:lnTo>
                  <a:lnTo>
                    <a:pt x="5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25"/>
            <p:cNvSpPr>
              <a:spLocks/>
            </p:cNvSpPr>
            <p:nvPr/>
          </p:nvSpPr>
          <p:spPr bwMode="auto">
            <a:xfrm>
              <a:off x="7415213" y="5037138"/>
              <a:ext cx="168275" cy="536575"/>
            </a:xfrm>
            <a:custGeom>
              <a:avLst/>
              <a:gdLst>
                <a:gd name="T0" fmla="*/ 106 w 106"/>
                <a:gd name="T1" fmla="*/ 0 h 338"/>
                <a:gd name="T2" fmla="*/ 0 w 106"/>
                <a:gd name="T3" fmla="*/ 274 h 338"/>
                <a:gd name="T4" fmla="*/ 106 w 106"/>
                <a:gd name="T5" fmla="*/ 338 h 338"/>
                <a:gd name="T6" fmla="*/ 106 w 106"/>
                <a:gd name="T7" fmla="*/ 5 h 338"/>
                <a:gd name="T8" fmla="*/ 106 w 106"/>
                <a:gd name="T9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38">
                  <a:moveTo>
                    <a:pt x="106" y="0"/>
                  </a:moveTo>
                  <a:lnTo>
                    <a:pt x="0" y="274"/>
                  </a:lnTo>
                  <a:lnTo>
                    <a:pt x="106" y="338"/>
                  </a:lnTo>
                  <a:lnTo>
                    <a:pt x="106" y="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CDC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226"/>
            <p:cNvSpPr>
              <a:spLocks/>
            </p:cNvSpPr>
            <p:nvPr/>
          </p:nvSpPr>
          <p:spPr bwMode="auto">
            <a:xfrm>
              <a:off x="7415213" y="5037138"/>
              <a:ext cx="168275" cy="536575"/>
            </a:xfrm>
            <a:custGeom>
              <a:avLst/>
              <a:gdLst>
                <a:gd name="T0" fmla="*/ 106 w 106"/>
                <a:gd name="T1" fmla="*/ 0 h 338"/>
                <a:gd name="T2" fmla="*/ 0 w 106"/>
                <a:gd name="T3" fmla="*/ 274 h 338"/>
                <a:gd name="T4" fmla="*/ 106 w 106"/>
                <a:gd name="T5" fmla="*/ 338 h 338"/>
                <a:gd name="T6" fmla="*/ 106 w 106"/>
                <a:gd name="T7" fmla="*/ 5 h 338"/>
                <a:gd name="T8" fmla="*/ 106 w 106"/>
                <a:gd name="T9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38">
                  <a:moveTo>
                    <a:pt x="106" y="0"/>
                  </a:moveTo>
                  <a:lnTo>
                    <a:pt x="0" y="274"/>
                  </a:lnTo>
                  <a:lnTo>
                    <a:pt x="106" y="338"/>
                  </a:lnTo>
                  <a:lnTo>
                    <a:pt x="106" y="5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27"/>
            <p:cNvSpPr>
              <a:spLocks/>
            </p:cNvSpPr>
            <p:nvPr/>
          </p:nvSpPr>
          <p:spPr bwMode="auto">
            <a:xfrm>
              <a:off x="6873876" y="4916488"/>
              <a:ext cx="684213" cy="533400"/>
            </a:xfrm>
            <a:custGeom>
              <a:avLst/>
              <a:gdLst>
                <a:gd name="T0" fmla="*/ 0 w 431"/>
                <a:gd name="T1" fmla="*/ 0 h 336"/>
                <a:gd name="T2" fmla="*/ 324 w 431"/>
                <a:gd name="T3" fmla="*/ 336 h 336"/>
                <a:gd name="T4" fmla="*/ 431 w 431"/>
                <a:gd name="T5" fmla="*/ 62 h 336"/>
                <a:gd name="T6" fmla="*/ 0 w 431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1" h="336">
                  <a:moveTo>
                    <a:pt x="0" y="0"/>
                  </a:moveTo>
                  <a:lnTo>
                    <a:pt x="324" y="336"/>
                  </a:lnTo>
                  <a:lnTo>
                    <a:pt x="431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228"/>
            <p:cNvSpPr>
              <a:spLocks/>
            </p:cNvSpPr>
            <p:nvPr/>
          </p:nvSpPr>
          <p:spPr bwMode="auto">
            <a:xfrm>
              <a:off x="6873876" y="4916488"/>
              <a:ext cx="684213" cy="533400"/>
            </a:xfrm>
            <a:custGeom>
              <a:avLst/>
              <a:gdLst>
                <a:gd name="T0" fmla="*/ 0 w 431"/>
                <a:gd name="T1" fmla="*/ 0 h 336"/>
                <a:gd name="T2" fmla="*/ 324 w 431"/>
                <a:gd name="T3" fmla="*/ 336 h 336"/>
                <a:gd name="T4" fmla="*/ 431 w 431"/>
                <a:gd name="T5" fmla="*/ 62 h 336"/>
                <a:gd name="T6" fmla="*/ 0 w 431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1" h="336">
                  <a:moveTo>
                    <a:pt x="0" y="0"/>
                  </a:moveTo>
                  <a:lnTo>
                    <a:pt x="324" y="336"/>
                  </a:lnTo>
                  <a:lnTo>
                    <a:pt x="431" y="6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229"/>
            <p:cNvSpPr>
              <a:spLocks/>
            </p:cNvSpPr>
            <p:nvPr/>
          </p:nvSpPr>
          <p:spPr bwMode="auto">
            <a:xfrm>
              <a:off x="6519863" y="4932363"/>
              <a:ext cx="838200" cy="566738"/>
            </a:xfrm>
            <a:custGeom>
              <a:avLst/>
              <a:gdLst>
                <a:gd name="T0" fmla="*/ 204 w 528"/>
                <a:gd name="T1" fmla="*/ 0 h 357"/>
                <a:gd name="T2" fmla="*/ 0 w 528"/>
                <a:gd name="T3" fmla="*/ 357 h 357"/>
                <a:gd name="T4" fmla="*/ 528 w 528"/>
                <a:gd name="T5" fmla="*/ 336 h 357"/>
                <a:gd name="T6" fmla="*/ 204 w 528"/>
                <a:gd name="T7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357">
                  <a:moveTo>
                    <a:pt x="204" y="0"/>
                  </a:moveTo>
                  <a:lnTo>
                    <a:pt x="0" y="357"/>
                  </a:lnTo>
                  <a:lnTo>
                    <a:pt x="528" y="33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ED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230"/>
            <p:cNvSpPr>
              <a:spLocks/>
            </p:cNvSpPr>
            <p:nvPr/>
          </p:nvSpPr>
          <p:spPr bwMode="auto">
            <a:xfrm>
              <a:off x="6519863" y="4932363"/>
              <a:ext cx="838200" cy="566738"/>
            </a:xfrm>
            <a:custGeom>
              <a:avLst/>
              <a:gdLst>
                <a:gd name="T0" fmla="*/ 204 w 528"/>
                <a:gd name="T1" fmla="*/ 0 h 357"/>
                <a:gd name="T2" fmla="*/ 0 w 528"/>
                <a:gd name="T3" fmla="*/ 357 h 357"/>
                <a:gd name="T4" fmla="*/ 528 w 528"/>
                <a:gd name="T5" fmla="*/ 336 h 357"/>
                <a:gd name="T6" fmla="*/ 204 w 528"/>
                <a:gd name="T7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357">
                  <a:moveTo>
                    <a:pt x="204" y="0"/>
                  </a:moveTo>
                  <a:lnTo>
                    <a:pt x="0" y="357"/>
                  </a:lnTo>
                  <a:lnTo>
                    <a:pt x="528" y="336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31"/>
            <p:cNvSpPr>
              <a:spLocks/>
            </p:cNvSpPr>
            <p:nvPr/>
          </p:nvSpPr>
          <p:spPr bwMode="auto">
            <a:xfrm>
              <a:off x="4875213" y="5532438"/>
              <a:ext cx="393700" cy="827088"/>
            </a:xfrm>
            <a:custGeom>
              <a:avLst/>
              <a:gdLst>
                <a:gd name="T0" fmla="*/ 248 w 248"/>
                <a:gd name="T1" fmla="*/ 0 h 521"/>
                <a:gd name="T2" fmla="*/ 0 w 248"/>
                <a:gd name="T3" fmla="*/ 83 h 521"/>
                <a:gd name="T4" fmla="*/ 163 w 248"/>
                <a:gd name="T5" fmla="*/ 521 h 521"/>
                <a:gd name="T6" fmla="*/ 248 w 248"/>
                <a:gd name="T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8" h="521">
                  <a:moveTo>
                    <a:pt x="248" y="0"/>
                  </a:moveTo>
                  <a:lnTo>
                    <a:pt x="0" y="83"/>
                  </a:lnTo>
                  <a:lnTo>
                    <a:pt x="163" y="521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232"/>
            <p:cNvSpPr>
              <a:spLocks/>
            </p:cNvSpPr>
            <p:nvPr/>
          </p:nvSpPr>
          <p:spPr bwMode="auto">
            <a:xfrm>
              <a:off x="4875213" y="5532438"/>
              <a:ext cx="393700" cy="827088"/>
            </a:xfrm>
            <a:custGeom>
              <a:avLst/>
              <a:gdLst>
                <a:gd name="T0" fmla="*/ 248 w 248"/>
                <a:gd name="T1" fmla="*/ 0 h 521"/>
                <a:gd name="T2" fmla="*/ 0 w 248"/>
                <a:gd name="T3" fmla="*/ 83 h 521"/>
                <a:gd name="T4" fmla="*/ 163 w 248"/>
                <a:gd name="T5" fmla="*/ 521 h 521"/>
                <a:gd name="T6" fmla="*/ 248 w 248"/>
                <a:gd name="T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8" h="521">
                  <a:moveTo>
                    <a:pt x="248" y="0"/>
                  </a:moveTo>
                  <a:lnTo>
                    <a:pt x="0" y="83"/>
                  </a:lnTo>
                  <a:lnTo>
                    <a:pt x="163" y="521"/>
                  </a:lnTo>
                  <a:lnTo>
                    <a:pt x="24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33"/>
            <p:cNvSpPr>
              <a:spLocks/>
            </p:cNvSpPr>
            <p:nvPr/>
          </p:nvSpPr>
          <p:spPr bwMode="auto">
            <a:xfrm>
              <a:off x="3413126" y="1182688"/>
              <a:ext cx="823913" cy="487363"/>
            </a:xfrm>
            <a:custGeom>
              <a:avLst/>
              <a:gdLst>
                <a:gd name="T0" fmla="*/ 519 w 519"/>
                <a:gd name="T1" fmla="*/ 0 h 307"/>
                <a:gd name="T2" fmla="*/ 0 w 519"/>
                <a:gd name="T3" fmla="*/ 31 h 307"/>
                <a:gd name="T4" fmla="*/ 443 w 519"/>
                <a:gd name="T5" fmla="*/ 307 h 307"/>
                <a:gd name="T6" fmla="*/ 519 w 519"/>
                <a:gd name="T7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307">
                  <a:moveTo>
                    <a:pt x="519" y="0"/>
                  </a:moveTo>
                  <a:lnTo>
                    <a:pt x="0" y="31"/>
                  </a:lnTo>
                  <a:lnTo>
                    <a:pt x="443" y="307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234"/>
            <p:cNvSpPr>
              <a:spLocks/>
            </p:cNvSpPr>
            <p:nvPr/>
          </p:nvSpPr>
          <p:spPr bwMode="auto">
            <a:xfrm>
              <a:off x="3413126" y="1182688"/>
              <a:ext cx="823913" cy="487363"/>
            </a:xfrm>
            <a:custGeom>
              <a:avLst/>
              <a:gdLst>
                <a:gd name="T0" fmla="*/ 519 w 519"/>
                <a:gd name="T1" fmla="*/ 0 h 307"/>
                <a:gd name="T2" fmla="*/ 0 w 519"/>
                <a:gd name="T3" fmla="*/ 31 h 307"/>
                <a:gd name="T4" fmla="*/ 443 w 519"/>
                <a:gd name="T5" fmla="*/ 307 h 307"/>
                <a:gd name="T6" fmla="*/ 519 w 519"/>
                <a:gd name="T7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307">
                  <a:moveTo>
                    <a:pt x="519" y="0"/>
                  </a:moveTo>
                  <a:lnTo>
                    <a:pt x="0" y="31"/>
                  </a:lnTo>
                  <a:lnTo>
                    <a:pt x="443" y="307"/>
                  </a:lnTo>
                  <a:lnTo>
                    <a:pt x="5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35"/>
            <p:cNvSpPr>
              <a:spLocks/>
            </p:cNvSpPr>
            <p:nvPr/>
          </p:nvSpPr>
          <p:spPr bwMode="auto">
            <a:xfrm>
              <a:off x="3281363" y="1246188"/>
              <a:ext cx="195263" cy="635000"/>
            </a:xfrm>
            <a:custGeom>
              <a:avLst/>
              <a:gdLst>
                <a:gd name="T0" fmla="*/ 55 w 123"/>
                <a:gd name="T1" fmla="*/ 0 h 400"/>
                <a:gd name="T2" fmla="*/ 0 w 123"/>
                <a:gd name="T3" fmla="*/ 400 h 400"/>
                <a:gd name="T4" fmla="*/ 123 w 123"/>
                <a:gd name="T5" fmla="*/ 175 h 400"/>
                <a:gd name="T6" fmla="*/ 55 w 123"/>
                <a:gd name="T7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00">
                  <a:moveTo>
                    <a:pt x="55" y="0"/>
                  </a:moveTo>
                  <a:lnTo>
                    <a:pt x="0" y="400"/>
                  </a:lnTo>
                  <a:lnTo>
                    <a:pt x="123" y="17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D8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236"/>
            <p:cNvSpPr>
              <a:spLocks/>
            </p:cNvSpPr>
            <p:nvPr/>
          </p:nvSpPr>
          <p:spPr bwMode="auto">
            <a:xfrm>
              <a:off x="3281363" y="1246188"/>
              <a:ext cx="195263" cy="635000"/>
            </a:xfrm>
            <a:custGeom>
              <a:avLst/>
              <a:gdLst>
                <a:gd name="T0" fmla="*/ 55 w 123"/>
                <a:gd name="T1" fmla="*/ 0 h 400"/>
                <a:gd name="T2" fmla="*/ 0 w 123"/>
                <a:gd name="T3" fmla="*/ 400 h 400"/>
                <a:gd name="T4" fmla="*/ 123 w 123"/>
                <a:gd name="T5" fmla="*/ 175 h 400"/>
                <a:gd name="T6" fmla="*/ 55 w 123"/>
                <a:gd name="T7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00">
                  <a:moveTo>
                    <a:pt x="55" y="0"/>
                  </a:moveTo>
                  <a:lnTo>
                    <a:pt x="0" y="400"/>
                  </a:lnTo>
                  <a:lnTo>
                    <a:pt x="123" y="175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237"/>
            <p:cNvSpPr>
              <a:spLocks/>
            </p:cNvSpPr>
            <p:nvPr/>
          </p:nvSpPr>
          <p:spPr bwMode="auto">
            <a:xfrm>
              <a:off x="2805113" y="1254125"/>
              <a:ext cx="544513" cy="630238"/>
            </a:xfrm>
            <a:custGeom>
              <a:avLst/>
              <a:gdLst>
                <a:gd name="T0" fmla="*/ 343 w 343"/>
                <a:gd name="T1" fmla="*/ 0 h 397"/>
                <a:gd name="T2" fmla="*/ 0 w 343"/>
                <a:gd name="T3" fmla="*/ 284 h 397"/>
                <a:gd name="T4" fmla="*/ 0 w 343"/>
                <a:gd name="T5" fmla="*/ 286 h 397"/>
                <a:gd name="T6" fmla="*/ 289 w 343"/>
                <a:gd name="T7" fmla="*/ 397 h 397"/>
                <a:gd name="T8" fmla="*/ 343 w 343"/>
                <a:gd name="T9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397">
                  <a:moveTo>
                    <a:pt x="343" y="0"/>
                  </a:moveTo>
                  <a:lnTo>
                    <a:pt x="0" y="284"/>
                  </a:lnTo>
                  <a:lnTo>
                    <a:pt x="0" y="286"/>
                  </a:lnTo>
                  <a:lnTo>
                    <a:pt x="289" y="397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E9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238"/>
            <p:cNvSpPr>
              <a:spLocks/>
            </p:cNvSpPr>
            <p:nvPr/>
          </p:nvSpPr>
          <p:spPr bwMode="auto">
            <a:xfrm>
              <a:off x="2805113" y="1254125"/>
              <a:ext cx="544513" cy="630238"/>
            </a:xfrm>
            <a:custGeom>
              <a:avLst/>
              <a:gdLst>
                <a:gd name="T0" fmla="*/ 343 w 343"/>
                <a:gd name="T1" fmla="*/ 0 h 397"/>
                <a:gd name="T2" fmla="*/ 0 w 343"/>
                <a:gd name="T3" fmla="*/ 284 h 397"/>
                <a:gd name="T4" fmla="*/ 0 w 343"/>
                <a:gd name="T5" fmla="*/ 286 h 397"/>
                <a:gd name="T6" fmla="*/ 289 w 343"/>
                <a:gd name="T7" fmla="*/ 397 h 397"/>
                <a:gd name="T8" fmla="*/ 343 w 343"/>
                <a:gd name="T9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397">
                  <a:moveTo>
                    <a:pt x="343" y="0"/>
                  </a:moveTo>
                  <a:lnTo>
                    <a:pt x="0" y="284"/>
                  </a:lnTo>
                  <a:lnTo>
                    <a:pt x="0" y="286"/>
                  </a:lnTo>
                  <a:lnTo>
                    <a:pt x="289" y="397"/>
                  </a:lnTo>
                  <a:lnTo>
                    <a:pt x="3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239"/>
            <p:cNvSpPr>
              <a:spLocks/>
            </p:cNvSpPr>
            <p:nvPr/>
          </p:nvSpPr>
          <p:spPr bwMode="auto">
            <a:xfrm>
              <a:off x="3390901" y="1243013"/>
              <a:ext cx="703263" cy="434975"/>
            </a:xfrm>
            <a:custGeom>
              <a:avLst/>
              <a:gdLst>
                <a:gd name="T0" fmla="*/ 0 w 443"/>
                <a:gd name="T1" fmla="*/ 0 h 274"/>
                <a:gd name="T2" fmla="*/ 69 w 443"/>
                <a:gd name="T3" fmla="*/ 175 h 274"/>
                <a:gd name="T4" fmla="*/ 443 w 443"/>
                <a:gd name="T5" fmla="*/ 274 h 274"/>
                <a:gd name="T6" fmla="*/ 0 w 443"/>
                <a:gd name="T7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3" h="274">
                  <a:moveTo>
                    <a:pt x="0" y="0"/>
                  </a:moveTo>
                  <a:lnTo>
                    <a:pt x="69" y="175"/>
                  </a:lnTo>
                  <a:lnTo>
                    <a:pt x="443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240"/>
            <p:cNvSpPr>
              <a:spLocks/>
            </p:cNvSpPr>
            <p:nvPr/>
          </p:nvSpPr>
          <p:spPr bwMode="auto">
            <a:xfrm>
              <a:off x="3390901" y="1243013"/>
              <a:ext cx="703263" cy="434975"/>
            </a:xfrm>
            <a:custGeom>
              <a:avLst/>
              <a:gdLst>
                <a:gd name="T0" fmla="*/ 0 w 443"/>
                <a:gd name="T1" fmla="*/ 0 h 274"/>
                <a:gd name="T2" fmla="*/ 69 w 443"/>
                <a:gd name="T3" fmla="*/ 175 h 274"/>
                <a:gd name="T4" fmla="*/ 443 w 443"/>
                <a:gd name="T5" fmla="*/ 274 h 274"/>
                <a:gd name="T6" fmla="*/ 0 w 443"/>
                <a:gd name="T7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3" h="274">
                  <a:moveTo>
                    <a:pt x="0" y="0"/>
                  </a:moveTo>
                  <a:lnTo>
                    <a:pt x="69" y="175"/>
                  </a:lnTo>
                  <a:lnTo>
                    <a:pt x="443" y="27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241"/>
            <p:cNvSpPr>
              <a:spLocks/>
            </p:cNvSpPr>
            <p:nvPr/>
          </p:nvSpPr>
          <p:spPr bwMode="auto">
            <a:xfrm>
              <a:off x="2805113" y="742950"/>
              <a:ext cx="541338" cy="923925"/>
            </a:xfrm>
            <a:custGeom>
              <a:avLst/>
              <a:gdLst>
                <a:gd name="T0" fmla="*/ 184 w 341"/>
                <a:gd name="T1" fmla="*/ 0 h 582"/>
                <a:gd name="T2" fmla="*/ 0 w 341"/>
                <a:gd name="T3" fmla="*/ 570 h 582"/>
                <a:gd name="T4" fmla="*/ 0 w 341"/>
                <a:gd name="T5" fmla="*/ 582 h 582"/>
                <a:gd name="T6" fmla="*/ 341 w 341"/>
                <a:gd name="T7" fmla="*/ 300 h 582"/>
                <a:gd name="T8" fmla="*/ 184 w 341"/>
                <a:gd name="T9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582">
                  <a:moveTo>
                    <a:pt x="184" y="0"/>
                  </a:moveTo>
                  <a:lnTo>
                    <a:pt x="0" y="570"/>
                  </a:lnTo>
                  <a:lnTo>
                    <a:pt x="0" y="582"/>
                  </a:lnTo>
                  <a:lnTo>
                    <a:pt x="341" y="30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D9D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242"/>
            <p:cNvSpPr>
              <a:spLocks/>
            </p:cNvSpPr>
            <p:nvPr/>
          </p:nvSpPr>
          <p:spPr bwMode="auto">
            <a:xfrm>
              <a:off x="2805113" y="742950"/>
              <a:ext cx="541338" cy="923925"/>
            </a:xfrm>
            <a:custGeom>
              <a:avLst/>
              <a:gdLst>
                <a:gd name="T0" fmla="*/ 184 w 341"/>
                <a:gd name="T1" fmla="*/ 0 h 582"/>
                <a:gd name="T2" fmla="*/ 0 w 341"/>
                <a:gd name="T3" fmla="*/ 570 h 582"/>
                <a:gd name="T4" fmla="*/ 0 w 341"/>
                <a:gd name="T5" fmla="*/ 582 h 582"/>
                <a:gd name="T6" fmla="*/ 341 w 341"/>
                <a:gd name="T7" fmla="*/ 300 h 582"/>
                <a:gd name="T8" fmla="*/ 184 w 341"/>
                <a:gd name="T9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582">
                  <a:moveTo>
                    <a:pt x="184" y="0"/>
                  </a:moveTo>
                  <a:lnTo>
                    <a:pt x="0" y="570"/>
                  </a:lnTo>
                  <a:lnTo>
                    <a:pt x="0" y="582"/>
                  </a:lnTo>
                  <a:lnTo>
                    <a:pt x="341" y="300"/>
                  </a:lnTo>
                  <a:lnTo>
                    <a:pt x="1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43"/>
            <p:cNvSpPr>
              <a:spLocks/>
            </p:cNvSpPr>
            <p:nvPr/>
          </p:nvSpPr>
          <p:spPr bwMode="auto">
            <a:xfrm>
              <a:off x="3121026" y="715963"/>
              <a:ext cx="431800" cy="477838"/>
            </a:xfrm>
            <a:custGeom>
              <a:avLst/>
              <a:gdLst>
                <a:gd name="T0" fmla="*/ 0 w 272"/>
                <a:gd name="T1" fmla="*/ 0 h 301"/>
                <a:gd name="T2" fmla="*/ 156 w 272"/>
                <a:gd name="T3" fmla="*/ 301 h 301"/>
                <a:gd name="T4" fmla="*/ 272 w 272"/>
                <a:gd name="T5" fmla="*/ 17 h 301"/>
                <a:gd name="T6" fmla="*/ 0 w 272"/>
                <a:gd name="T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2" h="301">
                  <a:moveTo>
                    <a:pt x="0" y="0"/>
                  </a:moveTo>
                  <a:lnTo>
                    <a:pt x="156" y="301"/>
                  </a:lnTo>
                  <a:lnTo>
                    <a:pt x="272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244"/>
            <p:cNvSpPr>
              <a:spLocks/>
            </p:cNvSpPr>
            <p:nvPr/>
          </p:nvSpPr>
          <p:spPr bwMode="auto">
            <a:xfrm>
              <a:off x="3121026" y="715963"/>
              <a:ext cx="431800" cy="477838"/>
            </a:xfrm>
            <a:custGeom>
              <a:avLst/>
              <a:gdLst>
                <a:gd name="T0" fmla="*/ 0 w 272"/>
                <a:gd name="T1" fmla="*/ 0 h 301"/>
                <a:gd name="T2" fmla="*/ 156 w 272"/>
                <a:gd name="T3" fmla="*/ 301 h 301"/>
                <a:gd name="T4" fmla="*/ 272 w 272"/>
                <a:gd name="T5" fmla="*/ 17 h 301"/>
                <a:gd name="T6" fmla="*/ 0 w 272"/>
                <a:gd name="T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2" h="301">
                  <a:moveTo>
                    <a:pt x="0" y="0"/>
                  </a:moveTo>
                  <a:lnTo>
                    <a:pt x="156" y="301"/>
                  </a:lnTo>
                  <a:lnTo>
                    <a:pt x="272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245"/>
            <p:cNvSpPr>
              <a:spLocks/>
            </p:cNvSpPr>
            <p:nvPr/>
          </p:nvSpPr>
          <p:spPr bwMode="auto">
            <a:xfrm>
              <a:off x="3398838" y="754063"/>
              <a:ext cx="822325" cy="450850"/>
            </a:xfrm>
            <a:custGeom>
              <a:avLst/>
              <a:gdLst>
                <a:gd name="T0" fmla="*/ 118 w 518"/>
                <a:gd name="T1" fmla="*/ 0 h 284"/>
                <a:gd name="T2" fmla="*/ 0 w 518"/>
                <a:gd name="T3" fmla="*/ 284 h 284"/>
                <a:gd name="T4" fmla="*/ 518 w 518"/>
                <a:gd name="T5" fmla="*/ 253 h 284"/>
                <a:gd name="T6" fmla="*/ 118 w 518"/>
                <a:gd name="T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8" h="284">
                  <a:moveTo>
                    <a:pt x="118" y="0"/>
                  </a:moveTo>
                  <a:lnTo>
                    <a:pt x="0" y="284"/>
                  </a:lnTo>
                  <a:lnTo>
                    <a:pt x="518" y="253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246"/>
            <p:cNvSpPr>
              <a:spLocks/>
            </p:cNvSpPr>
            <p:nvPr/>
          </p:nvSpPr>
          <p:spPr bwMode="auto">
            <a:xfrm>
              <a:off x="3398838" y="754063"/>
              <a:ext cx="822325" cy="450850"/>
            </a:xfrm>
            <a:custGeom>
              <a:avLst/>
              <a:gdLst>
                <a:gd name="T0" fmla="*/ 118 w 518"/>
                <a:gd name="T1" fmla="*/ 0 h 284"/>
                <a:gd name="T2" fmla="*/ 0 w 518"/>
                <a:gd name="T3" fmla="*/ 284 h 284"/>
                <a:gd name="T4" fmla="*/ 518 w 518"/>
                <a:gd name="T5" fmla="*/ 253 h 284"/>
                <a:gd name="T6" fmla="*/ 118 w 518"/>
                <a:gd name="T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8" h="284">
                  <a:moveTo>
                    <a:pt x="118" y="0"/>
                  </a:moveTo>
                  <a:lnTo>
                    <a:pt x="0" y="284"/>
                  </a:lnTo>
                  <a:lnTo>
                    <a:pt x="518" y="253"/>
                  </a:lnTo>
                  <a:lnTo>
                    <a:pt x="1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247"/>
            <p:cNvSpPr>
              <a:spLocks/>
            </p:cNvSpPr>
            <p:nvPr/>
          </p:nvSpPr>
          <p:spPr bwMode="auto">
            <a:xfrm>
              <a:off x="6249988" y="6232525"/>
              <a:ext cx="736600" cy="577850"/>
            </a:xfrm>
            <a:custGeom>
              <a:avLst/>
              <a:gdLst>
                <a:gd name="T0" fmla="*/ 464 w 464"/>
                <a:gd name="T1" fmla="*/ 0 h 364"/>
                <a:gd name="T2" fmla="*/ 12 w 464"/>
                <a:gd name="T3" fmla="*/ 364 h 364"/>
                <a:gd name="T4" fmla="*/ 0 w 464"/>
                <a:gd name="T5" fmla="*/ 364 h 364"/>
                <a:gd name="T6" fmla="*/ 357 w 464"/>
                <a:gd name="T7" fmla="*/ 364 h 364"/>
                <a:gd name="T8" fmla="*/ 346 w 464"/>
                <a:gd name="T9" fmla="*/ 364 h 364"/>
                <a:gd name="T10" fmla="*/ 464 w 464"/>
                <a:gd name="T11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4" h="364">
                  <a:moveTo>
                    <a:pt x="464" y="0"/>
                  </a:moveTo>
                  <a:lnTo>
                    <a:pt x="12" y="364"/>
                  </a:lnTo>
                  <a:lnTo>
                    <a:pt x="0" y="364"/>
                  </a:lnTo>
                  <a:lnTo>
                    <a:pt x="357" y="364"/>
                  </a:lnTo>
                  <a:lnTo>
                    <a:pt x="346" y="364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C8C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248"/>
            <p:cNvSpPr>
              <a:spLocks/>
            </p:cNvSpPr>
            <p:nvPr/>
          </p:nvSpPr>
          <p:spPr bwMode="auto">
            <a:xfrm>
              <a:off x="6249988" y="6232525"/>
              <a:ext cx="736600" cy="577850"/>
            </a:xfrm>
            <a:custGeom>
              <a:avLst/>
              <a:gdLst>
                <a:gd name="T0" fmla="*/ 464 w 464"/>
                <a:gd name="T1" fmla="*/ 0 h 364"/>
                <a:gd name="T2" fmla="*/ 12 w 464"/>
                <a:gd name="T3" fmla="*/ 364 h 364"/>
                <a:gd name="T4" fmla="*/ 0 w 464"/>
                <a:gd name="T5" fmla="*/ 364 h 364"/>
                <a:gd name="T6" fmla="*/ 357 w 464"/>
                <a:gd name="T7" fmla="*/ 364 h 364"/>
                <a:gd name="T8" fmla="*/ 346 w 464"/>
                <a:gd name="T9" fmla="*/ 364 h 364"/>
                <a:gd name="T10" fmla="*/ 464 w 464"/>
                <a:gd name="T11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4" h="364">
                  <a:moveTo>
                    <a:pt x="464" y="0"/>
                  </a:moveTo>
                  <a:lnTo>
                    <a:pt x="12" y="364"/>
                  </a:lnTo>
                  <a:lnTo>
                    <a:pt x="0" y="364"/>
                  </a:lnTo>
                  <a:lnTo>
                    <a:pt x="357" y="364"/>
                  </a:lnTo>
                  <a:lnTo>
                    <a:pt x="346" y="364"/>
                  </a:lnTo>
                  <a:lnTo>
                    <a:pt x="4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249"/>
            <p:cNvSpPr>
              <a:spLocks/>
            </p:cNvSpPr>
            <p:nvPr/>
          </p:nvSpPr>
          <p:spPr bwMode="auto">
            <a:xfrm>
              <a:off x="2805113" y="1749425"/>
              <a:ext cx="439738" cy="555625"/>
            </a:xfrm>
            <a:custGeom>
              <a:avLst/>
              <a:gdLst>
                <a:gd name="T0" fmla="*/ 0 w 277"/>
                <a:gd name="T1" fmla="*/ 0 h 350"/>
                <a:gd name="T2" fmla="*/ 0 w 277"/>
                <a:gd name="T3" fmla="*/ 350 h 350"/>
                <a:gd name="T4" fmla="*/ 277 w 277"/>
                <a:gd name="T5" fmla="*/ 107 h 350"/>
                <a:gd name="T6" fmla="*/ 0 w 277"/>
                <a:gd name="T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350">
                  <a:moveTo>
                    <a:pt x="0" y="0"/>
                  </a:moveTo>
                  <a:lnTo>
                    <a:pt x="0" y="350"/>
                  </a:lnTo>
                  <a:lnTo>
                    <a:pt x="277" y="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250"/>
            <p:cNvSpPr>
              <a:spLocks/>
            </p:cNvSpPr>
            <p:nvPr/>
          </p:nvSpPr>
          <p:spPr bwMode="auto">
            <a:xfrm>
              <a:off x="2805113" y="1749425"/>
              <a:ext cx="439738" cy="555625"/>
            </a:xfrm>
            <a:custGeom>
              <a:avLst/>
              <a:gdLst>
                <a:gd name="T0" fmla="*/ 0 w 277"/>
                <a:gd name="T1" fmla="*/ 0 h 350"/>
                <a:gd name="T2" fmla="*/ 0 w 277"/>
                <a:gd name="T3" fmla="*/ 350 h 350"/>
                <a:gd name="T4" fmla="*/ 277 w 277"/>
                <a:gd name="T5" fmla="*/ 107 h 350"/>
                <a:gd name="T6" fmla="*/ 0 w 277"/>
                <a:gd name="T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350">
                  <a:moveTo>
                    <a:pt x="0" y="0"/>
                  </a:moveTo>
                  <a:lnTo>
                    <a:pt x="0" y="350"/>
                  </a:lnTo>
                  <a:lnTo>
                    <a:pt x="277" y="1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251"/>
            <p:cNvSpPr>
              <a:spLocks/>
            </p:cNvSpPr>
            <p:nvPr/>
          </p:nvSpPr>
          <p:spPr bwMode="auto">
            <a:xfrm>
              <a:off x="2805113" y="1936750"/>
              <a:ext cx="446088" cy="530225"/>
            </a:xfrm>
            <a:custGeom>
              <a:avLst/>
              <a:gdLst>
                <a:gd name="T0" fmla="*/ 281 w 281"/>
                <a:gd name="T1" fmla="*/ 0 h 334"/>
                <a:gd name="T2" fmla="*/ 0 w 281"/>
                <a:gd name="T3" fmla="*/ 251 h 334"/>
                <a:gd name="T4" fmla="*/ 0 w 281"/>
                <a:gd name="T5" fmla="*/ 334 h 334"/>
                <a:gd name="T6" fmla="*/ 189 w 281"/>
                <a:gd name="T7" fmla="*/ 303 h 334"/>
                <a:gd name="T8" fmla="*/ 281 w 281"/>
                <a:gd name="T9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334">
                  <a:moveTo>
                    <a:pt x="281" y="0"/>
                  </a:moveTo>
                  <a:lnTo>
                    <a:pt x="0" y="251"/>
                  </a:lnTo>
                  <a:lnTo>
                    <a:pt x="0" y="334"/>
                  </a:lnTo>
                  <a:lnTo>
                    <a:pt x="189" y="303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252"/>
            <p:cNvSpPr>
              <a:spLocks/>
            </p:cNvSpPr>
            <p:nvPr/>
          </p:nvSpPr>
          <p:spPr bwMode="auto">
            <a:xfrm>
              <a:off x="2805113" y="1936750"/>
              <a:ext cx="446088" cy="530225"/>
            </a:xfrm>
            <a:custGeom>
              <a:avLst/>
              <a:gdLst>
                <a:gd name="T0" fmla="*/ 281 w 281"/>
                <a:gd name="T1" fmla="*/ 0 h 334"/>
                <a:gd name="T2" fmla="*/ 0 w 281"/>
                <a:gd name="T3" fmla="*/ 251 h 334"/>
                <a:gd name="T4" fmla="*/ 0 w 281"/>
                <a:gd name="T5" fmla="*/ 334 h 334"/>
                <a:gd name="T6" fmla="*/ 189 w 281"/>
                <a:gd name="T7" fmla="*/ 303 h 334"/>
                <a:gd name="T8" fmla="*/ 281 w 281"/>
                <a:gd name="T9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334">
                  <a:moveTo>
                    <a:pt x="281" y="0"/>
                  </a:moveTo>
                  <a:lnTo>
                    <a:pt x="0" y="251"/>
                  </a:lnTo>
                  <a:lnTo>
                    <a:pt x="0" y="334"/>
                  </a:lnTo>
                  <a:lnTo>
                    <a:pt x="189" y="303"/>
                  </a:lnTo>
                  <a:lnTo>
                    <a:pt x="2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253"/>
            <p:cNvSpPr>
              <a:spLocks/>
            </p:cNvSpPr>
            <p:nvPr/>
          </p:nvSpPr>
          <p:spPr bwMode="auto">
            <a:xfrm>
              <a:off x="4870451" y="5108575"/>
              <a:ext cx="398463" cy="522288"/>
            </a:xfrm>
            <a:custGeom>
              <a:avLst/>
              <a:gdLst>
                <a:gd name="T0" fmla="*/ 131 w 251"/>
                <a:gd name="T1" fmla="*/ 0 h 329"/>
                <a:gd name="T2" fmla="*/ 0 w 251"/>
                <a:gd name="T3" fmla="*/ 329 h 329"/>
                <a:gd name="T4" fmla="*/ 251 w 251"/>
                <a:gd name="T5" fmla="*/ 246 h 329"/>
                <a:gd name="T6" fmla="*/ 131 w 251"/>
                <a:gd name="T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329">
                  <a:moveTo>
                    <a:pt x="131" y="0"/>
                  </a:moveTo>
                  <a:lnTo>
                    <a:pt x="0" y="329"/>
                  </a:lnTo>
                  <a:lnTo>
                    <a:pt x="251" y="246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D8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254"/>
            <p:cNvSpPr>
              <a:spLocks/>
            </p:cNvSpPr>
            <p:nvPr/>
          </p:nvSpPr>
          <p:spPr bwMode="auto">
            <a:xfrm>
              <a:off x="4870451" y="5108575"/>
              <a:ext cx="398463" cy="522288"/>
            </a:xfrm>
            <a:custGeom>
              <a:avLst/>
              <a:gdLst>
                <a:gd name="T0" fmla="*/ 131 w 251"/>
                <a:gd name="T1" fmla="*/ 0 h 329"/>
                <a:gd name="T2" fmla="*/ 0 w 251"/>
                <a:gd name="T3" fmla="*/ 329 h 329"/>
                <a:gd name="T4" fmla="*/ 251 w 251"/>
                <a:gd name="T5" fmla="*/ 246 h 329"/>
                <a:gd name="T6" fmla="*/ 131 w 251"/>
                <a:gd name="T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329">
                  <a:moveTo>
                    <a:pt x="131" y="0"/>
                  </a:moveTo>
                  <a:lnTo>
                    <a:pt x="0" y="329"/>
                  </a:lnTo>
                  <a:lnTo>
                    <a:pt x="251" y="246"/>
                  </a:lnTo>
                  <a:lnTo>
                    <a:pt x="1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55"/>
            <p:cNvSpPr>
              <a:spLocks/>
            </p:cNvSpPr>
            <p:nvPr/>
          </p:nvSpPr>
          <p:spPr bwMode="auto">
            <a:xfrm>
              <a:off x="4641851" y="5097463"/>
              <a:ext cx="417513" cy="522288"/>
            </a:xfrm>
            <a:custGeom>
              <a:avLst/>
              <a:gdLst>
                <a:gd name="T0" fmla="*/ 263 w 263"/>
                <a:gd name="T1" fmla="*/ 0 h 329"/>
                <a:gd name="T2" fmla="*/ 0 w 263"/>
                <a:gd name="T3" fmla="*/ 31 h 329"/>
                <a:gd name="T4" fmla="*/ 135 w 263"/>
                <a:gd name="T5" fmla="*/ 329 h 329"/>
                <a:gd name="T6" fmla="*/ 263 w 263"/>
                <a:gd name="T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" h="329">
                  <a:moveTo>
                    <a:pt x="263" y="0"/>
                  </a:moveTo>
                  <a:lnTo>
                    <a:pt x="0" y="31"/>
                  </a:lnTo>
                  <a:lnTo>
                    <a:pt x="135" y="329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256"/>
            <p:cNvSpPr>
              <a:spLocks/>
            </p:cNvSpPr>
            <p:nvPr/>
          </p:nvSpPr>
          <p:spPr bwMode="auto">
            <a:xfrm>
              <a:off x="4641851" y="5097463"/>
              <a:ext cx="417513" cy="522288"/>
            </a:xfrm>
            <a:custGeom>
              <a:avLst/>
              <a:gdLst>
                <a:gd name="T0" fmla="*/ 263 w 263"/>
                <a:gd name="T1" fmla="*/ 0 h 329"/>
                <a:gd name="T2" fmla="*/ 0 w 263"/>
                <a:gd name="T3" fmla="*/ 31 h 329"/>
                <a:gd name="T4" fmla="*/ 135 w 263"/>
                <a:gd name="T5" fmla="*/ 329 h 329"/>
                <a:gd name="T6" fmla="*/ 263 w 263"/>
                <a:gd name="T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" h="329">
                  <a:moveTo>
                    <a:pt x="263" y="0"/>
                  </a:moveTo>
                  <a:lnTo>
                    <a:pt x="0" y="31"/>
                  </a:lnTo>
                  <a:lnTo>
                    <a:pt x="135" y="329"/>
                  </a:lnTo>
                  <a:lnTo>
                    <a:pt x="2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257"/>
            <p:cNvSpPr>
              <a:spLocks/>
            </p:cNvSpPr>
            <p:nvPr/>
          </p:nvSpPr>
          <p:spPr bwMode="auto">
            <a:xfrm>
              <a:off x="2805113" y="4699000"/>
              <a:ext cx="60325" cy="74613"/>
            </a:xfrm>
            <a:custGeom>
              <a:avLst/>
              <a:gdLst>
                <a:gd name="T0" fmla="*/ 38 w 38"/>
                <a:gd name="T1" fmla="*/ 0 h 47"/>
                <a:gd name="T2" fmla="*/ 0 w 38"/>
                <a:gd name="T3" fmla="*/ 9 h 47"/>
                <a:gd name="T4" fmla="*/ 0 w 38"/>
                <a:gd name="T5" fmla="*/ 47 h 47"/>
                <a:gd name="T6" fmla="*/ 38 w 38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7">
                  <a:moveTo>
                    <a:pt x="38" y="0"/>
                  </a:moveTo>
                  <a:lnTo>
                    <a:pt x="0" y="9"/>
                  </a:lnTo>
                  <a:lnTo>
                    <a:pt x="0" y="4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258"/>
            <p:cNvSpPr>
              <a:spLocks/>
            </p:cNvSpPr>
            <p:nvPr/>
          </p:nvSpPr>
          <p:spPr bwMode="auto">
            <a:xfrm>
              <a:off x="2805113" y="4699000"/>
              <a:ext cx="60325" cy="74613"/>
            </a:xfrm>
            <a:custGeom>
              <a:avLst/>
              <a:gdLst>
                <a:gd name="T0" fmla="*/ 38 w 38"/>
                <a:gd name="T1" fmla="*/ 0 h 47"/>
                <a:gd name="T2" fmla="*/ 0 w 38"/>
                <a:gd name="T3" fmla="*/ 9 h 47"/>
                <a:gd name="T4" fmla="*/ 0 w 38"/>
                <a:gd name="T5" fmla="*/ 47 h 47"/>
                <a:gd name="T6" fmla="*/ 38 w 38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7">
                  <a:moveTo>
                    <a:pt x="38" y="0"/>
                  </a:moveTo>
                  <a:lnTo>
                    <a:pt x="0" y="9"/>
                  </a:lnTo>
                  <a:lnTo>
                    <a:pt x="0" y="47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259"/>
            <p:cNvSpPr>
              <a:spLocks/>
            </p:cNvSpPr>
            <p:nvPr/>
          </p:nvSpPr>
          <p:spPr bwMode="auto">
            <a:xfrm>
              <a:off x="5156201" y="5532438"/>
              <a:ext cx="587375" cy="827088"/>
            </a:xfrm>
            <a:custGeom>
              <a:avLst/>
              <a:gdLst>
                <a:gd name="T0" fmla="*/ 86 w 370"/>
                <a:gd name="T1" fmla="*/ 0 h 521"/>
                <a:gd name="T2" fmla="*/ 0 w 370"/>
                <a:gd name="T3" fmla="*/ 521 h 521"/>
                <a:gd name="T4" fmla="*/ 370 w 370"/>
                <a:gd name="T5" fmla="*/ 33 h 521"/>
                <a:gd name="T6" fmla="*/ 86 w 370"/>
                <a:gd name="T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0" h="521">
                  <a:moveTo>
                    <a:pt x="86" y="0"/>
                  </a:moveTo>
                  <a:lnTo>
                    <a:pt x="0" y="521"/>
                  </a:lnTo>
                  <a:lnTo>
                    <a:pt x="370" y="3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E9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260"/>
            <p:cNvSpPr>
              <a:spLocks/>
            </p:cNvSpPr>
            <p:nvPr/>
          </p:nvSpPr>
          <p:spPr bwMode="auto">
            <a:xfrm>
              <a:off x="5156201" y="5532438"/>
              <a:ext cx="587375" cy="827088"/>
            </a:xfrm>
            <a:custGeom>
              <a:avLst/>
              <a:gdLst>
                <a:gd name="T0" fmla="*/ 86 w 370"/>
                <a:gd name="T1" fmla="*/ 0 h 521"/>
                <a:gd name="T2" fmla="*/ 0 w 370"/>
                <a:gd name="T3" fmla="*/ 521 h 521"/>
                <a:gd name="T4" fmla="*/ 370 w 370"/>
                <a:gd name="T5" fmla="*/ 33 h 521"/>
                <a:gd name="T6" fmla="*/ 86 w 370"/>
                <a:gd name="T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0" h="521">
                  <a:moveTo>
                    <a:pt x="86" y="0"/>
                  </a:moveTo>
                  <a:lnTo>
                    <a:pt x="0" y="521"/>
                  </a:lnTo>
                  <a:lnTo>
                    <a:pt x="370" y="33"/>
                  </a:lnTo>
                  <a:lnTo>
                    <a:pt x="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261"/>
            <p:cNvSpPr>
              <a:spLocks/>
            </p:cNvSpPr>
            <p:nvPr/>
          </p:nvSpPr>
          <p:spPr bwMode="auto">
            <a:xfrm>
              <a:off x="7388226" y="47625"/>
              <a:ext cx="195263" cy="349250"/>
            </a:xfrm>
            <a:custGeom>
              <a:avLst/>
              <a:gdLst>
                <a:gd name="T0" fmla="*/ 123 w 123"/>
                <a:gd name="T1" fmla="*/ 0 h 220"/>
                <a:gd name="T2" fmla="*/ 0 w 123"/>
                <a:gd name="T3" fmla="*/ 0 h 220"/>
                <a:gd name="T4" fmla="*/ 123 w 123"/>
                <a:gd name="T5" fmla="*/ 220 h 220"/>
                <a:gd name="T6" fmla="*/ 123 w 123"/>
                <a:gd name="T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220">
                  <a:moveTo>
                    <a:pt x="123" y="0"/>
                  </a:moveTo>
                  <a:lnTo>
                    <a:pt x="0" y="0"/>
                  </a:lnTo>
                  <a:lnTo>
                    <a:pt x="123" y="22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262"/>
            <p:cNvSpPr>
              <a:spLocks/>
            </p:cNvSpPr>
            <p:nvPr/>
          </p:nvSpPr>
          <p:spPr bwMode="auto">
            <a:xfrm>
              <a:off x="7388226" y="47625"/>
              <a:ext cx="195263" cy="349250"/>
            </a:xfrm>
            <a:custGeom>
              <a:avLst/>
              <a:gdLst>
                <a:gd name="T0" fmla="*/ 123 w 123"/>
                <a:gd name="T1" fmla="*/ 0 h 220"/>
                <a:gd name="T2" fmla="*/ 0 w 123"/>
                <a:gd name="T3" fmla="*/ 0 h 220"/>
                <a:gd name="T4" fmla="*/ 123 w 123"/>
                <a:gd name="T5" fmla="*/ 220 h 220"/>
                <a:gd name="T6" fmla="*/ 123 w 123"/>
                <a:gd name="T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220">
                  <a:moveTo>
                    <a:pt x="123" y="0"/>
                  </a:moveTo>
                  <a:lnTo>
                    <a:pt x="0" y="0"/>
                  </a:lnTo>
                  <a:lnTo>
                    <a:pt x="123" y="220"/>
                  </a:lnTo>
                  <a:lnTo>
                    <a:pt x="1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263"/>
            <p:cNvSpPr>
              <a:spLocks/>
            </p:cNvSpPr>
            <p:nvPr/>
          </p:nvSpPr>
          <p:spPr bwMode="auto">
            <a:xfrm>
              <a:off x="3495676" y="6024563"/>
              <a:ext cx="590550" cy="650875"/>
            </a:xfrm>
            <a:custGeom>
              <a:avLst/>
              <a:gdLst>
                <a:gd name="T0" fmla="*/ 93 w 372"/>
                <a:gd name="T1" fmla="*/ 0 h 410"/>
                <a:gd name="T2" fmla="*/ 0 w 372"/>
                <a:gd name="T3" fmla="*/ 410 h 410"/>
                <a:gd name="T4" fmla="*/ 372 w 372"/>
                <a:gd name="T5" fmla="*/ 396 h 410"/>
                <a:gd name="T6" fmla="*/ 93 w 372"/>
                <a:gd name="T7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2" h="410">
                  <a:moveTo>
                    <a:pt x="93" y="0"/>
                  </a:moveTo>
                  <a:lnTo>
                    <a:pt x="0" y="410"/>
                  </a:lnTo>
                  <a:lnTo>
                    <a:pt x="372" y="39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ED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264"/>
            <p:cNvSpPr>
              <a:spLocks/>
            </p:cNvSpPr>
            <p:nvPr/>
          </p:nvSpPr>
          <p:spPr bwMode="auto">
            <a:xfrm>
              <a:off x="3495676" y="6024563"/>
              <a:ext cx="590550" cy="650875"/>
            </a:xfrm>
            <a:custGeom>
              <a:avLst/>
              <a:gdLst>
                <a:gd name="T0" fmla="*/ 93 w 372"/>
                <a:gd name="T1" fmla="*/ 0 h 410"/>
                <a:gd name="T2" fmla="*/ 0 w 372"/>
                <a:gd name="T3" fmla="*/ 410 h 410"/>
                <a:gd name="T4" fmla="*/ 372 w 372"/>
                <a:gd name="T5" fmla="*/ 396 h 410"/>
                <a:gd name="T6" fmla="*/ 93 w 372"/>
                <a:gd name="T7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2" h="410">
                  <a:moveTo>
                    <a:pt x="93" y="0"/>
                  </a:moveTo>
                  <a:lnTo>
                    <a:pt x="0" y="410"/>
                  </a:lnTo>
                  <a:lnTo>
                    <a:pt x="372" y="396"/>
                  </a:lnTo>
                  <a:lnTo>
                    <a:pt x="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265"/>
            <p:cNvSpPr>
              <a:spLocks/>
            </p:cNvSpPr>
            <p:nvPr/>
          </p:nvSpPr>
          <p:spPr bwMode="auto">
            <a:xfrm>
              <a:off x="3500438" y="6683375"/>
              <a:ext cx="585788" cy="127000"/>
            </a:xfrm>
            <a:custGeom>
              <a:avLst/>
              <a:gdLst>
                <a:gd name="T0" fmla="*/ 369 w 369"/>
                <a:gd name="T1" fmla="*/ 0 h 80"/>
                <a:gd name="T2" fmla="*/ 0 w 369"/>
                <a:gd name="T3" fmla="*/ 14 h 80"/>
                <a:gd name="T4" fmla="*/ 47 w 369"/>
                <a:gd name="T5" fmla="*/ 80 h 80"/>
                <a:gd name="T6" fmla="*/ 35 w 369"/>
                <a:gd name="T7" fmla="*/ 80 h 80"/>
                <a:gd name="T8" fmla="*/ 305 w 369"/>
                <a:gd name="T9" fmla="*/ 80 h 80"/>
                <a:gd name="T10" fmla="*/ 295 w 369"/>
                <a:gd name="T11" fmla="*/ 80 h 80"/>
                <a:gd name="T12" fmla="*/ 369 w 369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9" h="80">
                  <a:moveTo>
                    <a:pt x="369" y="0"/>
                  </a:moveTo>
                  <a:lnTo>
                    <a:pt x="0" y="14"/>
                  </a:lnTo>
                  <a:lnTo>
                    <a:pt x="47" y="80"/>
                  </a:lnTo>
                  <a:lnTo>
                    <a:pt x="35" y="80"/>
                  </a:lnTo>
                  <a:lnTo>
                    <a:pt x="305" y="80"/>
                  </a:lnTo>
                  <a:lnTo>
                    <a:pt x="295" y="8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266"/>
            <p:cNvSpPr>
              <a:spLocks/>
            </p:cNvSpPr>
            <p:nvPr/>
          </p:nvSpPr>
          <p:spPr bwMode="auto">
            <a:xfrm>
              <a:off x="3500438" y="6683375"/>
              <a:ext cx="585788" cy="127000"/>
            </a:xfrm>
            <a:custGeom>
              <a:avLst/>
              <a:gdLst>
                <a:gd name="T0" fmla="*/ 369 w 369"/>
                <a:gd name="T1" fmla="*/ 0 h 80"/>
                <a:gd name="T2" fmla="*/ 0 w 369"/>
                <a:gd name="T3" fmla="*/ 14 h 80"/>
                <a:gd name="T4" fmla="*/ 47 w 369"/>
                <a:gd name="T5" fmla="*/ 80 h 80"/>
                <a:gd name="T6" fmla="*/ 35 w 369"/>
                <a:gd name="T7" fmla="*/ 80 h 80"/>
                <a:gd name="T8" fmla="*/ 305 w 369"/>
                <a:gd name="T9" fmla="*/ 80 h 80"/>
                <a:gd name="T10" fmla="*/ 295 w 369"/>
                <a:gd name="T11" fmla="*/ 80 h 80"/>
                <a:gd name="T12" fmla="*/ 369 w 369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9" h="80">
                  <a:moveTo>
                    <a:pt x="369" y="0"/>
                  </a:moveTo>
                  <a:lnTo>
                    <a:pt x="0" y="14"/>
                  </a:lnTo>
                  <a:lnTo>
                    <a:pt x="47" y="80"/>
                  </a:lnTo>
                  <a:lnTo>
                    <a:pt x="35" y="80"/>
                  </a:lnTo>
                  <a:lnTo>
                    <a:pt x="305" y="80"/>
                  </a:lnTo>
                  <a:lnTo>
                    <a:pt x="295" y="80"/>
                  </a:lnTo>
                  <a:lnTo>
                    <a:pt x="3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267"/>
            <p:cNvSpPr>
              <a:spLocks/>
            </p:cNvSpPr>
            <p:nvPr/>
          </p:nvSpPr>
          <p:spPr bwMode="auto">
            <a:xfrm>
              <a:off x="6651626" y="2120900"/>
              <a:ext cx="376238" cy="546100"/>
            </a:xfrm>
            <a:custGeom>
              <a:avLst/>
              <a:gdLst>
                <a:gd name="T0" fmla="*/ 237 w 237"/>
                <a:gd name="T1" fmla="*/ 0 h 344"/>
                <a:gd name="T2" fmla="*/ 0 w 237"/>
                <a:gd name="T3" fmla="*/ 161 h 344"/>
                <a:gd name="T4" fmla="*/ 187 w 237"/>
                <a:gd name="T5" fmla="*/ 344 h 344"/>
                <a:gd name="T6" fmla="*/ 237 w 237"/>
                <a:gd name="T7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" h="344">
                  <a:moveTo>
                    <a:pt x="237" y="0"/>
                  </a:moveTo>
                  <a:lnTo>
                    <a:pt x="0" y="161"/>
                  </a:lnTo>
                  <a:lnTo>
                    <a:pt x="187" y="344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268"/>
            <p:cNvSpPr>
              <a:spLocks/>
            </p:cNvSpPr>
            <p:nvPr/>
          </p:nvSpPr>
          <p:spPr bwMode="auto">
            <a:xfrm>
              <a:off x="6651626" y="2120900"/>
              <a:ext cx="376238" cy="546100"/>
            </a:xfrm>
            <a:custGeom>
              <a:avLst/>
              <a:gdLst>
                <a:gd name="T0" fmla="*/ 237 w 237"/>
                <a:gd name="T1" fmla="*/ 0 h 344"/>
                <a:gd name="T2" fmla="*/ 0 w 237"/>
                <a:gd name="T3" fmla="*/ 161 h 344"/>
                <a:gd name="T4" fmla="*/ 187 w 237"/>
                <a:gd name="T5" fmla="*/ 344 h 344"/>
                <a:gd name="T6" fmla="*/ 237 w 237"/>
                <a:gd name="T7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" h="344">
                  <a:moveTo>
                    <a:pt x="237" y="0"/>
                  </a:moveTo>
                  <a:lnTo>
                    <a:pt x="0" y="161"/>
                  </a:lnTo>
                  <a:lnTo>
                    <a:pt x="187" y="344"/>
                  </a:lnTo>
                  <a:lnTo>
                    <a:pt x="2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269"/>
            <p:cNvSpPr>
              <a:spLocks/>
            </p:cNvSpPr>
            <p:nvPr/>
          </p:nvSpPr>
          <p:spPr bwMode="auto">
            <a:xfrm>
              <a:off x="6975476" y="2128838"/>
              <a:ext cx="525463" cy="620713"/>
            </a:xfrm>
            <a:custGeom>
              <a:avLst/>
              <a:gdLst>
                <a:gd name="T0" fmla="*/ 47 w 331"/>
                <a:gd name="T1" fmla="*/ 0 h 391"/>
                <a:gd name="T2" fmla="*/ 0 w 331"/>
                <a:gd name="T3" fmla="*/ 346 h 391"/>
                <a:gd name="T4" fmla="*/ 331 w 331"/>
                <a:gd name="T5" fmla="*/ 391 h 391"/>
                <a:gd name="T6" fmla="*/ 47 w 331"/>
                <a:gd name="T7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1" h="391">
                  <a:moveTo>
                    <a:pt x="47" y="0"/>
                  </a:moveTo>
                  <a:lnTo>
                    <a:pt x="0" y="346"/>
                  </a:lnTo>
                  <a:lnTo>
                    <a:pt x="331" y="391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270"/>
            <p:cNvSpPr>
              <a:spLocks/>
            </p:cNvSpPr>
            <p:nvPr/>
          </p:nvSpPr>
          <p:spPr bwMode="auto">
            <a:xfrm>
              <a:off x="6975476" y="2128838"/>
              <a:ext cx="525463" cy="620713"/>
            </a:xfrm>
            <a:custGeom>
              <a:avLst/>
              <a:gdLst>
                <a:gd name="T0" fmla="*/ 47 w 331"/>
                <a:gd name="T1" fmla="*/ 0 h 391"/>
                <a:gd name="T2" fmla="*/ 0 w 331"/>
                <a:gd name="T3" fmla="*/ 346 h 391"/>
                <a:gd name="T4" fmla="*/ 331 w 331"/>
                <a:gd name="T5" fmla="*/ 391 h 391"/>
                <a:gd name="T6" fmla="*/ 47 w 331"/>
                <a:gd name="T7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1" h="391">
                  <a:moveTo>
                    <a:pt x="47" y="0"/>
                  </a:moveTo>
                  <a:lnTo>
                    <a:pt x="0" y="346"/>
                  </a:lnTo>
                  <a:lnTo>
                    <a:pt x="331" y="391"/>
                  </a:lnTo>
                  <a:lnTo>
                    <a:pt x="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271"/>
            <p:cNvSpPr>
              <a:spLocks/>
            </p:cNvSpPr>
            <p:nvPr/>
          </p:nvSpPr>
          <p:spPr bwMode="auto">
            <a:xfrm>
              <a:off x="6483351" y="2395538"/>
              <a:ext cx="450850" cy="357188"/>
            </a:xfrm>
            <a:custGeom>
              <a:avLst/>
              <a:gdLst>
                <a:gd name="T0" fmla="*/ 97 w 284"/>
                <a:gd name="T1" fmla="*/ 0 h 225"/>
                <a:gd name="T2" fmla="*/ 0 w 284"/>
                <a:gd name="T3" fmla="*/ 225 h 225"/>
                <a:gd name="T4" fmla="*/ 284 w 284"/>
                <a:gd name="T5" fmla="*/ 182 h 225"/>
                <a:gd name="T6" fmla="*/ 97 w 284"/>
                <a:gd name="T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" h="225">
                  <a:moveTo>
                    <a:pt x="97" y="0"/>
                  </a:moveTo>
                  <a:lnTo>
                    <a:pt x="0" y="225"/>
                  </a:lnTo>
                  <a:lnTo>
                    <a:pt x="284" y="182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9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272"/>
            <p:cNvSpPr>
              <a:spLocks/>
            </p:cNvSpPr>
            <p:nvPr/>
          </p:nvSpPr>
          <p:spPr bwMode="auto">
            <a:xfrm>
              <a:off x="6483351" y="2395538"/>
              <a:ext cx="450850" cy="357188"/>
            </a:xfrm>
            <a:custGeom>
              <a:avLst/>
              <a:gdLst>
                <a:gd name="T0" fmla="*/ 97 w 284"/>
                <a:gd name="T1" fmla="*/ 0 h 225"/>
                <a:gd name="T2" fmla="*/ 0 w 284"/>
                <a:gd name="T3" fmla="*/ 225 h 225"/>
                <a:gd name="T4" fmla="*/ 284 w 284"/>
                <a:gd name="T5" fmla="*/ 182 h 225"/>
                <a:gd name="T6" fmla="*/ 97 w 284"/>
                <a:gd name="T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" h="225">
                  <a:moveTo>
                    <a:pt x="97" y="0"/>
                  </a:moveTo>
                  <a:lnTo>
                    <a:pt x="0" y="225"/>
                  </a:lnTo>
                  <a:lnTo>
                    <a:pt x="284" y="182"/>
                  </a:lnTo>
                  <a:lnTo>
                    <a:pt x="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273"/>
            <p:cNvSpPr>
              <a:spLocks/>
            </p:cNvSpPr>
            <p:nvPr/>
          </p:nvSpPr>
          <p:spPr bwMode="auto">
            <a:xfrm>
              <a:off x="3360738" y="6716713"/>
              <a:ext cx="195263" cy="93663"/>
            </a:xfrm>
            <a:custGeom>
              <a:avLst/>
              <a:gdLst>
                <a:gd name="T0" fmla="*/ 71 w 123"/>
                <a:gd name="T1" fmla="*/ 0 h 59"/>
                <a:gd name="T2" fmla="*/ 12 w 123"/>
                <a:gd name="T3" fmla="*/ 59 h 59"/>
                <a:gd name="T4" fmla="*/ 0 w 123"/>
                <a:gd name="T5" fmla="*/ 59 h 59"/>
                <a:gd name="T6" fmla="*/ 123 w 123"/>
                <a:gd name="T7" fmla="*/ 59 h 59"/>
                <a:gd name="T8" fmla="*/ 111 w 123"/>
                <a:gd name="T9" fmla="*/ 59 h 59"/>
                <a:gd name="T10" fmla="*/ 71 w 123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59">
                  <a:moveTo>
                    <a:pt x="71" y="0"/>
                  </a:moveTo>
                  <a:lnTo>
                    <a:pt x="12" y="59"/>
                  </a:lnTo>
                  <a:lnTo>
                    <a:pt x="0" y="59"/>
                  </a:lnTo>
                  <a:lnTo>
                    <a:pt x="123" y="59"/>
                  </a:lnTo>
                  <a:lnTo>
                    <a:pt x="111" y="5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274"/>
            <p:cNvSpPr>
              <a:spLocks/>
            </p:cNvSpPr>
            <p:nvPr/>
          </p:nvSpPr>
          <p:spPr bwMode="auto">
            <a:xfrm>
              <a:off x="3360738" y="6716713"/>
              <a:ext cx="195263" cy="93663"/>
            </a:xfrm>
            <a:custGeom>
              <a:avLst/>
              <a:gdLst>
                <a:gd name="T0" fmla="*/ 71 w 123"/>
                <a:gd name="T1" fmla="*/ 0 h 59"/>
                <a:gd name="T2" fmla="*/ 12 w 123"/>
                <a:gd name="T3" fmla="*/ 59 h 59"/>
                <a:gd name="T4" fmla="*/ 0 w 123"/>
                <a:gd name="T5" fmla="*/ 59 h 59"/>
                <a:gd name="T6" fmla="*/ 123 w 123"/>
                <a:gd name="T7" fmla="*/ 59 h 59"/>
                <a:gd name="T8" fmla="*/ 111 w 123"/>
                <a:gd name="T9" fmla="*/ 59 h 59"/>
                <a:gd name="T10" fmla="*/ 71 w 123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59">
                  <a:moveTo>
                    <a:pt x="71" y="0"/>
                  </a:moveTo>
                  <a:lnTo>
                    <a:pt x="12" y="59"/>
                  </a:lnTo>
                  <a:lnTo>
                    <a:pt x="0" y="59"/>
                  </a:lnTo>
                  <a:lnTo>
                    <a:pt x="123" y="59"/>
                  </a:lnTo>
                  <a:lnTo>
                    <a:pt x="111" y="59"/>
                  </a:lnTo>
                  <a:lnTo>
                    <a:pt x="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275"/>
            <p:cNvSpPr>
              <a:spLocks/>
            </p:cNvSpPr>
            <p:nvPr/>
          </p:nvSpPr>
          <p:spPr bwMode="auto">
            <a:xfrm>
              <a:off x="5216526" y="4127500"/>
              <a:ext cx="733425" cy="598488"/>
            </a:xfrm>
            <a:custGeom>
              <a:avLst/>
              <a:gdLst>
                <a:gd name="T0" fmla="*/ 462 w 462"/>
                <a:gd name="T1" fmla="*/ 0 h 377"/>
                <a:gd name="T2" fmla="*/ 0 w 462"/>
                <a:gd name="T3" fmla="*/ 332 h 377"/>
                <a:gd name="T4" fmla="*/ 395 w 462"/>
                <a:gd name="T5" fmla="*/ 377 h 377"/>
                <a:gd name="T6" fmla="*/ 462 w 462"/>
                <a:gd name="T7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377">
                  <a:moveTo>
                    <a:pt x="462" y="0"/>
                  </a:moveTo>
                  <a:lnTo>
                    <a:pt x="0" y="332"/>
                  </a:lnTo>
                  <a:lnTo>
                    <a:pt x="395" y="377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EE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276"/>
            <p:cNvSpPr>
              <a:spLocks/>
            </p:cNvSpPr>
            <p:nvPr/>
          </p:nvSpPr>
          <p:spPr bwMode="auto">
            <a:xfrm>
              <a:off x="5216526" y="4127500"/>
              <a:ext cx="733425" cy="598488"/>
            </a:xfrm>
            <a:custGeom>
              <a:avLst/>
              <a:gdLst>
                <a:gd name="T0" fmla="*/ 462 w 462"/>
                <a:gd name="T1" fmla="*/ 0 h 377"/>
                <a:gd name="T2" fmla="*/ 0 w 462"/>
                <a:gd name="T3" fmla="*/ 332 h 377"/>
                <a:gd name="T4" fmla="*/ 395 w 462"/>
                <a:gd name="T5" fmla="*/ 377 h 377"/>
                <a:gd name="T6" fmla="*/ 462 w 462"/>
                <a:gd name="T7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377">
                  <a:moveTo>
                    <a:pt x="462" y="0"/>
                  </a:moveTo>
                  <a:lnTo>
                    <a:pt x="0" y="332"/>
                  </a:lnTo>
                  <a:lnTo>
                    <a:pt x="395" y="377"/>
                  </a:lnTo>
                  <a:lnTo>
                    <a:pt x="4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277"/>
            <p:cNvSpPr>
              <a:spLocks/>
            </p:cNvSpPr>
            <p:nvPr/>
          </p:nvSpPr>
          <p:spPr bwMode="auto">
            <a:xfrm>
              <a:off x="5213351" y="3621088"/>
              <a:ext cx="728663" cy="998538"/>
            </a:xfrm>
            <a:custGeom>
              <a:avLst/>
              <a:gdLst>
                <a:gd name="T0" fmla="*/ 255 w 459"/>
                <a:gd name="T1" fmla="*/ 0 h 629"/>
                <a:gd name="T2" fmla="*/ 0 w 459"/>
                <a:gd name="T3" fmla="*/ 629 h 629"/>
                <a:gd name="T4" fmla="*/ 459 w 459"/>
                <a:gd name="T5" fmla="*/ 300 h 629"/>
                <a:gd name="T6" fmla="*/ 255 w 459"/>
                <a:gd name="T7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9" h="629">
                  <a:moveTo>
                    <a:pt x="255" y="0"/>
                  </a:moveTo>
                  <a:lnTo>
                    <a:pt x="0" y="629"/>
                  </a:lnTo>
                  <a:lnTo>
                    <a:pt x="459" y="300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278"/>
            <p:cNvSpPr>
              <a:spLocks/>
            </p:cNvSpPr>
            <p:nvPr/>
          </p:nvSpPr>
          <p:spPr bwMode="auto">
            <a:xfrm>
              <a:off x="5213351" y="3621088"/>
              <a:ext cx="728663" cy="998538"/>
            </a:xfrm>
            <a:custGeom>
              <a:avLst/>
              <a:gdLst>
                <a:gd name="T0" fmla="*/ 255 w 459"/>
                <a:gd name="T1" fmla="*/ 0 h 629"/>
                <a:gd name="T2" fmla="*/ 0 w 459"/>
                <a:gd name="T3" fmla="*/ 629 h 629"/>
                <a:gd name="T4" fmla="*/ 459 w 459"/>
                <a:gd name="T5" fmla="*/ 300 h 629"/>
                <a:gd name="T6" fmla="*/ 255 w 459"/>
                <a:gd name="T7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9" h="629">
                  <a:moveTo>
                    <a:pt x="255" y="0"/>
                  </a:moveTo>
                  <a:lnTo>
                    <a:pt x="0" y="629"/>
                  </a:lnTo>
                  <a:lnTo>
                    <a:pt x="459" y="300"/>
                  </a:lnTo>
                  <a:lnTo>
                    <a:pt x="2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279"/>
            <p:cNvSpPr>
              <a:spLocks/>
            </p:cNvSpPr>
            <p:nvPr/>
          </p:nvSpPr>
          <p:spPr bwMode="auto">
            <a:xfrm>
              <a:off x="5138738" y="3613150"/>
              <a:ext cx="457200" cy="1000125"/>
            </a:xfrm>
            <a:custGeom>
              <a:avLst/>
              <a:gdLst>
                <a:gd name="T0" fmla="*/ 288 w 288"/>
                <a:gd name="T1" fmla="*/ 0 h 630"/>
                <a:gd name="T2" fmla="*/ 0 w 288"/>
                <a:gd name="T3" fmla="*/ 121 h 630"/>
                <a:gd name="T4" fmla="*/ 30 w 288"/>
                <a:gd name="T5" fmla="*/ 630 h 630"/>
                <a:gd name="T6" fmla="*/ 288 w 288"/>
                <a:gd name="T7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630">
                  <a:moveTo>
                    <a:pt x="288" y="0"/>
                  </a:moveTo>
                  <a:lnTo>
                    <a:pt x="0" y="121"/>
                  </a:lnTo>
                  <a:lnTo>
                    <a:pt x="30" y="63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CEC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280"/>
            <p:cNvSpPr>
              <a:spLocks/>
            </p:cNvSpPr>
            <p:nvPr/>
          </p:nvSpPr>
          <p:spPr bwMode="auto">
            <a:xfrm>
              <a:off x="5138738" y="3613150"/>
              <a:ext cx="457200" cy="1000125"/>
            </a:xfrm>
            <a:custGeom>
              <a:avLst/>
              <a:gdLst>
                <a:gd name="T0" fmla="*/ 288 w 288"/>
                <a:gd name="T1" fmla="*/ 0 h 630"/>
                <a:gd name="T2" fmla="*/ 0 w 288"/>
                <a:gd name="T3" fmla="*/ 121 h 630"/>
                <a:gd name="T4" fmla="*/ 30 w 288"/>
                <a:gd name="T5" fmla="*/ 630 h 630"/>
                <a:gd name="T6" fmla="*/ 288 w 288"/>
                <a:gd name="T7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630">
                  <a:moveTo>
                    <a:pt x="288" y="0"/>
                  </a:moveTo>
                  <a:lnTo>
                    <a:pt x="0" y="121"/>
                  </a:lnTo>
                  <a:lnTo>
                    <a:pt x="30" y="630"/>
                  </a:lnTo>
                  <a:lnTo>
                    <a:pt x="2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281"/>
            <p:cNvSpPr>
              <a:spLocks/>
            </p:cNvSpPr>
            <p:nvPr/>
          </p:nvSpPr>
          <p:spPr bwMode="auto">
            <a:xfrm>
              <a:off x="4781551" y="3811588"/>
              <a:ext cx="382588" cy="808038"/>
            </a:xfrm>
            <a:custGeom>
              <a:avLst/>
              <a:gdLst>
                <a:gd name="T0" fmla="*/ 210 w 241"/>
                <a:gd name="T1" fmla="*/ 0 h 509"/>
                <a:gd name="T2" fmla="*/ 0 w 241"/>
                <a:gd name="T3" fmla="*/ 81 h 509"/>
                <a:gd name="T4" fmla="*/ 241 w 241"/>
                <a:gd name="T5" fmla="*/ 509 h 509"/>
                <a:gd name="T6" fmla="*/ 210 w 241"/>
                <a:gd name="T7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1" h="509">
                  <a:moveTo>
                    <a:pt x="210" y="0"/>
                  </a:moveTo>
                  <a:lnTo>
                    <a:pt x="0" y="81"/>
                  </a:lnTo>
                  <a:lnTo>
                    <a:pt x="241" y="509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282"/>
            <p:cNvSpPr>
              <a:spLocks/>
            </p:cNvSpPr>
            <p:nvPr/>
          </p:nvSpPr>
          <p:spPr bwMode="auto">
            <a:xfrm>
              <a:off x="4781551" y="3811588"/>
              <a:ext cx="382588" cy="808038"/>
            </a:xfrm>
            <a:custGeom>
              <a:avLst/>
              <a:gdLst>
                <a:gd name="T0" fmla="*/ 210 w 241"/>
                <a:gd name="T1" fmla="*/ 0 h 509"/>
                <a:gd name="T2" fmla="*/ 0 w 241"/>
                <a:gd name="T3" fmla="*/ 81 h 509"/>
                <a:gd name="T4" fmla="*/ 241 w 241"/>
                <a:gd name="T5" fmla="*/ 509 h 509"/>
                <a:gd name="T6" fmla="*/ 210 w 241"/>
                <a:gd name="T7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1" h="509">
                  <a:moveTo>
                    <a:pt x="210" y="0"/>
                  </a:moveTo>
                  <a:lnTo>
                    <a:pt x="0" y="81"/>
                  </a:lnTo>
                  <a:lnTo>
                    <a:pt x="241" y="509"/>
                  </a:lnTo>
                  <a:lnTo>
                    <a:pt x="2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283"/>
            <p:cNvSpPr>
              <a:spLocks/>
            </p:cNvSpPr>
            <p:nvPr/>
          </p:nvSpPr>
          <p:spPr bwMode="auto">
            <a:xfrm>
              <a:off x="2805113" y="6288088"/>
              <a:ext cx="82550" cy="266700"/>
            </a:xfrm>
            <a:custGeom>
              <a:avLst/>
              <a:gdLst>
                <a:gd name="T0" fmla="*/ 0 w 52"/>
                <a:gd name="T1" fmla="*/ 0 h 168"/>
                <a:gd name="T2" fmla="*/ 0 w 52"/>
                <a:gd name="T3" fmla="*/ 147 h 168"/>
                <a:gd name="T4" fmla="*/ 52 w 52"/>
                <a:gd name="T5" fmla="*/ 168 h 168"/>
                <a:gd name="T6" fmla="*/ 0 w 52"/>
                <a:gd name="T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68">
                  <a:moveTo>
                    <a:pt x="0" y="0"/>
                  </a:moveTo>
                  <a:lnTo>
                    <a:pt x="0" y="147"/>
                  </a:lnTo>
                  <a:lnTo>
                    <a:pt x="52" y="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284"/>
            <p:cNvSpPr>
              <a:spLocks/>
            </p:cNvSpPr>
            <p:nvPr/>
          </p:nvSpPr>
          <p:spPr bwMode="auto">
            <a:xfrm>
              <a:off x="2805113" y="6288088"/>
              <a:ext cx="82550" cy="266700"/>
            </a:xfrm>
            <a:custGeom>
              <a:avLst/>
              <a:gdLst>
                <a:gd name="T0" fmla="*/ 0 w 52"/>
                <a:gd name="T1" fmla="*/ 0 h 168"/>
                <a:gd name="T2" fmla="*/ 0 w 52"/>
                <a:gd name="T3" fmla="*/ 147 h 168"/>
                <a:gd name="T4" fmla="*/ 52 w 52"/>
                <a:gd name="T5" fmla="*/ 168 h 168"/>
                <a:gd name="T6" fmla="*/ 0 w 52"/>
                <a:gd name="T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68">
                  <a:moveTo>
                    <a:pt x="0" y="0"/>
                  </a:moveTo>
                  <a:lnTo>
                    <a:pt x="0" y="147"/>
                  </a:lnTo>
                  <a:lnTo>
                    <a:pt x="52" y="16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285"/>
            <p:cNvSpPr>
              <a:spLocks/>
            </p:cNvSpPr>
            <p:nvPr/>
          </p:nvSpPr>
          <p:spPr bwMode="auto">
            <a:xfrm>
              <a:off x="2947988" y="6021388"/>
              <a:ext cx="660400" cy="654050"/>
            </a:xfrm>
            <a:custGeom>
              <a:avLst/>
              <a:gdLst>
                <a:gd name="T0" fmla="*/ 416 w 416"/>
                <a:gd name="T1" fmla="*/ 0 h 412"/>
                <a:gd name="T2" fmla="*/ 0 w 416"/>
                <a:gd name="T3" fmla="*/ 346 h 412"/>
                <a:gd name="T4" fmla="*/ 326 w 416"/>
                <a:gd name="T5" fmla="*/ 412 h 412"/>
                <a:gd name="T6" fmla="*/ 416 w 416"/>
                <a:gd name="T7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6" h="412">
                  <a:moveTo>
                    <a:pt x="416" y="0"/>
                  </a:moveTo>
                  <a:lnTo>
                    <a:pt x="0" y="346"/>
                  </a:lnTo>
                  <a:lnTo>
                    <a:pt x="326" y="412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ED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286"/>
            <p:cNvSpPr>
              <a:spLocks/>
            </p:cNvSpPr>
            <p:nvPr/>
          </p:nvSpPr>
          <p:spPr bwMode="auto">
            <a:xfrm>
              <a:off x="2947988" y="6021388"/>
              <a:ext cx="660400" cy="654050"/>
            </a:xfrm>
            <a:custGeom>
              <a:avLst/>
              <a:gdLst>
                <a:gd name="T0" fmla="*/ 416 w 416"/>
                <a:gd name="T1" fmla="*/ 0 h 412"/>
                <a:gd name="T2" fmla="*/ 0 w 416"/>
                <a:gd name="T3" fmla="*/ 346 h 412"/>
                <a:gd name="T4" fmla="*/ 326 w 416"/>
                <a:gd name="T5" fmla="*/ 412 h 412"/>
                <a:gd name="T6" fmla="*/ 416 w 416"/>
                <a:gd name="T7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6" h="412">
                  <a:moveTo>
                    <a:pt x="416" y="0"/>
                  </a:moveTo>
                  <a:lnTo>
                    <a:pt x="0" y="346"/>
                  </a:lnTo>
                  <a:lnTo>
                    <a:pt x="326" y="412"/>
                  </a:lnTo>
                  <a:lnTo>
                    <a:pt x="4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287"/>
            <p:cNvSpPr>
              <a:spLocks/>
            </p:cNvSpPr>
            <p:nvPr/>
          </p:nvSpPr>
          <p:spPr bwMode="auto">
            <a:xfrm>
              <a:off x="2805113" y="6551613"/>
              <a:ext cx="66675" cy="60325"/>
            </a:xfrm>
            <a:custGeom>
              <a:avLst/>
              <a:gdLst>
                <a:gd name="T0" fmla="*/ 0 w 42"/>
                <a:gd name="T1" fmla="*/ 0 h 38"/>
                <a:gd name="T2" fmla="*/ 0 w 42"/>
                <a:gd name="T3" fmla="*/ 38 h 38"/>
                <a:gd name="T4" fmla="*/ 42 w 42"/>
                <a:gd name="T5" fmla="*/ 19 h 38"/>
                <a:gd name="T6" fmla="*/ 0 w 42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8">
                  <a:moveTo>
                    <a:pt x="0" y="0"/>
                  </a:moveTo>
                  <a:lnTo>
                    <a:pt x="0" y="38"/>
                  </a:lnTo>
                  <a:lnTo>
                    <a:pt x="42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288"/>
            <p:cNvSpPr>
              <a:spLocks/>
            </p:cNvSpPr>
            <p:nvPr/>
          </p:nvSpPr>
          <p:spPr bwMode="auto">
            <a:xfrm>
              <a:off x="2805113" y="6551613"/>
              <a:ext cx="66675" cy="60325"/>
            </a:xfrm>
            <a:custGeom>
              <a:avLst/>
              <a:gdLst>
                <a:gd name="T0" fmla="*/ 0 w 42"/>
                <a:gd name="T1" fmla="*/ 0 h 38"/>
                <a:gd name="T2" fmla="*/ 0 w 42"/>
                <a:gd name="T3" fmla="*/ 38 h 38"/>
                <a:gd name="T4" fmla="*/ 42 w 42"/>
                <a:gd name="T5" fmla="*/ 19 h 38"/>
                <a:gd name="T6" fmla="*/ 0 w 42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8">
                  <a:moveTo>
                    <a:pt x="0" y="0"/>
                  </a:moveTo>
                  <a:lnTo>
                    <a:pt x="0" y="38"/>
                  </a:lnTo>
                  <a:lnTo>
                    <a:pt x="42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289"/>
            <p:cNvSpPr>
              <a:spLocks/>
            </p:cNvSpPr>
            <p:nvPr/>
          </p:nvSpPr>
          <p:spPr bwMode="auto">
            <a:xfrm>
              <a:off x="2936876" y="5784850"/>
              <a:ext cx="665163" cy="758825"/>
            </a:xfrm>
            <a:custGeom>
              <a:avLst/>
              <a:gdLst>
                <a:gd name="T0" fmla="*/ 116 w 419"/>
                <a:gd name="T1" fmla="*/ 0 h 478"/>
                <a:gd name="T2" fmla="*/ 0 w 419"/>
                <a:gd name="T3" fmla="*/ 478 h 478"/>
                <a:gd name="T4" fmla="*/ 419 w 419"/>
                <a:gd name="T5" fmla="*/ 135 h 478"/>
                <a:gd name="T6" fmla="*/ 116 w 419"/>
                <a:gd name="T7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9" h="478">
                  <a:moveTo>
                    <a:pt x="116" y="0"/>
                  </a:moveTo>
                  <a:lnTo>
                    <a:pt x="0" y="478"/>
                  </a:lnTo>
                  <a:lnTo>
                    <a:pt x="419" y="13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E9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290"/>
            <p:cNvSpPr>
              <a:spLocks/>
            </p:cNvSpPr>
            <p:nvPr/>
          </p:nvSpPr>
          <p:spPr bwMode="auto">
            <a:xfrm>
              <a:off x="2936876" y="5784850"/>
              <a:ext cx="665163" cy="758825"/>
            </a:xfrm>
            <a:custGeom>
              <a:avLst/>
              <a:gdLst>
                <a:gd name="T0" fmla="*/ 116 w 419"/>
                <a:gd name="T1" fmla="*/ 0 h 478"/>
                <a:gd name="T2" fmla="*/ 0 w 419"/>
                <a:gd name="T3" fmla="*/ 478 h 478"/>
                <a:gd name="T4" fmla="*/ 419 w 419"/>
                <a:gd name="T5" fmla="*/ 135 h 478"/>
                <a:gd name="T6" fmla="*/ 116 w 419"/>
                <a:gd name="T7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9" h="478">
                  <a:moveTo>
                    <a:pt x="116" y="0"/>
                  </a:moveTo>
                  <a:lnTo>
                    <a:pt x="0" y="478"/>
                  </a:lnTo>
                  <a:lnTo>
                    <a:pt x="419" y="135"/>
                  </a:lnTo>
                  <a:lnTo>
                    <a:pt x="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291"/>
            <p:cNvSpPr>
              <a:spLocks/>
            </p:cNvSpPr>
            <p:nvPr/>
          </p:nvSpPr>
          <p:spPr bwMode="auto">
            <a:xfrm>
              <a:off x="2805113" y="5784850"/>
              <a:ext cx="288925" cy="755650"/>
            </a:xfrm>
            <a:custGeom>
              <a:avLst/>
              <a:gdLst>
                <a:gd name="T0" fmla="*/ 182 w 182"/>
                <a:gd name="T1" fmla="*/ 0 h 476"/>
                <a:gd name="T2" fmla="*/ 0 w 182"/>
                <a:gd name="T3" fmla="*/ 71 h 476"/>
                <a:gd name="T4" fmla="*/ 0 w 182"/>
                <a:gd name="T5" fmla="*/ 258 h 476"/>
                <a:gd name="T6" fmla="*/ 66 w 182"/>
                <a:gd name="T7" fmla="*/ 476 h 476"/>
                <a:gd name="T8" fmla="*/ 182 w 182"/>
                <a:gd name="T9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476">
                  <a:moveTo>
                    <a:pt x="182" y="0"/>
                  </a:moveTo>
                  <a:lnTo>
                    <a:pt x="0" y="71"/>
                  </a:lnTo>
                  <a:lnTo>
                    <a:pt x="0" y="258"/>
                  </a:lnTo>
                  <a:lnTo>
                    <a:pt x="66" y="476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D6D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292"/>
            <p:cNvSpPr>
              <a:spLocks/>
            </p:cNvSpPr>
            <p:nvPr/>
          </p:nvSpPr>
          <p:spPr bwMode="auto">
            <a:xfrm>
              <a:off x="2805113" y="5784850"/>
              <a:ext cx="288925" cy="755650"/>
            </a:xfrm>
            <a:custGeom>
              <a:avLst/>
              <a:gdLst>
                <a:gd name="T0" fmla="*/ 182 w 182"/>
                <a:gd name="T1" fmla="*/ 0 h 476"/>
                <a:gd name="T2" fmla="*/ 0 w 182"/>
                <a:gd name="T3" fmla="*/ 71 h 476"/>
                <a:gd name="T4" fmla="*/ 0 w 182"/>
                <a:gd name="T5" fmla="*/ 258 h 476"/>
                <a:gd name="T6" fmla="*/ 66 w 182"/>
                <a:gd name="T7" fmla="*/ 476 h 476"/>
                <a:gd name="T8" fmla="*/ 182 w 182"/>
                <a:gd name="T9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476">
                  <a:moveTo>
                    <a:pt x="182" y="0"/>
                  </a:moveTo>
                  <a:lnTo>
                    <a:pt x="0" y="71"/>
                  </a:lnTo>
                  <a:lnTo>
                    <a:pt x="0" y="258"/>
                  </a:lnTo>
                  <a:lnTo>
                    <a:pt x="66" y="476"/>
                  </a:lnTo>
                  <a:lnTo>
                    <a:pt x="1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293"/>
            <p:cNvSpPr>
              <a:spLocks/>
            </p:cNvSpPr>
            <p:nvPr/>
          </p:nvSpPr>
          <p:spPr bwMode="auto">
            <a:xfrm>
              <a:off x="5303838" y="5092700"/>
              <a:ext cx="446088" cy="458788"/>
            </a:xfrm>
            <a:custGeom>
              <a:avLst/>
              <a:gdLst>
                <a:gd name="T0" fmla="*/ 130 w 281"/>
                <a:gd name="T1" fmla="*/ 0 h 289"/>
                <a:gd name="T2" fmla="*/ 0 w 281"/>
                <a:gd name="T3" fmla="*/ 254 h 289"/>
                <a:gd name="T4" fmla="*/ 281 w 281"/>
                <a:gd name="T5" fmla="*/ 289 h 289"/>
                <a:gd name="T6" fmla="*/ 130 w 281"/>
                <a:gd name="T7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" h="289">
                  <a:moveTo>
                    <a:pt x="130" y="0"/>
                  </a:moveTo>
                  <a:lnTo>
                    <a:pt x="0" y="254"/>
                  </a:lnTo>
                  <a:lnTo>
                    <a:pt x="281" y="28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DC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294"/>
            <p:cNvSpPr>
              <a:spLocks/>
            </p:cNvSpPr>
            <p:nvPr/>
          </p:nvSpPr>
          <p:spPr bwMode="auto">
            <a:xfrm>
              <a:off x="5303838" y="5092700"/>
              <a:ext cx="446088" cy="458788"/>
            </a:xfrm>
            <a:custGeom>
              <a:avLst/>
              <a:gdLst>
                <a:gd name="T0" fmla="*/ 130 w 281"/>
                <a:gd name="T1" fmla="*/ 0 h 289"/>
                <a:gd name="T2" fmla="*/ 0 w 281"/>
                <a:gd name="T3" fmla="*/ 254 h 289"/>
                <a:gd name="T4" fmla="*/ 281 w 281"/>
                <a:gd name="T5" fmla="*/ 289 h 289"/>
                <a:gd name="T6" fmla="*/ 130 w 281"/>
                <a:gd name="T7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" h="289">
                  <a:moveTo>
                    <a:pt x="130" y="0"/>
                  </a:moveTo>
                  <a:lnTo>
                    <a:pt x="0" y="254"/>
                  </a:lnTo>
                  <a:lnTo>
                    <a:pt x="281" y="289"/>
                  </a:lnTo>
                  <a:lnTo>
                    <a:pt x="1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295"/>
            <p:cNvSpPr>
              <a:spLocks/>
            </p:cNvSpPr>
            <p:nvPr/>
          </p:nvSpPr>
          <p:spPr bwMode="auto">
            <a:xfrm>
              <a:off x="5205413" y="4679950"/>
              <a:ext cx="623888" cy="368300"/>
            </a:xfrm>
            <a:custGeom>
              <a:avLst/>
              <a:gdLst>
                <a:gd name="T0" fmla="*/ 0 w 393"/>
                <a:gd name="T1" fmla="*/ 0 h 232"/>
                <a:gd name="T2" fmla="*/ 192 w 393"/>
                <a:gd name="T3" fmla="*/ 232 h 232"/>
                <a:gd name="T4" fmla="*/ 393 w 393"/>
                <a:gd name="T5" fmla="*/ 45 h 232"/>
                <a:gd name="T6" fmla="*/ 0 w 393"/>
                <a:gd name="T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3" h="232">
                  <a:moveTo>
                    <a:pt x="0" y="0"/>
                  </a:moveTo>
                  <a:lnTo>
                    <a:pt x="192" y="232"/>
                  </a:lnTo>
                  <a:lnTo>
                    <a:pt x="393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296"/>
            <p:cNvSpPr>
              <a:spLocks/>
            </p:cNvSpPr>
            <p:nvPr/>
          </p:nvSpPr>
          <p:spPr bwMode="auto">
            <a:xfrm>
              <a:off x="5205413" y="4679950"/>
              <a:ext cx="623888" cy="368300"/>
            </a:xfrm>
            <a:custGeom>
              <a:avLst/>
              <a:gdLst>
                <a:gd name="T0" fmla="*/ 0 w 393"/>
                <a:gd name="T1" fmla="*/ 0 h 232"/>
                <a:gd name="T2" fmla="*/ 192 w 393"/>
                <a:gd name="T3" fmla="*/ 232 h 232"/>
                <a:gd name="T4" fmla="*/ 393 w 393"/>
                <a:gd name="T5" fmla="*/ 45 h 232"/>
                <a:gd name="T6" fmla="*/ 0 w 393"/>
                <a:gd name="T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3" h="232">
                  <a:moveTo>
                    <a:pt x="0" y="0"/>
                  </a:moveTo>
                  <a:lnTo>
                    <a:pt x="192" y="232"/>
                  </a:lnTo>
                  <a:lnTo>
                    <a:pt x="393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297"/>
            <p:cNvSpPr>
              <a:spLocks/>
            </p:cNvSpPr>
            <p:nvPr/>
          </p:nvSpPr>
          <p:spPr bwMode="auto">
            <a:xfrm>
              <a:off x="5092701" y="4687888"/>
              <a:ext cx="398463" cy="379413"/>
            </a:xfrm>
            <a:custGeom>
              <a:avLst/>
              <a:gdLst>
                <a:gd name="T0" fmla="*/ 57 w 251"/>
                <a:gd name="T1" fmla="*/ 0 h 239"/>
                <a:gd name="T2" fmla="*/ 0 w 251"/>
                <a:gd name="T3" fmla="*/ 239 h 239"/>
                <a:gd name="T4" fmla="*/ 251 w 251"/>
                <a:gd name="T5" fmla="*/ 232 h 239"/>
                <a:gd name="T6" fmla="*/ 57 w 251"/>
                <a:gd name="T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239">
                  <a:moveTo>
                    <a:pt x="57" y="0"/>
                  </a:moveTo>
                  <a:lnTo>
                    <a:pt x="0" y="239"/>
                  </a:lnTo>
                  <a:lnTo>
                    <a:pt x="251" y="23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EC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298"/>
            <p:cNvSpPr>
              <a:spLocks/>
            </p:cNvSpPr>
            <p:nvPr/>
          </p:nvSpPr>
          <p:spPr bwMode="auto">
            <a:xfrm>
              <a:off x="5092701" y="4687888"/>
              <a:ext cx="398463" cy="379413"/>
            </a:xfrm>
            <a:custGeom>
              <a:avLst/>
              <a:gdLst>
                <a:gd name="T0" fmla="*/ 57 w 251"/>
                <a:gd name="T1" fmla="*/ 0 h 239"/>
                <a:gd name="T2" fmla="*/ 0 w 251"/>
                <a:gd name="T3" fmla="*/ 239 h 239"/>
                <a:gd name="T4" fmla="*/ 251 w 251"/>
                <a:gd name="T5" fmla="*/ 232 h 239"/>
                <a:gd name="T6" fmla="*/ 57 w 251"/>
                <a:gd name="T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239">
                  <a:moveTo>
                    <a:pt x="57" y="0"/>
                  </a:moveTo>
                  <a:lnTo>
                    <a:pt x="0" y="239"/>
                  </a:lnTo>
                  <a:lnTo>
                    <a:pt x="251" y="232"/>
                  </a:lnTo>
                  <a:lnTo>
                    <a:pt x="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299"/>
            <p:cNvSpPr>
              <a:spLocks/>
            </p:cNvSpPr>
            <p:nvPr/>
          </p:nvSpPr>
          <p:spPr bwMode="auto">
            <a:xfrm>
              <a:off x="5095876" y="5078413"/>
              <a:ext cx="395288" cy="406400"/>
            </a:xfrm>
            <a:custGeom>
              <a:avLst/>
              <a:gdLst>
                <a:gd name="T0" fmla="*/ 249 w 249"/>
                <a:gd name="T1" fmla="*/ 0 h 256"/>
                <a:gd name="T2" fmla="*/ 0 w 249"/>
                <a:gd name="T3" fmla="*/ 7 h 256"/>
                <a:gd name="T4" fmla="*/ 119 w 249"/>
                <a:gd name="T5" fmla="*/ 256 h 256"/>
                <a:gd name="T6" fmla="*/ 249 w 249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" h="256">
                  <a:moveTo>
                    <a:pt x="249" y="0"/>
                  </a:moveTo>
                  <a:lnTo>
                    <a:pt x="0" y="7"/>
                  </a:lnTo>
                  <a:lnTo>
                    <a:pt x="119" y="256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DC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300"/>
            <p:cNvSpPr>
              <a:spLocks/>
            </p:cNvSpPr>
            <p:nvPr/>
          </p:nvSpPr>
          <p:spPr bwMode="auto">
            <a:xfrm>
              <a:off x="5095876" y="5078413"/>
              <a:ext cx="395288" cy="406400"/>
            </a:xfrm>
            <a:custGeom>
              <a:avLst/>
              <a:gdLst>
                <a:gd name="T0" fmla="*/ 249 w 249"/>
                <a:gd name="T1" fmla="*/ 0 h 256"/>
                <a:gd name="T2" fmla="*/ 0 w 249"/>
                <a:gd name="T3" fmla="*/ 7 h 256"/>
                <a:gd name="T4" fmla="*/ 119 w 249"/>
                <a:gd name="T5" fmla="*/ 256 h 256"/>
                <a:gd name="T6" fmla="*/ 249 w 249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" h="256">
                  <a:moveTo>
                    <a:pt x="249" y="0"/>
                  </a:moveTo>
                  <a:lnTo>
                    <a:pt x="0" y="7"/>
                  </a:lnTo>
                  <a:lnTo>
                    <a:pt x="119" y="256"/>
                  </a:lnTo>
                  <a:lnTo>
                    <a:pt x="2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301"/>
            <p:cNvSpPr>
              <a:spLocks/>
            </p:cNvSpPr>
            <p:nvPr/>
          </p:nvSpPr>
          <p:spPr bwMode="auto">
            <a:xfrm>
              <a:off x="2932113" y="6596063"/>
              <a:ext cx="519113" cy="214313"/>
            </a:xfrm>
            <a:custGeom>
              <a:avLst/>
              <a:gdLst>
                <a:gd name="T0" fmla="*/ 0 w 327"/>
                <a:gd name="T1" fmla="*/ 0 h 135"/>
                <a:gd name="T2" fmla="*/ 45 w 327"/>
                <a:gd name="T3" fmla="*/ 135 h 135"/>
                <a:gd name="T4" fmla="*/ 36 w 327"/>
                <a:gd name="T5" fmla="*/ 135 h 135"/>
                <a:gd name="T6" fmla="*/ 270 w 327"/>
                <a:gd name="T7" fmla="*/ 135 h 135"/>
                <a:gd name="T8" fmla="*/ 261 w 327"/>
                <a:gd name="T9" fmla="*/ 135 h 135"/>
                <a:gd name="T10" fmla="*/ 327 w 327"/>
                <a:gd name="T11" fmla="*/ 69 h 135"/>
                <a:gd name="T12" fmla="*/ 0 w 327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7" h="135">
                  <a:moveTo>
                    <a:pt x="0" y="0"/>
                  </a:moveTo>
                  <a:lnTo>
                    <a:pt x="45" y="135"/>
                  </a:lnTo>
                  <a:lnTo>
                    <a:pt x="36" y="135"/>
                  </a:lnTo>
                  <a:lnTo>
                    <a:pt x="270" y="135"/>
                  </a:lnTo>
                  <a:lnTo>
                    <a:pt x="261" y="135"/>
                  </a:lnTo>
                  <a:lnTo>
                    <a:pt x="327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302"/>
            <p:cNvSpPr>
              <a:spLocks/>
            </p:cNvSpPr>
            <p:nvPr/>
          </p:nvSpPr>
          <p:spPr bwMode="auto">
            <a:xfrm>
              <a:off x="2932113" y="6596063"/>
              <a:ext cx="519113" cy="214313"/>
            </a:xfrm>
            <a:custGeom>
              <a:avLst/>
              <a:gdLst>
                <a:gd name="T0" fmla="*/ 0 w 327"/>
                <a:gd name="T1" fmla="*/ 0 h 135"/>
                <a:gd name="T2" fmla="*/ 45 w 327"/>
                <a:gd name="T3" fmla="*/ 135 h 135"/>
                <a:gd name="T4" fmla="*/ 36 w 327"/>
                <a:gd name="T5" fmla="*/ 135 h 135"/>
                <a:gd name="T6" fmla="*/ 270 w 327"/>
                <a:gd name="T7" fmla="*/ 135 h 135"/>
                <a:gd name="T8" fmla="*/ 261 w 327"/>
                <a:gd name="T9" fmla="*/ 135 h 135"/>
                <a:gd name="T10" fmla="*/ 327 w 327"/>
                <a:gd name="T11" fmla="*/ 69 h 135"/>
                <a:gd name="T12" fmla="*/ 0 w 327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7" h="135">
                  <a:moveTo>
                    <a:pt x="0" y="0"/>
                  </a:moveTo>
                  <a:lnTo>
                    <a:pt x="45" y="135"/>
                  </a:lnTo>
                  <a:lnTo>
                    <a:pt x="36" y="135"/>
                  </a:lnTo>
                  <a:lnTo>
                    <a:pt x="270" y="135"/>
                  </a:lnTo>
                  <a:lnTo>
                    <a:pt x="261" y="135"/>
                  </a:lnTo>
                  <a:lnTo>
                    <a:pt x="327" y="6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303"/>
            <p:cNvSpPr>
              <a:spLocks/>
            </p:cNvSpPr>
            <p:nvPr/>
          </p:nvSpPr>
          <p:spPr bwMode="auto">
            <a:xfrm>
              <a:off x="6527801" y="5999163"/>
              <a:ext cx="796925" cy="187325"/>
            </a:xfrm>
            <a:custGeom>
              <a:avLst/>
              <a:gdLst>
                <a:gd name="T0" fmla="*/ 502 w 502"/>
                <a:gd name="T1" fmla="*/ 0 h 118"/>
                <a:gd name="T2" fmla="*/ 0 w 502"/>
                <a:gd name="T3" fmla="*/ 12 h 118"/>
                <a:gd name="T4" fmla="*/ 303 w 502"/>
                <a:gd name="T5" fmla="*/ 118 h 118"/>
                <a:gd name="T6" fmla="*/ 502 w 502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2" h="118">
                  <a:moveTo>
                    <a:pt x="502" y="0"/>
                  </a:moveTo>
                  <a:lnTo>
                    <a:pt x="0" y="12"/>
                  </a:lnTo>
                  <a:lnTo>
                    <a:pt x="303" y="118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304"/>
            <p:cNvSpPr>
              <a:spLocks/>
            </p:cNvSpPr>
            <p:nvPr/>
          </p:nvSpPr>
          <p:spPr bwMode="auto">
            <a:xfrm>
              <a:off x="6527801" y="5999163"/>
              <a:ext cx="796925" cy="187325"/>
            </a:xfrm>
            <a:custGeom>
              <a:avLst/>
              <a:gdLst>
                <a:gd name="T0" fmla="*/ 502 w 502"/>
                <a:gd name="T1" fmla="*/ 0 h 118"/>
                <a:gd name="T2" fmla="*/ 0 w 502"/>
                <a:gd name="T3" fmla="*/ 12 h 118"/>
                <a:gd name="T4" fmla="*/ 303 w 502"/>
                <a:gd name="T5" fmla="*/ 118 h 118"/>
                <a:gd name="T6" fmla="*/ 502 w 502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2" h="118">
                  <a:moveTo>
                    <a:pt x="502" y="0"/>
                  </a:moveTo>
                  <a:lnTo>
                    <a:pt x="0" y="12"/>
                  </a:lnTo>
                  <a:lnTo>
                    <a:pt x="303" y="118"/>
                  </a:lnTo>
                  <a:lnTo>
                    <a:pt x="5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305"/>
            <p:cNvSpPr>
              <a:spLocks/>
            </p:cNvSpPr>
            <p:nvPr/>
          </p:nvSpPr>
          <p:spPr bwMode="auto">
            <a:xfrm>
              <a:off x="6242051" y="6040438"/>
              <a:ext cx="736600" cy="762000"/>
            </a:xfrm>
            <a:custGeom>
              <a:avLst/>
              <a:gdLst>
                <a:gd name="T0" fmla="*/ 161 w 464"/>
                <a:gd name="T1" fmla="*/ 0 h 480"/>
                <a:gd name="T2" fmla="*/ 0 w 464"/>
                <a:gd name="T3" fmla="*/ 480 h 480"/>
                <a:gd name="T4" fmla="*/ 464 w 464"/>
                <a:gd name="T5" fmla="*/ 106 h 480"/>
                <a:gd name="T6" fmla="*/ 161 w 464"/>
                <a:gd name="T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80">
                  <a:moveTo>
                    <a:pt x="161" y="0"/>
                  </a:moveTo>
                  <a:lnTo>
                    <a:pt x="0" y="480"/>
                  </a:lnTo>
                  <a:lnTo>
                    <a:pt x="464" y="10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306"/>
            <p:cNvSpPr>
              <a:spLocks/>
            </p:cNvSpPr>
            <p:nvPr/>
          </p:nvSpPr>
          <p:spPr bwMode="auto">
            <a:xfrm>
              <a:off x="6242051" y="6040438"/>
              <a:ext cx="736600" cy="762000"/>
            </a:xfrm>
            <a:custGeom>
              <a:avLst/>
              <a:gdLst>
                <a:gd name="T0" fmla="*/ 161 w 464"/>
                <a:gd name="T1" fmla="*/ 0 h 480"/>
                <a:gd name="T2" fmla="*/ 0 w 464"/>
                <a:gd name="T3" fmla="*/ 480 h 480"/>
                <a:gd name="T4" fmla="*/ 464 w 464"/>
                <a:gd name="T5" fmla="*/ 106 h 480"/>
                <a:gd name="T6" fmla="*/ 161 w 464"/>
                <a:gd name="T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80">
                  <a:moveTo>
                    <a:pt x="161" y="0"/>
                  </a:moveTo>
                  <a:lnTo>
                    <a:pt x="0" y="480"/>
                  </a:lnTo>
                  <a:lnTo>
                    <a:pt x="464" y="106"/>
                  </a:lnTo>
                  <a:lnTo>
                    <a:pt x="1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307"/>
            <p:cNvSpPr>
              <a:spLocks/>
            </p:cNvSpPr>
            <p:nvPr/>
          </p:nvSpPr>
          <p:spPr bwMode="auto">
            <a:xfrm>
              <a:off x="5810251" y="5529263"/>
              <a:ext cx="661988" cy="458788"/>
            </a:xfrm>
            <a:custGeom>
              <a:avLst/>
              <a:gdLst>
                <a:gd name="T0" fmla="*/ 414 w 417"/>
                <a:gd name="T1" fmla="*/ 0 h 289"/>
                <a:gd name="T2" fmla="*/ 0 w 417"/>
                <a:gd name="T3" fmla="*/ 31 h 289"/>
                <a:gd name="T4" fmla="*/ 417 w 417"/>
                <a:gd name="T5" fmla="*/ 289 h 289"/>
                <a:gd name="T6" fmla="*/ 414 w 417"/>
                <a:gd name="T7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7" h="289">
                  <a:moveTo>
                    <a:pt x="414" y="0"/>
                  </a:moveTo>
                  <a:lnTo>
                    <a:pt x="0" y="31"/>
                  </a:lnTo>
                  <a:lnTo>
                    <a:pt x="417" y="289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ED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308"/>
            <p:cNvSpPr>
              <a:spLocks/>
            </p:cNvSpPr>
            <p:nvPr/>
          </p:nvSpPr>
          <p:spPr bwMode="auto">
            <a:xfrm>
              <a:off x="5810251" y="5529263"/>
              <a:ext cx="661988" cy="458788"/>
            </a:xfrm>
            <a:custGeom>
              <a:avLst/>
              <a:gdLst>
                <a:gd name="T0" fmla="*/ 414 w 417"/>
                <a:gd name="T1" fmla="*/ 0 h 289"/>
                <a:gd name="T2" fmla="*/ 0 w 417"/>
                <a:gd name="T3" fmla="*/ 31 h 289"/>
                <a:gd name="T4" fmla="*/ 417 w 417"/>
                <a:gd name="T5" fmla="*/ 289 h 289"/>
                <a:gd name="T6" fmla="*/ 414 w 417"/>
                <a:gd name="T7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7" h="289">
                  <a:moveTo>
                    <a:pt x="414" y="0"/>
                  </a:moveTo>
                  <a:lnTo>
                    <a:pt x="0" y="31"/>
                  </a:lnTo>
                  <a:lnTo>
                    <a:pt x="417" y="289"/>
                  </a:lnTo>
                  <a:lnTo>
                    <a:pt x="4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309"/>
            <p:cNvSpPr>
              <a:spLocks/>
            </p:cNvSpPr>
            <p:nvPr/>
          </p:nvSpPr>
          <p:spPr bwMode="auto">
            <a:xfrm>
              <a:off x="6508751" y="5540375"/>
              <a:ext cx="804863" cy="458788"/>
            </a:xfrm>
            <a:custGeom>
              <a:avLst/>
              <a:gdLst>
                <a:gd name="T0" fmla="*/ 0 w 507"/>
                <a:gd name="T1" fmla="*/ 0 h 289"/>
                <a:gd name="T2" fmla="*/ 5 w 507"/>
                <a:gd name="T3" fmla="*/ 289 h 289"/>
                <a:gd name="T4" fmla="*/ 507 w 507"/>
                <a:gd name="T5" fmla="*/ 277 h 289"/>
                <a:gd name="T6" fmla="*/ 0 w 507"/>
                <a:gd name="T7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7" h="289">
                  <a:moveTo>
                    <a:pt x="0" y="0"/>
                  </a:moveTo>
                  <a:lnTo>
                    <a:pt x="5" y="289"/>
                  </a:lnTo>
                  <a:lnTo>
                    <a:pt x="507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310"/>
            <p:cNvSpPr>
              <a:spLocks/>
            </p:cNvSpPr>
            <p:nvPr/>
          </p:nvSpPr>
          <p:spPr bwMode="auto">
            <a:xfrm>
              <a:off x="6508751" y="5540375"/>
              <a:ext cx="804863" cy="458788"/>
            </a:xfrm>
            <a:custGeom>
              <a:avLst/>
              <a:gdLst>
                <a:gd name="T0" fmla="*/ 0 w 507"/>
                <a:gd name="T1" fmla="*/ 0 h 289"/>
                <a:gd name="T2" fmla="*/ 5 w 507"/>
                <a:gd name="T3" fmla="*/ 289 h 289"/>
                <a:gd name="T4" fmla="*/ 507 w 507"/>
                <a:gd name="T5" fmla="*/ 277 h 289"/>
                <a:gd name="T6" fmla="*/ 0 w 507"/>
                <a:gd name="T7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7" h="289">
                  <a:moveTo>
                    <a:pt x="0" y="0"/>
                  </a:moveTo>
                  <a:lnTo>
                    <a:pt x="5" y="289"/>
                  </a:lnTo>
                  <a:lnTo>
                    <a:pt x="507" y="27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311"/>
            <p:cNvSpPr>
              <a:spLocks/>
            </p:cNvSpPr>
            <p:nvPr/>
          </p:nvSpPr>
          <p:spPr bwMode="auto">
            <a:xfrm>
              <a:off x="6486526" y="88900"/>
              <a:ext cx="568325" cy="833438"/>
            </a:xfrm>
            <a:custGeom>
              <a:avLst/>
              <a:gdLst>
                <a:gd name="T0" fmla="*/ 140 w 358"/>
                <a:gd name="T1" fmla="*/ 0 h 525"/>
                <a:gd name="T2" fmla="*/ 0 w 358"/>
                <a:gd name="T3" fmla="*/ 525 h 525"/>
                <a:gd name="T4" fmla="*/ 358 w 358"/>
                <a:gd name="T5" fmla="*/ 298 h 525"/>
                <a:gd name="T6" fmla="*/ 140 w 358"/>
                <a:gd name="T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525">
                  <a:moveTo>
                    <a:pt x="140" y="0"/>
                  </a:moveTo>
                  <a:lnTo>
                    <a:pt x="0" y="525"/>
                  </a:lnTo>
                  <a:lnTo>
                    <a:pt x="358" y="29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312"/>
            <p:cNvSpPr>
              <a:spLocks/>
            </p:cNvSpPr>
            <p:nvPr/>
          </p:nvSpPr>
          <p:spPr bwMode="auto">
            <a:xfrm>
              <a:off x="6486526" y="88900"/>
              <a:ext cx="568325" cy="833438"/>
            </a:xfrm>
            <a:custGeom>
              <a:avLst/>
              <a:gdLst>
                <a:gd name="T0" fmla="*/ 140 w 358"/>
                <a:gd name="T1" fmla="*/ 0 h 525"/>
                <a:gd name="T2" fmla="*/ 0 w 358"/>
                <a:gd name="T3" fmla="*/ 525 h 525"/>
                <a:gd name="T4" fmla="*/ 358 w 358"/>
                <a:gd name="T5" fmla="*/ 298 h 525"/>
                <a:gd name="T6" fmla="*/ 140 w 358"/>
                <a:gd name="T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525">
                  <a:moveTo>
                    <a:pt x="140" y="0"/>
                  </a:moveTo>
                  <a:lnTo>
                    <a:pt x="0" y="525"/>
                  </a:lnTo>
                  <a:lnTo>
                    <a:pt x="358" y="298"/>
                  </a:lnTo>
                  <a:lnTo>
                    <a:pt x="1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313"/>
            <p:cNvSpPr>
              <a:spLocks/>
            </p:cNvSpPr>
            <p:nvPr/>
          </p:nvSpPr>
          <p:spPr bwMode="auto">
            <a:xfrm>
              <a:off x="5103813" y="152400"/>
              <a:ext cx="447675" cy="585788"/>
            </a:xfrm>
            <a:custGeom>
              <a:avLst/>
              <a:gdLst>
                <a:gd name="T0" fmla="*/ 282 w 282"/>
                <a:gd name="T1" fmla="*/ 0 h 369"/>
                <a:gd name="T2" fmla="*/ 0 w 282"/>
                <a:gd name="T3" fmla="*/ 251 h 369"/>
                <a:gd name="T4" fmla="*/ 164 w 282"/>
                <a:gd name="T5" fmla="*/ 369 h 369"/>
                <a:gd name="T6" fmla="*/ 282 w 282"/>
                <a:gd name="T7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2" h="369">
                  <a:moveTo>
                    <a:pt x="282" y="0"/>
                  </a:moveTo>
                  <a:lnTo>
                    <a:pt x="0" y="251"/>
                  </a:lnTo>
                  <a:lnTo>
                    <a:pt x="164" y="369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314"/>
            <p:cNvSpPr>
              <a:spLocks/>
            </p:cNvSpPr>
            <p:nvPr/>
          </p:nvSpPr>
          <p:spPr bwMode="auto">
            <a:xfrm>
              <a:off x="5103813" y="152400"/>
              <a:ext cx="447675" cy="585788"/>
            </a:xfrm>
            <a:custGeom>
              <a:avLst/>
              <a:gdLst>
                <a:gd name="T0" fmla="*/ 282 w 282"/>
                <a:gd name="T1" fmla="*/ 0 h 369"/>
                <a:gd name="T2" fmla="*/ 0 w 282"/>
                <a:gd name="T3" fmla="*/ 251 h 369"/>
                <a:gd name="T4" fmla="*/ 164 w 282"/>
                <a:gd name="T5" fmla="*/ 369 h 369"/>
                <a:gd name="T6" fmla="*/ 282 w 282"/>
                <a:gd name="T7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2" h="369">
                  <a:moveTo>
                    <a:pt x="282" y="0"/>
                  </a:moveTo>
                  <a:lnTo>
                    <a:pt x="0" y="251"/>
                  </a:lnTo>
                  <a:lnTo>
                    <a:pt x="164" y="369"/>
                  </a:lnTo>
                  <a:lnTo>
                    <a:pt x="2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315"/>
            <p:cNvSpPr>
              <a:spLocks/>
            </p:cNvSpPr>
            <p:nvPr/>
          </p:nvSpPr>
          <p:spPr bwMode="auto">
            <a:xfrm>
              <a:off x="5386388" y="152400"/>
              <a:ext cx="533400" cy="582613"/>
            </a:xfrm>
            <a:custGeom>
              <a:avLst/>
              <a:gdLst>
                <a:gd name="T0" fmla="*/ 118 w 336"/>
                <a:gd name="T1" fmla="*/ 0 h 367"/>
                <a:gd name="T2" fmla="*/ 0 w 336"/>
                <a:gd name="T3" fmla="*/ 367 h 367"/>
                <a:gd name="T4" fmla="*/ 336 w 336"/>
                <a:gd name="T5" fmla="*/ 190 h 367"/>
                <a:gd name="T6" fmla="*/ 118 w 336"/>
                <a:gd name="T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367">
                  <a:moveTo>
                    <a:pt x="118" y="0"/>
                  </a:moveTo>
                  <a:lnTo>
                    <a:pt x="0" y="367"/>
                  </a:lnTo>
                  <a:lnTo>
                    <a:pt x="336" y="19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E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316"/>
            <p:cNvSpPr>
              <a:spLocks/>
            </p:cNvSpPr>
            <p:nvPr/>
          </p:nvSpPr>
          <p:spPr bwMode="auto">
            <a:xfrm>
              <a:off x="5386388" y="152400"/>
              <a:ext cx="533400" cy="582613"/>
            </a:xfrm>
            <a:custGeom>
              <a:avLst/>
              <a:gdLst>
                <a:gd name="T0" fmla="*/ 118 w 336"/>
                <a:gd name="T1" fmla="*/ 0 h 367"/>
                <a:gd name="T2" fmla="*/ 0 w 336"/>
                <a:gd name="T3" fmla="*/ 367 h 367"/>
                <a:gd name="T4" fmla="*/ 336 w 336"/>
                <a:gd name="T5" fmla="*/ 190 h 367"/>
                <a:gd name="T6" fmla="*/ 118 w 336"/>
                <a:gd name="T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367">
                  <a:moveTo>
                    <a:pt x="118" y="0"/>
                  </a:moveTo>
                  <a:lnTo>
                    <a:pt x="0" y="367"/>
                  </a:lnTo>
                  <a:lnTo>
                    <a:pt x="336" y="190"/>
                  </a:lnTo>
                  <a:lnTo>
                    <a:pt x="1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317"/>
            <p:cNvSpPr>
              <a:spLocks/>
            </p:cNvSpPr>
            <p:nvPr/>
          </p:nvSpPr>
          <p:spPr bwMode="auto">
            <a:xfrm>
              <a:off x="5510213" y="47625"/>
              <a:ext cx="63500" cy="49213"/>
            </a:xfrm>
            <a:custGeom>
              <a:avLst/>
              <a:gdLst>
                <a:gd name="T0" fmla="*/ 40 w 40"/>
                <a:gd name="T1" fmla="*/ 0 h 31"/>
                <a:gd name="T2" fmla="*/ 0 w 40"/>
                <a:gd name="T3" fmla="*/ 0 h 31"/>
                <a:gd name="T4" fmla="*/ 31 w 40"/>
                <a:gd name="T5" fmla="*/ 31 h 31"/>
                <a:gd name="T6" fmla="*/ 40 w 40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1">
                  <a:moveTo>
                    <a:pt x="40" y="0"/>
                  </a:moveTo>
                  <a:lnTo>
                    <a:pt x="0" y="0"/>
                  </a:lnTo>
                  <a:lnTo>
                    <a:pt x="31" y="3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D8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318"/>
            <p:cNvSpPr>
              <a:spLocks/>
            </p:cNvSpPr>
            <p:nvPr/>
          </p:nvSpPr>
          <p:spPr bwMode="auto">
            <a:xfrm>
              <a:off x="5510213" y="47625"/>
              <a:ext cx="63500" cy="49213"/>
            </a:xfrm>
            <a:custGeom>
              <a:avLst/>
              <a:gdLst>
                <a:gd name="T0" fmla="*/ 40 w 40"/>
                <a:gd name="T1" fmla="*/ 0 h 31"/>
                <a:gd name="T2" fmla="*/ 0 w 40"/>
                <a:gd name="T3" fmla="*/ 0 h 31"/>
                <a:gd name="T4" fmla="*/ 31 w 40"/>
                <a:gd name="T5" fmla="*/ 31 h 31"/>
                <a:gd name="T6" fmla="*/ 40 w 40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1">
                  <a:moveTo>
                    <a:pt x="40" y="0"/>
                  </a:moveTo>
                  <a:lnTo>
                    <a:pt x="0" y="0"/>
                  </a:lnTo>
                  <a:lnTo>
                    <a:pt x="31" y="31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319"/>
            <p:cNvSpPr>
              <a:spLocks/>
            </p:cNvSpPr>
            <p:nvPr/>
          </p:nvSpPr>
          <p:spPr bwMode="auto">
            <a:xfrm>
              <a:off x="5067301" y="47625"/>
              <a:ext cx="473075" cy="469900"/>
            </a:xfrm>
            <a:custGeom>
              <a:avLst/>
              <a:gdLst>
                <a:gd name="T0" fmla="*/ 255 w 298"/>
                <a:gd name="T1" fmla="*/ 0 h 296"/>
                <a:gd name="T2" fmla="*/ 0 w 298"/>
                <a:gd name="T3" fmla="*/ 0 h 296"/>
                <a:gd name="T4" fmla="*/ 16 w 298"/>
                <a:gd name="T5" fmla="*/ 296 h 296"/>
                <a:gd name="T6" fmla="*/ 298 w 298"/>
                <a:gd name="T7" fmla="*/ 47 h 296"/>
                <a:gd name="T8" fmla="*/ 255 w 298"/>
                <a:gd name="T9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296">
                  <a:moveTo>
                    <a:pt x="255" y="0"/>
                  </a:moveTo>
                  <a:lnTo>
                    <a:pt x="0" y="0"/>
                  </a:lnTo>
                  <a:lnTo>
                    <a:pt x="16" y="296"/>
                  </a:lnTo>
                  <a:lnTo>
                    <a:pt x="298" y="47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320"/>
            <p:cNvSpPr>
              <a:spLocks/>
            </p:cNvSpPr>
            <p:nvPr/>
          </p:nvSpPr>
          <p:spPr bwMode="auto">
            <a:xfrm>
              <a:off x="5067301" y="47625"/>
              <a:ext cx="473075" cy="469900"/>
            </a:xfrm>
            <a:custGeom>
              <a:avLst/>
              <a:gdLst>
                <a:gd name="T0" fmla="*/ 255 w 298"/>
                <a:gd name="T1" fmla="*/ 0 h 296"/>
                <a:gd name="T2" fmla="*/ 0 w 298"/>
                <a:gd name="T3" fmla="*/ 0 h 296"/>
                <a:gd name="T4" fmla="*/ 16 w 298"/>
                <a:gd name="T5" fmla="*/ 296 h 296"/>
                <a:gd name="T6" fmla="*/ 298 w 298"/>
                <a:gd name="T7" fmla="*/ 47 h 296"/>
                <a:gd name="T8" fmla="*/ 255 w 298"/>
                <a:gd name="T9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296">
                  <a:moveTo>
                    <a:pt x="255" y="0"/>
                  </a:moveTo>
                  <a:lnTo>
                    <a:pt x="0" y="0"/>
                  </a:lnTo>
                  <a:lnTo>
                    <a:pt x="16" y="296"/>
                  </a:lnTo>
                  <a:lnTo>
                    <a:pt x="298" y="47"/>
                  </a:lnTo>
                  <a:lnTo>
                    <a:pt x="2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321"/>
            <p:cNvSpPr>
              <a:spLocks/>
            </p:cNvSpPr>
            <p:nvPr/>
          </p:nvSpPr>
          <p:spPr bwMode="auto">
            <a:xfrm>
              <a:off x="7497763" y="963613"/>
              <a:ext cx="85725" cy="158750"/>
            </a:xfrm>
            <a:custGeom>
              <a:avLst/>
              <a:gdLst>
                <a:gd name="T0" fmla="*/ 54 w 54"/>
                <a:gd name="T1" fmla="*/ 0 h 100"/>
                <a:gd name="T2" fmla="*/ 0 w 54"/>
                <a:gd name="T3" fmla="*/ 15 h 100"/>
                <a:gd name="T4" fmla="*/ 54 w 54"/>
                <a:gd name="T5" fmla="*/ 100 h 100"/>
                <a:gd name="T6" fmla="*/ 54 w 54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00">
                  <a:moveTo>
                    <a:pt x="54" y="0"/>
                  </a:moveTo>
                  <a:lnTo>
                    <a:pt x="0" y="15"/>
                  </a:lnTo>
                  <a:lnTo>
                    <a:pt x="54" y="10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EC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322"/>
            <p:cNvSpPr>
              <a:spLocks/>
            </p:cNvSpPr>
            <p:nvPr/>
          </p:nvSpPr>
          <p:spPr bwMode="auto">
            <a:xfrm>
              <a:off x="7497763" y="963613"/>
              <a:ext cx="85725" cy="158750"/>
            </a:xfrm>
            <a:custGeom>
              <a:avLst/>
              <a:gdLst>
                <a:gd name="T0" fmla="*/ 54 w 54"/>
                <a:gd name="T1" fmla="*/ 0 h 100"/>
                <a:gd name="T2" fmla="*/ 0 w 54"/>
                <a:gd name="T3" fmla="*/ 15 h 100"/>
                <a:gd name="T4" fmla="*/ 54 w 54"/>
                <a:gd name="T5" fmla="*/ 100 h 100"/>
                <a:gd name="T6" fmla="*/ 54 w 54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00">
                  <a:moveTo>
                    <a:pt x="54" y="0"/>
                  </a:moveTo>
                  <a:lnTo>
                    <a:pt x="0" y="15"/>
                  </a:lnTo>
                  <a:lnTo>
                    <a:pt x="54" y="100"/>
                  </a:lnTo>
                  <a:lnTo>
                    <a:pt x="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323"/>
            <p:cNvSpPr>
              <a:spLocks/>
            </p:cNvSpPr>
            <p:nvPr/>
          </p:nvSpPr>
          <p:spPr bwMode="auto">
            <a:xfrm>
              <a:off x="6846888" y="990600"/>
              <a:ext cx="736600" cy="371475"/>
            </a:xfrm>
            <a:custGeom>
              <a:avLst/>
              <a:gdLst>
                <a:gd name="T0" fmla="*/ 388 w 464"/>
                <a:gd name="T1" fmla="*/ 0 h 234"/>
                <a:gd name="T2" fmla="*/ 0 w 464"/>
                <a:gd name="T3" fmla="*/ 10 h 234"/>
                <a:gd name="T4" fmla="*/ 464 w 464"/>
                <a:gd name="T5" fmla="*/ 234 h 234"/>
                <a:gd name="T6" fmla="*/ 464 w 464"/>
                <a:gd name="T7" fmla="*/ 116 h 234"/>
                <a:gd name="T8" fmla="*/ 388 w 464"/>
                <a:gd name="T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234">
                  <a:moveTo>
                    <a:pt x="388" y="0"/>
                  </a:moveTo>
                  <a:lnTo>
                    <a:pt x="0" y="10"/>
                  </a:lnTo>
                  <a:lnTo>
                    <a:pt x="464" y="234"/>
                  </a:lnTo>
                  <a:lnTo>
                    <a:pt x="464" y="116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BFC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324"/>
            <p:cNvSpPr>
              <a:spLocks/>
            </p:cNvSpPr>
            <p:nvPr/>
          </p:nvSpPr>
          <p:spPr bwMode="auto">
            <a:xfrm>
              <a:off x="6846888" y="990600"/>
              <a:ext cx="736600" cy="371475"/>
            </a:xfrm>
            <a:custGeom>
              <a:avLst/>
              <a:gdLst>
                <a:gd name="T0" fmla="*/ 388 w 464"/>
                <a:gd name="T1" fmla="*/ 0 h 234"/>
                <a:gd name="T2" fmla="*/ 0 w 464"/>
                <a:gd name="T3" fmla="*/ 10 h 234"/>
                <a:gd name="T4" fmla="*/ 464 w 464"/>
                <a:gd name="T5" fmla="*/ 234 h 234"/>
                <a:gd name="T6" fmla="*/ 464 w 464"/>
                <a:gd name="T7" fmla="*/ 116 h 234"/>
                <a:gd name="T8" fmla="*/ 388 w 464"/>
                <a:gd name="T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234">
                  <a:moveTo>
                    <a:pt x="388" y="0"/>
                  </a:moveTo>
                  <a:lnTo>
                    <a:pt x="0" y="10"/>
                  </a:lnTo>
                  <a:lnTo>
                    <a:pt x="464" y="234"/>
                  </a:lnTo>
                  <a:lnTo>
                    <a:pt x="464" y="116"/>
                  </a:lnTo>
                  <a:lnTo>
                    <a:pt x="3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325"/>
            <p:cNvSpPr>
              <a:spLocks/>
            </p:cNvSpPr>
            <p:nvPr/>
          </p:nvSpPr>
          <p:spPr bwMode="auto">
            <a:xfrm>
              <a:off x="5749926" y="1919288"/>
              <a:ext cx="857250" cy="439738"/>
            </a:xfrm>
            <a:custGeom>
              <a:avLst/>
              <a:gdLst>
                <a:gd name="T0" fmla="*/ 476 w 540"/>
                <a:gd name="T1" fmla="*/ 0 h 277"/>
                <a:gd name="T2" fmla="*/ 0 w 540"/>
                <a:gd name="T3" fmla="*/ 149 h 277"/>
                <a:gd name="T4" fmla="*/ 540 w 540"/>
                <a:gd name="T5" fmla="*/ 277 h 277"/>
                <a:gd name="T6" fmla="*/ 476 w 540"/>
                <a:gd name="T7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0" h="277">
                  <a:moveTo>
                    <a:pt x="476" y="0"/>
                  </a:moveTo>
                  <a:lnTo>
                    <a:pt x="0" y="149"/>
                  </a:lnTo>
                  <a:lnTo>
                    <a:pt x="540" y="277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EC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326"/>
            <p:cNvSpPr>
              <a:spLocks/>
            </p:cNvSpPr>
            <p:nvPr/>
          </p:nvSpPr>
          <p:spPr bwMode="auto">
            <a:xfrm>
              <a:off x="5749926" y="1919288"/>
              <a:ext cx="857250" cy="439738"/>
            </a:xfrm>
            <a:custGeom>
              <a:avLst/>
              <a:gdLst>
                <a:gd name="T0" fmla="*/ 476 w 540"/>
                <a:gd name="T1" fmla="*/ 0 h 277"/>
                <a:gd name="T2" fmla="*/ 0 w 540"/>
                <a:gd name="T3" fmla="*/ 149 h 277"/>
                <a:gd name="T4" fmla="*/ 540 w 540"/>
                <a:gd name="T5" fmla="*/ 277 h 277"/>
                <a:gd name="T6" fmla="*/ 476 w 540"/>
                <a:gd name="T7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0" h="277">
                  <a:moveTo>
                    <a:pt x="476" y="0"/>
                  </a:moveTo>
                  <a:lnTo>
                    <a:pt x="0" y="149"/>
                  </a:lnTo>
                  <a:lnTo>
                    <a:pt x="540" y="277"/>
                  </a:lnTo>
                  <a:lnTo>
                    <a:pt x="4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327"/>
            <p:cNvSpPr>
              <a:spLocks/>
            </p:cNvSpPr>
            <p:nvPr/>
          </p:nvSpPr>
          <p:spPr bwMode="auto">
            <a:xfrm>
              <a:off x="6054726" y="1468438"/>
              <a:ext cx="454025" cy="415925"/>
            </a:xfrm>
            <a:custGeom>
              <a:avLst/>
              <a:gdLst>
                <a:gd name="T0" fmla="*/ 248 w 286"/>
                <a:gd name="T1" fmla="*/ 0 h 262"/>
                <a:gd name="T2" fmla="*/ 0 w 286"/>
                <a:gd name="T3" fmla="*/ 194 h 262"/>
                <a:gd name="T4" fmla="*/ 286 w 286"/>
                <a:gd name="T5" fmla="*/ 262 h 262"/>
                <a:gd name="T6" fmla="*/ 248 w 286"/>
                <a:gd name="T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" h="262">
                  <a:moveTo>
                    <a:pt x="248" y="0"/>
                  </a:moveTo>
                  <a:lnTo>
                    <a:pt x="0" y="194"/>
                  </a:lnTo>
                  <a:lnTo>
                    <a:pt x="286" y="26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E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328"/>
            <p:cNvSpPr>
              <a:spLocks/>
            </p:cNvSpPr>
            <p:nvPr/>
          </p:nvSpPr>
          <p:spPr bwMode="auto">
            <a:xfrm>
              <a:off x="6054726" y="1468438"/>
              <a:ext cx="454025" cy="415925"/>
            </a:xfrm>
            <a:custGeom>
              <a:avLst/>
              <a:gdLst>
                <a:gd name="T0" fmla="*/ 248 w 286"/>
                <a:gd name="T1" fmla="*/ 0 h 262"/>
                <a:gd name="T2" fmla="*/ 0 w 286"/>
                <a:gd name="T3" fmla="*/ 194 h 262"/>
                <a:gd name="T4" fmla="*/ 286 w 286"/>
                <a:gd name="T5" fmla="*/ 262 h 262"/>
                <a:gd name="T6" fmla="*/ 248 w 286"/>
                <a:gd name="T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" h="262">
                  <a:moveTo>
                    <a:pt x="248" y="0"/>
                  </a:moveTo>
                  <a:lnTo>
                    <a:pt x="0" y="194"/>
                  </a:lnTo>
                  <a:lnTo>
                    <a:pt x="286" y="262"/>
                  </a:lnTo>
                  <a:lnTo>
                    <a:pt x="24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329"/>
            <p:cNvSpPr>
              <a:spLocks/>
            </p:cNvSpPr>
            <p:nvPr/>
          </p:nvSpPr>
          <p:spPr bwMode="auto">
            <a:xfrm>
              <a:off x="6538913" y="1919288"/>
              <a:ext cx="477838" cy="439738"/>
            </a:xfrm>
            <a:custGeom>
              <a:avLst/>
              <a:gdLst>
                <a:gd name="T0" fmla="*/ 0 w 301"/>
                <a:gd name="T1" fmla="*/ 0 h 277"/>
                <a:gd name="T2" fmla="*/ 64 w 301"/>
                <a:gd name="T3" fmla="*/ 277 h 277"/>
                <a:gd name="T4" fmla="*/ 301 w 301"/>
                <a:gd name="T5" fmla="*/ 113 h 277"/>
                <a:gd name="T6" fmla="*/ 0 w 301"/>
                <a:gd name="T7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1" h="277">
                  <a:moveTo>
                    <a:pt x="0" y="0"/>
                  </a:moveTo>
                  <a:lnTo>
                    <a:pt x="64" y="277"/>
                  </a:lnTo>
                  <a:lnTo>
                    <a:pt x="301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330"/>
            <p:cNvSpPr>
              <a:spLocks/>
            </p:cNvSpPr>
            <p:nvPr/>
          </p:nvSpPr>
          <p:spPr bwMode="auto">
            <a:xfrm>
              <a:off x="6538913" y="1919288"/>
              <a:ext cx="477838" cy="439738"/>
            </a:xfrm>
            <a:custGeom>
              <a:avLst/>
              <a:gdLst>
                <a:gd name="T0" fmla="*/ 0 w 301"/>
                <a:gd name="T1" fmla="*/ 0 h 277"/>
                <a:gd name="T2" fmla="*/ 64 w 301"/>
                <a:gd name="T3" fmla="*/ 277 h 277"/>
                <a:gd name="T4" fmla="*/ 301 w 301"/>
                <a:gd name="T5" fmla="*/ 113 h 277"/>
                <a:gd name="T6" fmla="*/ 0 w 301"/>
                <a:gd name="T7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1" h="277">
                  <a:moveTo>
                    <a:pt x="0" y="0"/>
                  </a:moveTo>
                  <a:lnTo>
                    <a:pt x="64" y="277"/>
                  </a:lnTo>
                  <a:lnTo>
                    <a:pt x="301" y="1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331"/>
            <p:cNvSpPr>
              <a:spLocks/>
            </p:cNvSpPr>
            <p:nvPr/>
          </p:nvSpPr>
          <p:spPr bwMode="auto">
            <a:xfrm>
              <a:off x="5730876" y="1795463"/>
              <a:ext cx="755650" cy="341313"/>
            </a:xfrm>
            <a:custGeom>
              <a:avLst/>
              <a:gdLst>
                <a:gd name="T0" fmla="*/ 192 w 476"/>
                <a:gd name="T1" fmla="*/ 0 h 215"/>
                <a:gd name="T2" fmla="*/ 0 w 476"/>
                <a:gd name="T3" fmla="*/ 215 h 215"/>
                <a:gd name="T4" fmla="*/ 476 w 476"/>
                <a:gd name="T5" fmla="*/ 68 h 215"/>
                <a:gd name="T6" fmla="*/ 192 w 476"/>
                <a:gd name="T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215">
                  <a:moveTo>
                    <a:pt x="192" y="0"/>
                  </a:moveTo>
                  <a:lnTo>
                    <a:pt x="0" y="215"/>
                  </a:lnTo>
                  <a:lnTo>
                    <a:pt x="476" y="6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D9D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Freeform 332"/>
            <p:cNvSpPr>
              <a:spLocks/>
            </p:cNvSpPr>
            <p:nvPr/>
          </p:nvSpPr>
          <p:spPr bwMode="auto">
            <a:xfrm>
              <a:off x="5730876" y="1795463"/>
              <a:ext cx="755650" cy="341313"/>
            </a:xfrm>
            <a:custGeom>
              <a:avLst/>
              <a:gdLst>
                <a:gd name="T0" fmla="*/ 192 w 476"/>
                <a:gd name="T1" fmla="*/ 0 h 215"/>
                <a:gd name="T2" fmla="*/ 0 w 476"/>
                <a:gd name="T3" fmla="*/ 215 h 215"/>
                <a:gd name="T4" fmla="*/ 476 w 476"/>
                <a:gd name="T5" fmla="*/ 68 h 215"/>
                <a:gd name="T6" fmla="*/ 192 w 476"/>
                <a:gd name="T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215">
                  <a:moveTo>
                    <a:pt x="192" y="0"/>
                  </a:moveTo>
                  <a:lnTo>
                    <a:pt x="0" y="215"/>
                  </a:lnTo>
                  <a:lnTo>
                    <a:pt x="476" y="6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333"/>
            <p:cNvSpPr>
              <a:spLocks/>
            </p:cNvSpPr>
            <p:nvPr/>
          </p:nvSpPr>
          <p:spPr bwMode="auto">
            <a:xfrm>
              <a:off x="3049588" y="47625"/>
              <a:ext cx="187325" cy="109538"/>
            </a:xfrm>
            <a:custGeom>
              <a:avLst/>
              <a:gdLst>
                <a:gd name="T0" fmla="*/ 118 w 118"/>
                <a:gd name="T1" fmla="*/ 0 h 69"/>
                <a:gd name="T2" fmla="*/ 0 w 118"/>
                <a:gd name="T3" fmla="*/ 0 h 69"/>
                <a:gd name="T4" fmla="*/ 78 w 118"/>
                <a:gd name="T5" fmla="*/ 69 h 69"/>
                <a:gd name="T6" fmla="*/ 118 w 118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69">
                  <a:moveTo>
                    <a:pt x="118" y="0"/>
                  </a:moveTo>
                  <a:lnTo>
                    <a:pt x="0" y="0"/>
                  </a:lnTo>
                  <a:lnTo>
                    <a:pt x="78" y="69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334"/>
            <p:cNvSpPr>
              <a:spLocks/>
            </p:cNvSpPr>
            <p:nvPr/>
          </p:nvSpPr>
          <p:spPr bwMode="auto">
            <a:xfrm>
              <a:off x="3049588" y="47625"/>
              <a:ext cx="187325" cy="109538"/>
            </a:xfrm>
            <a:custGeom>
              <a:avLst/>
              <a:gdLst>
                <a:gd name="T0" fmla="*/ 118 w 118"/>
                <a:gd name="T1" fmla="*/ 0 h 69"/>
                <a:gd name="T2" fmla="*/ 0 w 118"/>
                <a:gd name="T3" fmla="*/ 0 h 69"/>
                <a:gd name="T4" fmla="*/ 78 w 118"/>
                <a:gd name="T5" fmla="*/ 69 h 69"/>
                <a:gd name="T6" fmla="*/ 118 w 118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69">
                  <a:moveTo>
                    <a:pt x="118" y="0"/>
                  </a:moveTo>
                  <a:lnTo>
                    <a:pt x="0" y="0"/>
                  </a:lnTo>
                  <a:lnTo>
                    <a:pt x="78" y="69"/>
                  </a:lnTo>
                  <a:lnTo>
                    <a:pt x="1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335"/>
            <p:cNvSpPr>
              <a:spLocks/>
            </p:cNvSpPr>
            <p:nvPr/>
          </p:nvSpPr>
          <p:spPr bwMode="auto">
            <a:xfrm>
              <a:off x="2805113" y="6611938"/>
              <a:ext cx="184150" cy="198438"/>
            </a:xfrm>
            <a:custGeom>
              <a:avLst/>
              <a:gdLst>
                <a:gd name="T0" fmla="*/ 66 w 116"/>
                <a:gd name="T1" fmla="*/ 0 h 125"/>
                <a:gd name="T2" fmla="*/ 0 w 116"/>
                <a:gd name="T3" fmla="*/ 123 h 125"/>
                <a:gd name="T4" fmla="*/ 0 w 116"/>
                <a:gd name="T5" fmla="*/ 125 h 125"/>
                <a:gd name="T6" fmla="*/ 116 w 116"/>
                <a:gd name="T7" fmla="*/ 125 h 125"/>
                <a:gd name="T8" fmla="*/ 109 w 116"/>
                <a:gd name="T9" fmla="*/ 125 h 125"/>
                <a:gd name="T10" fmla="*/ 66 w 116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125">
                  <a:moveTo>
                    <a:pt x="66" y="0"/>
                  </a:moveTo>
                  <a:lnTo>
                    <a:pt x="0" y="123"/>
                  </a:lnTo>
                  <a:lnTo>
                    <a:pt x="0" y="125"/>
                  </a:lnTo>
                  <a:lnTo>
                    <a:pt x="116" y="125"/>
                  </a:lnTo>
                  <a:lnTo>
                    <a:pt x="109" y="12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Freeform 336"/>
            <p:cNvSpPr>
              <a:spLocks/>
            </p:cNvSpPr>
            <p:nvPr/>
          </p:nvSpPr>
          <p:spPr bwMode="auto">
            <a:xfrm>
              <a:off x="2805113" y="6611938"/>
              <a:ext cx="184150" cy="198438"/>
            </a:xfrm>
            <a:custGeom>
              <a:avLst/>
              <a:gdLst>
                <a:gd name="T0" fmla="*/ 66 w 116"/>
                <a:gd name="T1" fmla="*/ 0 h 125"/>
                <a:gd name="T2" fmla="*/ 0 w 116"/>
                <a:gd name="T3" fmla="*/ 123 h 125"/>
                <a:gd name="T4" fmla="*/ 0 w 116"/>
                <a:gd name="T5" fmla="*/ 125 h 125"/>
                <a:gd name="T6" fmla="*/ 116 w 116"/>
                <a:gd name="T7" fmla="*/ 125 h 125"/>
                <a:gd name="T8" fmla="*/ 109 w 116"/>
                <a:gd name="T9" fmla="*/ 125 h 125"/>
                <a:gd name="T10" fmla="*/ 66 w 116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125">
                  <a:moveTo>
                    <a:pt x="66" y="0"/>
                  </a:moveTo>
                  <a:lnTo>
                    <a:pt x="0" y="123"/>
                  </a:lnTo>
                  <a:lnTo>
                    <a:pt x="0" y="125"/>
                  </a:lnTo>
                  <a:lnTo>
                    <a:pt x="116" y="125"/>
                  </a:lnTo>
                  <a:lnTo>
                    <a:pt x="109" y="125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337"/>
            <p:cNvSpPr>
              <a:spLocks/>
            </p:cNvSpPr>
            <p:nvPr/>
          </p:nvSpPr>
          <p:spPr bwMode="auto">
            <a:xfrm>
              <a:off x="2805113" y="6604000"/>
              <a:ext cx="82550" cy="153988"/>
            </a:xfrm>
            <a:custGeom>
              <a:avLst/>
              <a:gdLst>
                <a:gd name="T0" fmla="*/ 52 w 52"/>
                <a:gd name="T1" fmla="*/ 0 h 97"/>
                <a:gd name="T2" fmla="*/ 0 w 52"/>
                <a:gd name="T3" fmla="*/ 21 h 97"/>
                <a:gd name="T4" fmla="*/ 0 w 52"/>
                <a:gd name="T5" fmla="*/ 97 h 97"/>
                <a:gd name="T6" fmla="*/ 52 w 52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97">
                  <a:moveTo>
                    <a:pt x="52" y="0"/>
                  </a:moveTo>
                  <a:lnTo>
                    <a:pt x="0" y="21"/>
                  </a:lnTo>
                  <a:lnTo>
                    <a:pt x="0" y="97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D8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338"/>
            <p:cNvSpPr>
              <a:spLocks/>
            </p:cNvSpPr>
            <p:nvPr/>
          </p:nvSpPr>
          <p:spPr bwMode="auto">
            <a:xfrm>
              <a:off x="2805113" y="6604000"/>
              <a:ext cx="82550" cy="153988"/>
            </a:xfrm>
            <a:custGeom>
              <a:avLst/>
              <a:gdLst>
                <a:gd name="T0" fmla="*/ 52 w 52"/>
                <a:gd name="T1" fmla="*/ 0 h 97"/>
                <a:gd name="T2" fmla="*/ 0 w 52"/>
                <a:gd name="T3" fmla="*/ 21 h 97"/>
                <a:gd name="T4" fmla="*/ 0 w 52"/>
                <a:gd name="T5" fmla="*/ 97 h 97"/>
                <a:gd name="T6" fmla="*/ 52 w 52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97">
                  <a:moveTo>
                    <a:pt x="52" y="0"/>
                  </a:moveTo>
                  <a:lnTo>
                    <a:pt x="0" y="21"/>
                  </a:lnTo>
                  <a:lnTo>
                    <a:pt x="0" y="97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Freeform 339"/>
            <p:cNvSpPr>
              <a:spLocks/>
            </p:cNvSpPr>
            <p:nvPr/>
          </p:nvSpPr>
          <p:spPr bwMode="auto">
            <a:xfrm>
              <a:off x="5969001" y="223838"/>
              <a:ext cx="476250" cy="698500"/>
            </a:xfrm>
            <a:custGeom>
              <a:avLst/>
              <a:gdLst>
                <a:gd name="T0" fmla="*/ 203 w 300"/>
                <a:gd name="T1" fmla="*/ 0 h 440"/>
                <a:gd name="T2" fmla="*/ 0 w 300"/>
                <a:gd name="T3" fmla="*/ 149 h 440"/>
                <a:gd name="T4" fmla="*/ 300 w 300"/>
                <a:gd name="T5" fmla="*/ 440 h 440"/>
                <a:gd name="T6" fmla="*/ 203 w 300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0" h="440">
                  <a:moveTo>
                    <a:pt x="203" y="0"/>
                  </a:moveTo>
                  <a:lnTo>
                    <a:pt x="0" y="149"/>
                  </a:lnTo>
                  <a:lnTo>
                    <a:pt x="300" y="44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Freeform 340"/>
            <p:cNvSpPr>
              <a:spLocks/>
            </p:cNvSpPr>
            <p:nvPr/>
          </p:nvSpPr>
          <p:spPr bwMode="auto">
            <a:xfrm>
              <a:off x="5969001" y="223838"/>
              <a:ext cx="476250" cy="698500"/>
            </a:xfrm>
            <a:custGeom>
              <a:avLst/>
              <a:gdLst>
                <a:gd name="T0" fmla="*/ 203 w 300"/>
                <a:gd name="T1" fmla="*/ 0 h 440"/>
                <a:gd name="T2" fmla="*/ 0 w 300"/>
                <a:gd name="T3" fmla="*/ 149 h 440"/>
                <a:gd name="T4" fmla="*/ 300 w 300"/>
                <a:gd name="T5" fmla="*/ 440 h 440"/>
                <a:gd name="T6" fmla="*/ 203 w 300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0" h="440">
                  <a:moveTo>
                    <a:pt x="203" y="0"/>
                  </a:moveTo>
                  <a:lnTo>
                    <a:pt x="0" y="149"/>
                  </a:lnTo>
                  <a:lnTo>
                    <a:pt x="300" y="440"/>
                  </a:lnTo>
                  <a:lnTo>
                    <a:pt x="2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341"/>
            <p:cNvSpPr>
              <a:spLocks/>
            </p:cNvSpPr>
            <p:nvPr/>
          </p:nvSpPr>
          <p:spPr bwMode="auto">
            <a:xfrm>
              <a:off x="5592763" y="47625"/>
              <a:ext cx="668338" cy="131763"/>
            </a:xfrm>
            <a:custGeom>
              <a:avLst/>
              <a:gdLst>
                <a:gd name="T0" fmla="*/ 334 w 421"/>
                <a:gd name="T1" fmla="*/ 0 h 83"/>
                <a:gd name="T2" fmla="*/ 12 w 421"/>
                <a:gd name="T3" fmla="*/ 0 h 83"/>
                <a:gd name="T4" fmla="*/ 0 w 421"/>
                <a:gd name="T5" fmla="*/ 43 h 83"/>
                <a:gd name="T6" fmla="*/ 421 w 421"/>
                <a:gd name="T7" fmla="*/ 83 h 83"/>
                <a:gd name="T8" fmla="*/ 334 w 421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83">
                  <a:moveTo>
                    <a:pt x="334" y="0"/>
                  </a:moveTo>
                  <a:lnTo>
                    <a:pt x="12" y="0"/>
                  </a:lnTo>
                  <a:lnTo>
                    <a:pt x="0" y="43"/>
                  </a:lnTo>
                  <a:lnTo>
                    <a:pt x="421" y="83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D8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342"/>
            <p:cNvSpPr>
              <a:spLocks/>
            </p:cNvSpPr>
            <p:nvPr/>
          </p:nvSpPr>
          <p:spPr bwMode="auto">
            <a:xfrm>
              <a:off x="5592763" y="47625"/>
              <a:ext cx="668338" cy="131763"/>
            </a:xfrm>
            <a:custGeom>
              <a:avLst/>
              <a:gdLst>
                <a:gd name="T0" fmla="*/ 334 w 421"/>
                <a:gd name="T1" fmla="*/ 0 h 83"/>
                <a:gd name="T2" fmla="*/ 12 w 421"/>
                <a:gd name="T3" fmla="*/ 0 h 83"/>
                <a:gd name="T4" fmla="*/ 0 w 421"/>
                <a:gd name="T5" fmla="*/ 43 h 83"/>
                <a:gd name="T6" fmla="*/ 421 w 421"/>
                <a:gd name="T7" fmla="*/ 83 h 83"/>
                <a:gd name="T8" fmla="*/ 334 w 421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83">
                  <a:moveTo>
                    <a:pt x="334" y="0"/>
                  </a:moveTo>
                  <a:lnTo>
                    <a:pt x="12" y="0"/>
                  </a:lnTo>
                  <a:lnTo>
                    <a:pt x="0" y="43"/>
                  </a:lnTo>
                  <a:lnTo>
                    <a:pt x="421" y="83"/>
                  </a:lnTo>
                  <a:lnTo>
                    <a:pt x="3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343"/>
            <p:cNvSpPr>
              <a:spLocks/>
            </p:cNvSpPr>
            <p:nvPr/>
          </p:nvSpPr>
          <p:spPr bwMode="auto">
            <a:xfrm>
              <a:off x="5595938" y="138113"/>
              <a:ext cx="669925" cy="300038"/>
            </a:xfrm>
            <a:custGeom>
              <a:avLst/>
              <a:gdLst>
                <a:gd name="T0" fmla="*/ 0 w 422"/>
                <a:gd name="T1" fmla="*/ 0 h 189"/>
                <a:gd name="T2" fmla="*/ 220 w 422"/>
                <a:gd name="T3" fmla="*/ 189 h 189"/>
                <a:gd name="T4" fmla="*/ 422 w 422"/>
                <a:gd name="T5" fmla="*/ 40 h 189"/>
                <a:gd name="T6" fmla="*/ 0 w 422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2" h="189">
                  <a:moveTo>
                    <a:pt x="0" y="0"/>
                  </a:moveTo>
                  <a:lnTo>
                    <a:pt x="220" y="189"/>
                  </a:lnTo>
                  <a:lnTo>
                    <a:pt x="422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Freeform 344"/>
            <p:cNvSpPr>
              <a:spLocks/>
            </p:cNvSpPr>
            <p:nvPr/>
          </p:nvSpPr>
          <p:spPr bwMode="auto">
            <a:xfrm>
              <a:off x="5595938" y="138113"/>
              <a:ext cx="669925" cy="300038"/>
            </a:xfrm>
            <a:custGeom>
              <a:avLst/>
              <a:gdLst>
                <a:gd name="T0" fmla="*/ 0 w 422"/>
                <a:gd name="T1" fmla="*/ 0 h 189"/>
                <a:gd name="T2" fmla="*/ 220 w 422"/>
                <a:gd name="T3" fmla="*/ 189 h 189"/>
                <a:gd name="T4" fmla="*/ 422 w 422"/>
                <a:gd name="T5" fmla="*/ 40 h 189"/>
                <a:gd name="T6" fmla="*/ 0 w 422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2" h="189">
                  <a:moveTo>
                    <a:pt x="0" y="0"/>
                  </a:moveTo>
                  <a:lnTo>
                    <a:pt x="220" y="189"/>
                  </a:lnTo>
                  <a:lnTo>
                    <a:pt x="422" y="4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345"/>
            <p:cNvSpPr>
              <a:spLocks/>
            </p:cNvSpPr>
            <p:nvPr/>
          </p:nvSpPr>
          <p:spPr bwMode="auto">
            <a:xfrm>
              <a:off x="6310313" y="47625"/>
              <a:ext cx="368300" cy="131763"/>
            </a:xfrm>
            <a:custGeom>
              <a:avLst/>
              <a:gdLst>
                <a:gd name="T0" fmla="*/ 232 w 232"/>
                <a:gd name="T1" fmla="*/ 0 h 83"/>
                <a:gd name="T2" fmla="*/ 35 w 232"/>
                <a:gd name="T3" fmla="*/ 0 h 83"/>
                <a:gd name="T4" fmla="*/ 0 w 232"/>
                <a:gd name="T5" fmla="*/ 83 h 83"/>
                <a:gd name="T6" fmla="*/ 232 w 232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83">
                  <a:moveTo>
                    <a:pt x="232" y="0"/>
                  </a:moveTo>
                  <a:lnTo>
                    <a:pt x="35" y="0"/>
                  </a:lnTo>
                  <a:lnTo>
                    <a:pt x="0" y="83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D7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346"/>
            <p:cNvSpPr>
              <a:spLocks/>
            </p:cNvSpPr>
            <p:nvPr/>
          </p:nvSpPr>
          <p:spPr bwMode="auto">
            <a:xfrm>
              <a:off x="6310313" y="47625"/>
              <a:ext cx="368300" cy="131763"/>
            </a:xfrm>
            <a:custGeom>
              <a:avLst/>
              <a:gdLst>
                <a:gd name="T0" fmla="*/ 232 w 232"/>
                <a:gd name="T1" fmla="*/ 0 h 83"/>
                <a:gd name="T2" fmla="*/ 35 w 232"/>
                <a:gd name="T3" fmla="*/ 0 h 83"/>
                <a:gd name="T4" fmla="*/ 0 w 232"/>
                <a:gd name="T5" fmla="*/ 83 h 83"/>
                <a:gd name="T6" fmla="*/ 232 w 232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83">
                  <a:moveTo>
                    <a:pt x="232" y="0"/>
                  </a:moveTo>
                  <a:lnTo>
                    <a:pt x="35" y="0"/>
                  </a:lnTo>
                  <a:lnTo>
                    <a:pt x="0" y="83"/>
                  </a:lnTo>
                  <a:lnTo>
                    <a:pt x="2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347"/>
            <p:cNvSpPr>
              <a:spLocks/>
            </p:cNvSpPr>
            <p:nvPr/>
          </p:nvSpPr>
          <p:spPr bwMode="auto">
            <a:xfrm>
              <a:off x="6230938" y="47625"/>
              <a:ext cx="109538" cy="120650"/>
            </a:xfrm>
            <a:custGeom>
              <a:avLst/>
              <a:gdLst>
                <a:gd name="T0" fmla="*/ 69 w 69"/>
                <a:gd name="T1" fmla="*/ 0 h 76"/>
                <a:gd name="T2" fmla="*/ 0 w 69"/>
                <a:gd name="T3" fmla="*/ 0 h 76"/>
                <a:gd name="T4" fmla="*/ 38 w 69"/>
                <a:gd name="T5" fmla="*/ 76 h 76"/>
                <a:gd name="T6" fmla="*/ 69 w 69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6">
                  <a:moveTo>
                    <a:pt x="69" y="0"/>
                  </a:moveTo>
                  <a:lnTo>
                    <a:pt x="0" y="0"/>
                  </a:lnTo>
                  <a:lnTo>
                    <a:pt x="38" y="7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3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348"/>
            <p:cNvSpPr>
              <a:spLocks/>
            </p:cNvSpPr>
            <p:nvPr/>
          </p:nvSpPr>
          <p:spPr bwMode="auto">
            <a:xfrm>
              <a:off x="6230938" y="47625"/>
              <a:ext cx="109538" cy="120650"/>
            </a:xfrm>
            <a:custGeom>
              <a:avLst/>
              <a:gdLst>
                <a:gd name="T0" fmla="*/ 69 w 69"/>
                <a:gd name="T1" fmla="*/ 0 h 76"/>
                <a:gd name="T2" fmla="*/ 0 w 69"/>
                <a:gd name="T3" fmla="*/ 0 h 76"/>
                <a:gd name="T4" fmla="*/ 38 w 69"/>
                <a:gd name="T5" fmla="*/ 76 h 76"/>
                <a:gd name="T6" fmla="*/ 69 w 69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6">
                  <a:moveTo>
                    <a:pt x="69" y="0"/>
                  </a:moveTo>
                  <a:lnTo>
                    <a:pt x="0" y="0"/>
                  </a:lnTo>
                  <a:lnTo>
                    <a:pt x="38" y="76"/>
                  </a:lnTo>
                  <a:lnTo>
                    <a:pt x="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Freeform 349"/>
            <p:cNvSpPr>
              <a:spLocks/>
            </p:cNvSpPr>
            <p:nvPr/>
          </p:nvSpPr>
          <p:spPr bwMode="auto">
            <a:xfrm>
              <a:off x="6310313" y="77788"/>
              <a:ext cx="379413" cy="833438"/>
            </a:xfrm>
            <a:custGeom>
              <a:avLst/>
              <a:gdLst>
                <a:gd name="T0" fmla="*/ 239 w 239"/>
                <a:gd name="T1" fmla="*/ 0 h 525"/>
                <a:gd name="T2" fmla="*/ 0 w 239"/>
                <a:gd name="T3" fmla="*/ 85 h 525"/>
                <a:gd name="T4" fmla="*/ 97 w 239"/>
                <a:gd name="T5" fmla="*/ 525 h 525"/>
                <a:gd name="T6" fmla="*/ 239 w 239"/>
                <a:gd name="T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9" h="525">
                  <a:moveTo>
                    <a:pt x="239" y="0"/>
                  </a:moveTo>
                  <a:lnTo>
                    <a:pt x="0" y="85"/>
                  </a:lnTo>
                  <a:lnTo>
                    <a:pt x="97" y="525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EE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350"/>
            <p:cNvSpPr>
              <a:spLocks/>
            </p:cNvSpPr>
            <p:nvPr/>
          </p:nvSpPr>
          <p:spPr bwMode="auto">
            <a:xfrm>
              <a:off x="6310313" y="77788"/>
              <a:ext cx="379413" cy="833438"/>
            </a:xfrm>
            <a:custGeom>
              <a:avLst/>
              <a:gdLst>
                <a:gd name="T0" fmla="*/ 239 w 239"/>
                <a:gd name="T1" fmla="*/ 0 h 525"/>
                <a:gd name="T2" fmla="*/ 0 w 239"/>
                <a:gd name="T3" fmla="*/ 85 h 525"/>
                <a:gd name="T4" fmla="*/ 97 w 239"/>
                <a:gd name="T5" fmla="*/ 525 h 525"/>
                <a:gd name="T6" fmla="*/ 239 w 239"/>
                <a:gd name="T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9" h="525">
                  <a:moveTo>
                    <a:pt x="239" y="0"/>
                  </a:moveTo>
                  <a:lnTo>
                    <a:pt x="0" y="85"/>
                  </a:lnTo>
                  <a:lnTo>
                    <a:pt x="97" y="525"/>
                  </a:lnTo>
                  <a:lnTo>
                    <a:pt x="2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351"/>
            <p:cNvSpPr>
              <a:spLocks/>
            </p:cNvSpPr>
            <p:nvPr/>
          </p:nvSpPr>
          <p:spPr bwMode="auto">
            <a:xfrm>
              <a:off x="6148388" y="47625"/>
              <a:ext cx="123825" cy="115888"/>
            </a:xfrm>
            <a:custGeom>
              <a:avLst/>
              <a:gdLst>
                <a:gd name="T0" fmla="*/ 40 w 78"/>
                <a:gd name="T1" fmla="*/ 0 h 73"/>
                <a:gd name="T2" fmla="*/ 0 w 78"/>
                <a:gd name="T3" fmla="*/ 0 h 73"/>
                <a:gd name="T4" fmla="*/ 78 w 78"/>
                <a:gd name="T5" fmla="*/ 73 h 73"/>
                <a:gd name="T6" fmla="*/ 40 w 78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73">
                  <a:moveTo>
                    <a:pt x="40" y="0"/>
                  </a:moveTo>
                  <a:lnTo>
                    <a:pt x="0" y="0"/>
                  </a:lnTo>
                  <a:lnTo>
                    <a:pt x="78" y="73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C8C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352"/>
            <p:cNvSpPr>
              <a:spLocks/>
            </p:cNvSpPr>
            <p:nvPr/>
          </p:nvSpPr>
          <p:spPr bwMode="auto">
            <a:xfrm>
              <a:off x="6148388" y="47625"/>
              <a:ext cx="123825" cy="115888"/>
            </a:xfrm>
            <a:custGeom>
              <a:avLst/>
              <a:gdLst>
                <a:gd name="T0" fmla="*/ 40 w 78"/>
                <a:gd name="T1" fmla="*/ 0 h 73"/>
                <a:gd name="T2" fmla="*/ 0 w 78"/>
                <a:gd name="T3" fmla="*/ 0 h 73"/>
                <a:gd name="T4" fmla="*/ 78 w 78"/>
                <a:gd name="T5" fmla="*/ 73 h 73"/>
                <a:gd name="T6" fmla="*/ 40 w 78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73">
                  <a:moveTo>
                    <a:pt x="40" y="0"/>
                  </a:moveTo>
                  <a:lnTo>
                    <a:pt x="0" y="0"/>
                  </a:lnTo>
                  <a:lnTo>
                    <a:pt x="78" y="73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353"/>
            <p:cNvSpPr>
              <a:spLocks/>
            </p:cNvSpPr>
            <p:nvPr/>
          </p:nvSpPr>
          <p:spPr bwMode="auto">
            <a:xfrm>
              <a:off x="7099301" y="47625"/>
              <a:ext cx="484188" cy="495300"/>
            </a:xfrm>
            <a:custGeom>
              <a:avLst/>
              <a:gdLst>
                <a:gd name="T0" fmla="*/ 163 w 305"/>
                <a:gd name="T1" fmla="*/ 0 h 312"/>
                <a:gd name="T2" fmla="*/ 33 w 305"/>
                <a:gd name="T3" fmla="*/ 0 h 312"/>
                <a:gd name="T4" fmla="*/ 0 w 305"/>
                <a:gd name="T5" fmla="*/ 312 h 312"/>
                <a:gd name="T6" fmla="*/ 305 w 305"/>
                <a:gd name="T7" fmla="*/ 308 h 312"/>
                <a:gd name="T8" fmla="*/ 305 w 305"/>
                <a:gd name="T9" fmla="*/ 253 h 312"/>
                <a:gd name="T10" fmla="*/ 163 w 305"/>
                <a:gd name="T1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12">
                  <a:moveTo>
                    <a:pt x="163" y="0"/>
                  </a:moveTo>
                  <a:lnTo>
                    <a:pt x="33" y="0"/>
                  </a:lnTo>
                  <a:lnTo>
                    <a:pt x="0" y="312"/>
                  </a:lnTo>
                  <a:lnTo>
                    <a:pt x="305" y="308"/>
                  </a:lnTo>
                  <a:lnTo>
                    <a:pt x="305" y="253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E9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Freeform 354"/>
            <p:cNvSpPr>
              <a:spLocks/>
            </p:cNvSpPr>
            <p:nvPr/>
          </p:nvSpPr>
          <p:spPr bwMode="auto">
            <a:xfrm>
              <a:off x="7099301" y="47625"/>
              <a:ext cx="484188" cy="495300"/>
            </a:xfrm>
            <a:custGeom>
              <a:avLst/>
              <a:gdLst>
                <a:gd name="T0" fmla="*/ 163 w 305"/>
                <a:gd name="T1" fmla="*/ 0 h 312"/>
                <a:gd name="T2" fmla="*/ 33 w 305"/>
                <a:gd name="T3" fmla="*/ 0 h 312"/>
                <a:gd name="T4" fmla="*/ 0 w 305"/>
                <a:gd name="T5" fmla="*/ 312 h 312"/>
                <a:gd name="T6" fmla="*/ 305 w 305"/>
                <a:gd name="T7" fmla="*/ 308 h 312"/>
                <a:gd name="T8" fmla="*/ 305 w 305"/>
                <a:gd name="T9" fmla="*/ 253 h 312"/>
                <a:gd name="T10" fmla="*/ 163 w 305"/>
                <a:gd name="T1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12">
                  <a:moveTo>
                    <a:pt x="163" y="0"/>
                  </a:moveTo>
                  <a:lnTo>
                    <a:pt x="33" y="0"/>
                  </a:lnTo>
                  <a:lnTo>
                    <a:pt x="0" y="312"/>
                  </a:lnTo>
                  <a:lnTo>
                    <a:pt x="305" y="308"/>
                  </a:lnTo>
                  <a:lnTo>
                    <a:pt x="305" y="253"/>
                  </a:lnTo>
                  <a:lnTo>
                    <a:pt x="1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355"/>
            <p:cNvSpPr>
              <a:spLocks/>
            </p:cNvSpPr>
            <p:nvPr/>
          </p:nvSpPr>
          <p:spPr bwMode="auto">
            <a:xfrm>
              <a:off x="6727826" y="47625"/>
              <a:ext cx="396875" cy="481013"/>
            </a:xfrm>
            <a:custGeom>
              <a:avLst/>
              <a:gdLst>
                <a:gd name="T0" fmla="*/ 250 w 250"/>
                <a:gd name="T1" fmla="*/ 0 h 303"/>
                <a:gd name="T2" fmla="*/ 4 w 250"/>
                <a:gd name="T3" fmla="*/ 0 h 303"/>
                <a:gd name="T4" fmla="*/ 0 w 250"/>
                <a:gd name="T5" fmla="*/ 5 h 303"/>
                <a:gd name="T6" fmla="*/ 217 w 250"/>
                <a:gd name="T7" fmla="*/ 303 h 303"/>
                <a:gd name="T8" fmla="*/ 250 w 250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303">
                  <a:moveTo>
                    <a:pt x="250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217" y="30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356"/>
            <p:cNvSpPr>
              <a:spLocks/>
            </p:cNvSpPr>
            <p:nvPr/>
          </p:nvSpPr>
          <p:spPr bwMode="auto">
            <a:xfrm>
              <a:off x="6727826" y="47625"/>
              <a:ext cx="396875" cy="481013"/>
            </a:xfrm>
            <a:custGeom>
              <a:avLst/>
              <a:gdLst>
                <a:gd name="T0" fmla="*/ 250 w 250"/>
                <a:gd name="T1" fmla="*/ 0 h 303"/>
                <a:gd name="T2" fmla="*/ 4 w 250"/>
                <a:gd name="T3" fmla="*/ 0 h 303"/>
                <a:gd name="T4" fmla="*/ 0 w 250"/>
                <a:gd name="T5" fmla="*/ 5 h 303"/>
                <a:gd name="T6" fmla="*/ 217 w 250"/>
                <a:gd name="T7" fmla="*/ 303 h 303"/>
                <a:gd name="T8" fmla="*/ 250 w 250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303">
                  <a:moveTo>
                    <a:pt x="250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217" y="303"/>
                  </a:lnTo>
                  <a:lnTo>
                    <a:pt x="2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357"/>
            <p:cNvSpPr>
              <a:spLocks/>
            </p:cNvSpPr>
            <p:nvPr/>
          </p:nvSpPr>
          <p:spPr bwMode="auto">
            <a:xfrm>
              <a:off x="7077076" y="2005013"/>
              <a:ext cx="506413" cy="354013"/>
            </a:xfrm>
            <a:custGeom>
              <a:avLst/>
              <a:gdLst>
                <a:gd name="T0" fmla="*/ 319 w 319"/>
                <a:gd name="T1" fmla="*/ 0 h 223"/>
                <a:gd name="T2" fmla="*/ 0 w 319"/>
                <a:gd name="T3" fmla="*/ 62 h 223"/>
                <a:gd name="T4" fmla="*/ 319 w 319"/>
                <a:gd name="T5" fmla="*/ 223 h 223"/>
                <a:gd name="T6" fmla="*/ 319 w 319"/>
                <a:gd name="T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223">
                  <a:moveTo>
                    <a:pt x="319" y="0"/>
                  </a:moveTo>
                  <a:lnTo>
                    <a:pt x="0" y="62"/>
                  </a:lnTo>
                  <a:lnTo>
                    <a:pt x="319" y="223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358"/>
            <p:cNvSpPr>
              <a:spLocks/>
            </p:cNvSpPr>
            <p:nvPr/>
          </p:nvSpPr>
          <p:spPr bwMode="auto">
            <a:xfrm>
              <a:off x="7077076" y="2005013"/>
              <a:ext cx="506413" cy="354013"/>
            </a:xfrm>
            <a:custGeom>
              <a:avLst/>
              <a:gdLst>
                <a:gd name="T0" fmla="*/ 319 w 319"/>
                <a:gd name="T1" fmla="*/ 0 h 223"/>
                <a:gd name="T2" fmla="*/ 0 w 319"/>
                <a:gd name="T3" fmla="*/ 62 h 223"/>
                <a:gd name="T4" fmla="*/ 319 w 319"/>
                <a:gd name="T5" fmla="*/ 223 h 223"/>
                <a:gd name="T6" fmla="*/ 319 w 319"/>
                <a:gd name="T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223">
                  <a:moveTo>
                    <a:pt x="319" y="0"/>
                  </a:moveTo>
                  <a:lnTo>
                    <a:pt x="0" y="62"/>
                  </a:lnTo>
                  <a:lnTo>
                    <a:pt x="319" y="223"/>
                  </a:lnTo>
                  <a:lnTo>
                    <a:pt x="3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Freeform 359"/>
            <p:cNvSpPr>
              <a:spLocks/>
            </p:cNvSpPr>
            <p:nvPr/>
          </p:nvSpPr>
          <p:spPr bwMode="auto">
            <a:xfrm>
              <a:off x="7080251" y="1666875"/>
              <a:ext cx="503238" cy="409575"/>
            </a:xfrm>
            <a:custGeom>
              <a:avLst/>
              <a:gdLst>
                <a:gd name="T0" fmla="*/ 317 w 317"/>
                <a:gd name="T1" fmla="*/ 0 h 258"/>
                <a:gd name="T2" fmla="*/ 0 w 317"/>
                <a:gd name="T3" fmla="*/ 258 h 258"/>
                <a:gd name="T4" fmla="*/ 317 w 317"/>
                <a:gd name="T5" fmla="*/ 196 h 258"/>
                <a:gd name="T6" fmla="*/ 317 w 317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7" h="258">
                  <a:moveTo>
                    <a:pt x="317" y="0"/>
                  </a:moveTo>
                  <a:lnTo>
                    <a:pt x="0" y="258"/>
                  </a:lnTo>
                  <a:lnTo>
                    <a:pt x="317" y="196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ED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360"/>
            <p:cNvSpPr>
              <a:spLocks/>
            </p:cNvSpPr>
            <p:nvPr/>
          </p:nvSpPr>
          <p:spPr bwMode="auto">
            <a:xfrm>
              <a:off x="7080251" y="1666875"/>
              <a:ext cx="503238" cy="409575"/>
            </a:xfrm>
            <a:custGeom>
              <a:avLst/>
              <a:gdLst>
                <a:gd name="T0" fmla="*/ 317 w 317"/>
                <a:gd name="T1" fmla="*/ 0 h 258"/>
                <a:gd name="T2" fmla="*/ 0 w 317"/>
                <a:gd name="T3" fmla="*/ 258 h 258"/>
                <a:gd name="T4" fmla="*/ 317 w 317"/>
                <a:gd name="T5" fmla="*/ 196 h 258"/>
                <a:gd name="T6" fmla="*/ 317 w 317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7" h="258">
                  <a:moveTo>
                    <a:pt x="317" y="0"/>
                  </a:moveTo>
                  <a:lnTo>
                    <a:pt x="0" y="258"/>
                  </a:lnTo>
                  <a:lnTo>
                    <a:pt x="317" y="196"/>
                  </a:lnTo>
                  <a:lnTo>
                    <a:pt x="3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361"/>
            <p:cNvSpPr>
              <a:spLocks/>
            </p:cNvSpPr>
            <p:nvPr/>
          </p:nvSpPr>
          <p:spPr bwMode="auto">
            <a:xfrm>
              <a:off x="2805113" y="566738"/>
              <a:ext cx="255588" cy="255588"/>
            </a:xfrm>
            <a:custGeom>
              <a:avLst/>
              <a:gdLst>
                <a:gd name="T0" fmla="*/ 0 w 161"/>
                <a:gd name="T1" fmla="*/ 0 h 161"/>
                <a:gd name="T2" fmla="*/ 0 w 161"/>
                <a:gd name="T3" fmla="*/ 161 h 161"/>
                <a:gd name="T4" fmla="*/ 161 w 161"/>
                <a:gd name="T5" fmla="*/ 85 h 161"/>
                <a:gd name="T6" fmla="*/ 0 w 161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61">
                  <a:moveTo>
                    <a:pt x="0" y="0"/>
                  </a:moveTo>
                  <a:lnTo>
                    <a:pt x="0" y="161"/>
                  </a:lnTo>
                  <a:lnTo>
                    <a:pt x="161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362"/>
            <p:cNvSpPr>
              <a:spLocks/>
            </p:cNvSpPr>
            <p:nvPr/>
          </p:nvSpPr>
          <p:spPr bwMode="auto">
            <a:xfrm>
              <a:off x="2805113" y="566738"/>
              <a:ext cx="255588" cy="255588"/>
            </a:xfrm>
            <a:custGeom>
              <a:avLst/>
              <a:gdLst>
                <a:gd name="T0" fmla="*/ 0 w 161"/>
                <a:gd name="T1" fmla="*/ 0 h 161"/>
                <a:gd name="T2" fmla="*/ 0 w 161"/>
                <a:gd name="T3" fmla="*/ 161 h 161"/>
                <a:gd name="T4" fmla="*/ 161 w 161"/>
                <a:gd name="T5" fmla="*/ 85 h 161"/>
                <a:gd name="T6" fmla="*/ 0 w 161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61">
                  <a:moveTo>
                    <a:pt x="0" y="0"/>
                  </a:moveTo>
                  <a:lnTo>
                    <a:pt x="0" y="161"/>
                  </a:lnTo>
                  <a:lnTo>
                    <a:pt x="161" y="8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363"/>
            <p:cNvSpPr>
              <a:spLocks/>
            </p:cNvSpPr>
            <p:nvPr/>
          </p:nvSpPr>
          <p:spPr bwMode="auto">
            <a:xfrm>
              <a:off x="2805113" y="4706938"/>
              <a:ext cx="225425" cy="652463"/>
            </a:xfrm>
            <a:custGeom>
              <a:avLst/>
              <a:gdLst>
                <a:gd name="T0" fmla="*/ 54 w 142"/>
                <a:gd name="T1" fmla="*/ 0 h 411"/>
                <a:gd name="T2" fmla="*/ 0 w 142"/>
                <a:gd name="T3" fmla="*/ 73 h 411"/>
                <a:gd name="T4" fmla="*/ 0 w 142"/>
                <a:gd name="T5" fmla="*/ 411 h 411"/>
                <a:gd name="T6" fmla="*/ 142 w 142"/>
                <a:gd name="T7" fmla="*/ 378 h 411"/>
                <a:gd name="T8" fmla="*/ 54 w 142"/>
                <a:gd name="T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411">
                  <a:moveTo>
                    <a:pt x="54" y="0"/>
                  </a:moveTo>
                  <a:lnTo>
                    <a:pt x="0" y="73"/>
                  </a:lnTo>
                  <a:lnTo>
                    <a:pt x="0" y="411"/>
                  </a:lnTo>
                  <a:lnTo>
                    <a:pt x="142" y="378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364"/>
            <p:cNvSpPr>
              <a:spLocks/>
            </p:cNvSpPr>
            <p:nvPr/>
          </p:nvSpPr>
          <p:spPr bwMode="auto">
            <a:xfrm>
              <a:off x="2805113" y="4706938"/>
              <a:ext cx="225425" cy="652463"/>
            </a:xfrm>
            <a:custGeom>
              <a:avLst/>
              <a:gdLst>
                <a:gd name="T0" fmla="*/ 54 w 142"/>
                <a:gd name="T1" fmla="*/ 0 h 411"/>
                <a:gd name="T2" fmla="*/ 0 w 142"/>
                <a:gd name="T3" fmla="*/ 73 h 411"/>
                <a:gd name="T4" fmla="*/ 0 w 142"/>
                <a:gd name="T5" fmla="*/ 411 h 411"/>
                <a:gd name="T6" fmla="*/ 142 w 142"/>
                <a:gd name="T7" fmla="*/ 378 h 411"/>
                <a:gd name="T8" fmla="*/ 54 w 142"/>
                <a:gd name="T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411">
                  <a:moveTo>
                    <a:pt x="54" y="0"/>
                  </a:moveTo>
                  <a:lnTo>
                    <a:pt x="0" y="73"/>
                  </a:lnTo>
                  <a:lnTo>
                    <a:pt x="0" y="411"/>
                  </a:lnTo>
                  <a:lnTo>
                    <a:pt x="142" y="378"/>
                  </a:lnTo>
                  <a:lnTo>
                    <a:pt x="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365"/>
            <p:cNvSpPr>
              <a:spLocks/>
            </p:cNvSpPr>
            <p:nvPr/>
          </p:nvSpPr>
          <p:spPr bwMode="auto">
            <a:xfrm>
              <a:off x="2805113" y="5341938"/>
              <a:ext cx="217488" cy="374650"/>
            </a:xfrm>
            <a:custGeom>
              <a:avLst/>
              <a:gdLst>
                <a:gd name="T0" fmla="*/ 137 w 137"/>
                <a:gd name="T1" fmla="*/ 0 h 236"/>
                <a:gd name="T2" fmla="*/ 0 w 137"/>
                <a:gd name="T3" fmla="*/ 33 h 236"/>
                <a:gd name="T4" fmla="*/ 0 w 137"/>
                <a:gd name="T5" fmla="*/ 236 h 236"/>
                <a:gd name="T6" fmla="*/ 137 w 137"/>
                <a:gd name="T7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236">
                  <a:moveTo>
                    <a:pt x="137" y="0"/>
                  </a:moveTo>
                  <a:lnTo>
                    <a:pt x="0" y="33"/>
                  </a:lnTo>
                  <a:lnTo>
                    <a:pt x="0" y="236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D8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366"/>
            <p:cNvSpPr>
              <a:spLocks/>
            </p:cNvSpPr>
            <p:nvPr/>
          </p:nvSpPr>
          <p:spPr bwMode="auto">
            <a:xfrm>
              <a:off x="2805113" y="5341938"/>
              <a:ext cx="217488" cy="374650"/>
            </a:xfrm>
            <a:custGeom>
              <a:avLst/>
              <a:gdLst>
                <a:gd name="T0" fmla="*/ 137 w 137"/>
                <a:gd name="T1" fmla="*/ 0 h 236"/>
                <a:gd name="T2" fmla="*/ 0 w 137"/>
                <a:gd name="T3" fmla="*/ 33 h 236"/>
                <a:gd name="T4" fmla="*/ 0 w 137"/>
                <a:gd name="T5" fmla="*/ 236 h 236"/>
                <a:gd name="T6" fmla="*/ 137 w 137"/>
                <a:gd name="T7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236">
                  <a:moveTo>
                    <a:pt x="137" y="0"/>
                  </a:moveTo>
                  <a:lnTo>
                    <a:pt x="0" y="33"/>
                  </a:lnTo>
                  <a:lnTo>
                    <a:pt x="0" y="236"/>
                  </a:lnTo>
                  <a:lnTo>
                    <a:pt x="1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367"/>
            <p:cNvSpPr>
              <a:spLocks/>
            </p:cNvSpPr>
            <p:nvPr/>
          </p:nvSpPr>
          <p:spPr bwMode="auto">
            <a:xfrm>
              <a:off x="5524501" y="1076325"/>
              <a:ext cx="492125" cy="676275"/>
            </a:xfrm>
            <a:custGeom>
              <a:avLst/>
              <a:gdLst>
                <a:gd name="T0" fmla="*/ 277 w 310"/>
                <a:gd name="T1" fmla="*/ 0 h 426"/>
                <a:gd name="T2" fmla="*/ 0 w 310"/>
                <a:gd name="T3" fmla="*/ 282 h 426"/>
                <a:gd name="T4" fmla="*/ 310 w 310"/>
                <a:gd name="T5" fmla="*/ 426 h 426"/>
                <a:gd name="T6" fmla="*/ 277 w 310"/>
                <a:gd name="T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" h="426">
                  <a:moveTo>
                    <a:pt x="277" y="0"/>
                  </a:moveTo>
                  <a:lnTo>
                    <a:pt x="0" y="282"/>
                  </a:lnTo>
                  <a:lnTo>
                    <a:pt x="310" y="426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D6D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368"/>
            <p:cNvSpPr>
              <a:spLocks/>
            </p:cNvSpPr>
            <p:nvPr/>
          </p:nvSpPr>
          <p:spPr bwMode="auto">
            <a:xfrm>
              <a:off x="5524501" y="1076325"/>
              <a:ext cx="492125" cy="676275"/>
            </a:xfrm>
            <a:custGeom>
              <a:avLst/>
              <a:gdLst>
                <a:gd name="T0" fmla="*/ 277 w 310"/>
                <a:gd name="T1" fmla="*/ 0 h 426"/>
                <a:gd name="T2" fmla="*/ 0 w 310"/>
                <a:gd name="T3" fmla="*/ 282 h 426"/>
                <a:gd name="T4" fmla="*/ 310 w 310"/>
                <a:gd name="T5" fmla="*/ 426 h 426"/>
                <a:gd name="T6" fmla="*/ 277 w 310"/>
                <a:gd name="T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" h="426">
                  <a:moveTo>
                    <a:pt x="277" y="0"/>
                  </a:moveTo>
                  <a:lnTo>
                    <a:pt x="0" y="282"/>
                  </a:lnTo>
                  <a:lnTo>
                    <a:pt x="310" y="426"/>
                  </a:lnTo>
                  <a:lnTo>
                    <a:pt x="2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369"/>
            <p:cNvSpPr>
              <a:spLocks/>
            </p:cNvSpPr>
            <p:nvPr/>
          </p:nvSpPr>
          <p:spPr bwMode="auto">
            <a:xfrm>
              <a:off x="5513388" y="1554163"/>
              <a:ext cx="496888" cy="574675"/>
            </a:xfrm>
            <a:custGeom>
              <a:avLst/>
              <a:gdLst>
                <a:gd name="T0" fmla="*/ 0 w 313"/>
                <a:gd name="T1" fmla="*/ 0 h 362"/>
                <a:gd name="T2" fmla="*/ 121 w 313"/>
                <a:gd name="T3" fmla="*/ 362 h 362"/>
                <a:gd name="T4" fmla="*/ 313 w 313"/>
                <a:gd name="T5" fmla="*/ 144 h 362"/>
                <a:gd name="T6" fmla="*/ 0 w 313"/>
                <a:gd name="T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" h="362">
                  <a:moveTo>
                    <a:pt x="0" y="0"/>
                  </a:moveTo>
                  <a:lnTo>
                    <a:pt x="121" y="362"/>
                  </a:lnTo>
                  <a:lnTo>
                    <a:pt x="313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370"/>
            <p:cNvSpPr>
              <a:spLocks/>
            </p:cNvSpPr>
            <p:nvPr/>
          </p:nvSpPr>
          <p:spPr bwMode="auto">
            <a:xfrm>
              <a:off x="5513388" y="1554163"/>
              <a:ext cx="496888" cy="574675"/>
            </a:xfrm>
            <a:custGeom>
              <a:avLst/>
              <a:gdLst>
                <a:gd name="T0" fmla="*/ 0 w 313"/>
                <a:gd name="T1" fmla="*/ 0 h 362"/>
                <a:gd name="T2" fmla="*/ 121 w 313"/>
                <a:gd name="T3" fmla="*/ 362 h 362"/>
                <a:gd name="T4" fmla="*/ 313 w 313"/>
                <a:gd name="T5" fmla="*/ 144 h 362"/>
                <a:gd name="T6" fmla="*/ 0 w 313"/>
                <a:gd name="T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" h="362">
                  <a:moveTo>
                    <a:pt x="0" y="0"/>
                  </a:moveTo>
                  <a:lnTo>
                    <a:pt x="121" y="362"/>
                  </a:lnTo>
                  <a:lnTo>
                    <a:pt x="313" y="14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Freeform 371"/>
            <p:cNvSpPr>
              <a:spLocks/>
            </p:cNvSpPr>
            <p:nvPr/>
          </p:nvSpPr>
          <p:spPr bwMode="auto">
            <a:xfrm>
              <a:off x="3154363" y="3429000"/>
              <a:ext cx="800100" cy="582613"/>
            </a:xfrm>
            <a:custGeom>
              <a:avLst/>
              <a:gdLst>
                <a:gd name="T0" fmla="*/ 383 w 504"/>
                <a:gd name="T1" fmla="*/ 0 h 367"/>
                <a:gd name="T2" fmla="*/ 0 w 504"/>
                <a:gd name="T3" fmla="*/ 246 h 367"/>
                <a:gd name="T4" fmla="*/ 504 w 504"/>
                <a:gd name="T5" fmla="*/ 367 h 367"/>
                <a:gd name="T6" fmla="*/ 383 w 504"/>
                <a:gd name="T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4" h="367">
                  <a:moveTo>
                    <a:pt x="383" y="0"/>
                  </a:moveTo>
                  <a:lnTo>
                    <a:pt x="0" y="246"/>
                  </a:lnTo>
                  <a:lnTo>
                    <a:pt x="504" y="36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Freeform 372"/>
            <p:cNvSpPr>
              <a:spLocks/>
            </p:cNvSpPr>
            <p:nvPr/>
          </p:nvSpPr>
          <p:spPr bwMode="auto">
            <a:xfrm>
              <a:off x="3154363" y="3429000"/>
              <a:ext cx="800100" cy="582613"/>
            </a:xfrm>
            <a:custGeom>
              <a:avLst/>
              <a:gdLst>
                <a:gd name="T0" fmla="*/ 383 w 504"/>
                <a:gd name="T1" fmla="*/ 0 h 367"/>
                <a:gd name="T2" fmla="*/ 0 w 504"/>
                <a:gd name="T3" fmla="*/ 246 h 367"/>
                <a:gd name="T4" fmla="*/ 504 w 504"/>
                <a:gd name="T5" fmla="*/ 367 h 367"/>
                <a:gd name="T6" fmla="*/ 383 w 504"/>
                <a:gd name="T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4" h="367">
                  <a:moveTo>
                    <a:pt x="383" y="0"/>
                  </a:moveTo>
                  <a:lnTo>
                    <a:pt x="0" y="246"/>
                  </a:lnTo>
                  <a:lnTo>
                    <a:pt x="504" y="367"/>
                  </a:lnTo>
                  <a:lnTo>
                    <a:pt x="3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373"/>
            <p:cNvSpPr>
              <a:spLocks/>
            </p:cNvSpPr>
            <p:nvPr/>
          </p:nvSpPr>
          <p:spPr bwMode="auto">
            <a:xfrm>
              <a:off x="3800476" y="3417888"/>
              <a:ext cx="627063" cy="582613"/>
            </a:xfrm>
            <a:custGeom>
              <a:avLst/>
              <a:gdLst>
                <a:gd name="T0" fmla="*/ 0 w 395"/>
                <a:gd name="T1" fmla="*/ 0 h 367"/>
                <a:gd name="T2" fmla="*/ 121 w 395"/>
                <a:gd name="T3" fmla="*/ 367 h 367"/>
                <a:gd name="T4" fmla="*/ 395 w 395"/>
                <a:gd name="T5" fmla="*/ 9 h 367"/>
                <a:gd name="T6" fmla="*/ 0 w 395"/>
                <a:gd name="T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5" h="367">
                  <a:moveTo>
                    <a:pt x="0" y="0"/>
                  </a:moveTo>
                  <a:lnTo>
                    <a:pt x="121" y="367"/>
                  </a:lnTo>
                  <a:lnTo>
                    <a:pt x="39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374"/>
            <p:cNvSpPr>
              <a:spLocks/>
            </p:cNvSpPr>
            <p:nvPr/>
          </p:nvSpPr>
          <p:spPr bwMode="auto">
            <a:xfrm>
              <a:off x="3800476" y="3417888"/>
              <a:ext cx="627063" cy="582613"/>
            </a:xfrm>
            <a:custGeom>
              <a:avLst/>
              <a:gdLst>
                <a:gd name="T0" fmla="*/ 0 w 395"/>
                <a:gd name="T1" fmla="*/ 0 h 367"/>
                <a:gd name="T2" fmla="*/ 121 w 395"/>
                <a:gd name="T3" fmla="*/ 367 h 367"/>
                <a:gd name="T4" fmla="*/ 395 w 395"/>
                <a:gd name="T5" fmla="*/ 9 h 367"/>
                <a:gd name="T6" fmla="*/ 0 w 395"/>
                <a:gd name="T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5" h="367">
                  <a:moveTo>
                    <a:pt x="0" y="0"/>
                  </a:moveTo>
                  <a:lnTo>
                    <a:pt x="121" y="367"/>
                  </a:lnTo>
                  <a:lnTo>
                    <a:pt x="395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Freeform 375"/>
            <p:cNvSpPr>
              <a:spLocks/>
            </p:cNvSpPr>
            <p:nvPr/>
          </p:nvSpPr>
          <p:spPr bwMode="auto">
            <a:xfrm>
              <a:off x="3459163" y="2752725"/>
              <a:ext cx="303213" cy="623888"/>
            </a:xfrm>
            <a:custGeom>
              <a:avLst/>
              <a:gdLst>
                <a:gd name="T0" fmla="*/ 182 w 191"/>
                <a:gd name="T1" fmla="*/ 0 h 393"/>
                <a:gd name="T2" fmla="*/ 0 w 191"/>
                <a:gd name="T3" fmla="*/ 256 h 393"/>
                <a:gd name="T4" fmla="*/ 191 w 191"/>
                <a:gd name="T5" fmla="*/ 393 h 393"/>
                <a:gd name="T6" fmla="*/ 182 w 191"/>
                <a:gd name="T7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393">
                  <a:moveTo>
                    <a:pt x="182" y="0"/>
                  </a:moveTo>
                  <a:lnTo>
                    <a:pt x="0" y="256"/>
                  </a:lnTo>
                  <a:lnTo>
                    <a:pt x="191" y="393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376"/>
            <p:cNvSpPr>
              <a:spLocks/>
            </p:cNvSpPr>
            <p:nvPr/>
          </p:nvSpPr>
          <p:spPr bwMode="auto">
            <a:xfrm>
              <a:off x="3459163" y="2752725"/>
              <a:ext cx="303213" cy="623888"/>
            </a:xfrm>
            <a:custGeom>
              <a:avLst/>
              <a:gdLst>
                <a:gd name="T0" fmla="*/ 182 w 191"/>
                <a:gd name="T1" fmla="*/ 0 h 393"/>
                <a:gd name="T2" fmla="*/ 0 w 191"/>
                <a:gd name="T3" fmla="*/ 256 h 393"/>
                <a:gd name="T4" fmla="*/ 191 w 191"/>
                <a:gd name="T5" fmla="*/ 393 h 393"/>
                <a:gd name="T6" fmla="*/ 182 w 191"/>
                <a:gd name="T7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393">
                  <a:moveTo>
                    <a:pt x="182" y="0"/>
                  </a:moveTo>
                  <a:lnTo>
                    <a:pt x="0" y="256"/>
                  </a:lnTo>
                  <a:lnTo>
                    <a:pt x="191" y="393"/>
                  </a:lnTo>
                  <a:lnTo>
                    <a:pt x="1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Freeform 377"/>
            <p:cNvSpPr>
              <a:spLocks/>
            </p:cNvSpPr>
            <p:nvPr/>
          </p:nvSpPr>
          <p:spPr bwMode="auto">
            <a:xfrm>
              <a:off x="3138488" y="3189288"/>
              <a:ext cx="609600" cy="608013"/>
            </a:xfrm>
            <a:custGeom>
              <a:avLst/>
              <a:gdLst>
                <a:gd name="T0" fmla="*/ 190 w 384"/>
                <a:gd name="T1" fmla="*/ 0 h 383"/>
                <a:gd name="T2" fmla="*/ 0 w 384"/>
                <a:gd name="T3" fmla="*/ 383 h 383"/>
                <a:gd name="T4" fmla="*/ 384 w 384"/>
                <a:gd name="T5" fmla="*/ 137 h 383"/>
                <a:gd name="T6" fmla="*/ 190 w 384"/>
                <a:gd name="T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383">
                  <a:moveTo>
                    <a:pt x="190" y="0"/>
                  </a:moveTo>
                  <a:lnTo>
                    <a:pt x="0" y="383"/>
                  </a:lnTo>
                  <a:lnTo>
                    <a:pt x="384" y="137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DB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378"/>
            <p:cNvSpPr>
              <a:spLocks/>
            </p:cNvSpPr>
            <p:nvPr/>
          </p:nvSpPr>
          <p:spPr bwMode="auto">
            <a:xfrm>
              <a:off x="3138488" y="3189288"/>
              <a:ext cx="609600" cy="608013"/>
            </a:xfrm>
            <a:custGeom>
              <a:avLst/>
              <a:gdLst>
                <a:gd name="T0" fmla="*/ 190 w 384"/>
                <a:gd name="T1" fmla="*/ 0 h 383"/>
                <a:gd name="T2" fmla="*/ 0 w 384"/>
                <a:gd name="T3" fmla="*/ 383 h 383"/>
                <a:gd name="T4" fmla="*/ 384 w 384"/>
                <a:gd name="T5" fmla="*/ 137 h 383"/>
                <a:gd name="T6" fmla="*/ 190 w 384"/>
                <a:gd name="T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383">
                  <a:moveTo>
                    <a:pt x="190" y="0"/>
                  </a:moveTo>
                  <a:lnTo>
                    <a:pt x="0" y="383"/>
                  </a:lnTo>
                  <a:lnTo>
                    <a:pt x="384" y="137"/>
                  </a:lnTo>
                  <a:lnTo>
                    <a:pt x="1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Freeform 379"/>
            <p:cNvSpPr>
              <a:spLocks/>
            </p:cNvSpPr>
            <p:nvPr/>
          </p:nvSpPr>
          <p:spPr bwMode="auto">
            <a:xfrm>
              <a:off x="3773488" y="2760663"/>
              <a:ext cx="646113" cy="638175"/>
            </a:xfrm>
            <a:custGeom>
              <a:avLst/>
              <a:gdLst>
                <a:gd name="T0" fmla="*/ 0 w 407"/>
                <a:gd name="T1" fmla="*/ 0 h 402"/>
                <a:gd name="T2" fmla="*/ 12 w 407"/>
                <a:gd name="T3" fmla="*/ 390 h 402"/>
                <a:gd name="T4" fmla="*/ 407 w 407"/>
                <a:gd name="T5" fmla="*/ 402 h 402"/>
                <a:gd name="T6" fmla="*/ 0 w 407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2">
                  <a:moveTo>
                    <a:pt x="0" y="0"/>
                  </a:moveTo>
                  <a:lnTo>
                    <a:pt x="12" y="390"/>
                  </a:lnTo>
                  <a:lnTo>
                    <a:pt x="407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380"/>
            <p:cNvSpPr>
              <a:spLocks/>
            </p:cNvSpPr>
            <p:nvPr/>
          </p:nvSpPr>
          <p:spPr bwMode="auto">
            <a:xfrm>
              <a:off x="3773488" y="2760663"/>
              <a:ext cx="646113" cy="638175"/>
            </a:xfrm>
            <a:custGeom>
              <a:avLst/>
              <a:gdLst>
                <a:gd name="T0" fmla="*/ 0 w 407"/>
                <a:gd name="T1" fmla="*/ 0 h 402"/>
                <a:gd name="T2" fmla="*/ 12 w 407"/>
                <a:gd name="T3" fmla="*/ 390 h 402"/>
                <a:gd name="T4" fmla="*/ 407 w 407"/>
                <a:gd name="T5" fmla="*/ 402 h 402"/>
                <a:gd name="T6" fmla="*/ 0 w 407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2">
                  <a:moveTo>
                    <a:pt x="0" y="0"/>
                  </a:moveTo>
                  <a:lnTo>
                    <a:pt x="12" y="390"/>
                  </a:lnTo>
                  <a:lnTo>
                    <a:pt x="407" y="4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381"/>
            <p:cNvSpPr>
              <a:spLocks/>
            </p:cNvSpPr>
            <p:nvPr/>
          </p:nvSpPr>
          <p:spPr bwMode="auto">
            <a:xfrm>
              <a:off x="7140576" y="4097338"/>
              <a:ext cx="428625" cy="485775"/>
            </a:xfrm>
            <a:custGeom>
              <a:avLst/>
              <a:gdLst>
                <a:gd name="T0" fmla="*/ 234 w 270"/>
                <a:gd name="T1" fmla="*/ 0 h 306"/>
                <a:gd name="T2" fmla="*/ 0 w 270"/>
                <a:gd name="T3" fmla="*/ 128 h 306"/>
                <a:gd name="T4" fmla="*/ 270 w 270"/>
                <a:gd name="T5" fmla="*/ 306 h 306"/>
                <a:gd name="T6" fmla="*/ 234 w 270"/>
                <a:gd name="T7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0" h="306">
                  <a:moveTo>
                    <a:pt x="234" y="0"/>
                  </a:moveTo>
                  <a:lnTo>
                    <a:pt x="0" y="128"/>
                  </a:lnTo>
                  <a:lnTo>
                    <a:pt x="270" y="306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EE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382"/>
            <p:cNvSpPr>
              <a:spLocks/>
            </p:cNvSpPr>
            <p:nvPr/>
          </p:nvSpPr>
          <p:spPr bwMode="auto">
            <a:xfrm>
              <a:off x="7140576" y="4097338"/>
              <a:ext cx="428625" cy="485775"/>
            </a:xfrm>
            <a:custGeom>
              <a:avLst/>
              <a:gdLst>
                <a:gd name="T0" fmla="*/ 234 w 270"/>
                <a:gd name="T1" fmla="*/ 0 h 306"/>
                <a:gd name="T2" fmla="*/ 0 w 270"/>
                <a:gd name="T3" fmla="*/ 128 h 306"/>
                <a:gd name="T4" fmla="*/ 270 w 270"/>
                <a:gd name="T5" fmla="*/ 306 h 306"/>
                <a:gd name="T6" fmla="*/ 234 w 270"/>
                <a:gd name="T7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0" h="306">
                  <a:moveTo>
                    <a:pt x="234" y="0"/>
                  </a:moveTo>
                  <a:lnTo>
                    <a:pt x="0" y="128"/>
                  </a:lnTo>
                  <a:lnTo>
                    <a:pt x="270" y="306"/>
                  </a:lnTo>
                  <a:lnTo>
                    <a:pt x="2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Freeform 383"/>
            <p:cNvSpPr>
              <a:spLocks/>
            </p:cNvSpPr>
            <p:nvPr/>
          </p:nvSpPr>
          <p:spPr bwMode="auto">
            <a:xfrm>
              <a:off x="7140576" y="4322763"/>
              <a:ext cx="428625" cy="654050"/>
            </a:xfrm>
            <a:custGeom>
              <a:avLst/>
              <a:gdLst>
                <a:gd name="T0" fmla="*/ 0 w 270"/>
                <a:gd name="T1" fmla="*/ 0 h 412"/>
                <a:gd name="T2" fmla="*/ 270 w 270"/>
                <a:gd name="T3" fmla="*/ 412 h 412"/>
                <a:gd name="T4" fmla="*/ 270 w 270"/>
                <a:gd name="T5" fmla="*/ 178 h 412"/>
                <a:gd name="T6" fmla="*/ 0 w 270"/>
                <a:gd name="T7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0" h="412">
                  <a:moveTo>
                    <a:pt x="0" y="0"/>
                  </a:moveTo>
                  <a:lnTo>
                    <a:pt x="270" y="412"/>
                  </a:lnTo>
                  <a:lnTo>
                    <a:pt x="270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384"/>
            <p:cNvSpPr>
              <a:spLocks/>
            </p:cNvSpPr>
            <p:nvPr/>
          </p:nvSpPr>
          <p:spPr bwMode="auto">
            <a:xfrm>
              <a:off x="7140576" y="4322763"/>
              <a:ext cx="428625" cy="654050"/>
            </a:xfrm>
            <a:custGeom>
              <a:avLst/>
              <a:gdLst>
                <a:gd name="T0" fmla="*/ 0 w 270"/>
                <a:gd name="T1" fmla="*/ 0 h 412"/>
                <a:gd name="T2" fmla="*/ 270 w 270"/>
                <a:gd name="T3" fmla="*/ 412 h 412"/>
                <a:gd name="T4" fmla="*/ 270 w 270"/>
                <a:gd name="T5" fmla="*/ 178 h 412"/>
                <a:gd name="T6" fmla="*/ 0 w 270"/>
                <a:gd name="T7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0" h="412">
                  <a:moveTo>
                    <a:pt x="0" y="0"/>
                  </a:moveTo>
                  <a:lnTo>
                    <a:pt x="270" y="412"/>
                  </a:lnTo>
                  <a:lnTo>
                    <a:pt x="270" y="17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Freeform 385"/>
            <p:cNvSpPr>
              <a:spLocks/>
            </p:cNvSpPr>
            <p:nvPr/>
          </p:nvSpPr>
          <p:spPr bwMode="auto">
            <a:xfrm>
              <a:off x="4941888" y="1570038"/>
              <a:ext cx="527050" cy="847725"/>
            </a:xfrm>
            <a:custGeom>
              <a:avLst/>
              <a:gdLst>
                <a:gd name="T0" fmla="*/ 332 w 332"/>
                <a:gd name="T1" fmla="*/ 0 h 534"/>
                <a:gd name="T2" fmla="*/ 0 w 332"/>
                <a:gd name="T3" fmla="*/ 343 h 534"/>
                <a:gd name="T4" fmla="*/ 131 w 332"/>
                <a:gd name="T5" fmla="*/ 534 h 534"/>
                <a:gd name="T6" fmla="*/ 332 w 332"/>
                <a:gd name="T7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2" h="534">
                  <a:moveTo>
                    <a:pt x="332" y="0"/>
                  </a:moveTo>
                  <a:lnTo>
                    <a:pt x="0" y="343"/>
                  </a:lnTo>
                  <a:lnTo>
                    <a:pt x="131" y="53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CEC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386"/>
            <p:cNvSpPr>
              <a:spLocks/>
            </p:cNvSpPr>
            <p:nvPr/>
          </p:nvSpPr>
          <p:spPr bwMode="auto">
            <a:xfrm>
              <a:off x="4941888" y="1570038"/>
              <a:ext cx="527050" cy="847725"/>
            </a:xfrm>
            <a:custGeom>
              <a:avLst/>
              <a:gdLst>
                <a:gd name="T0" fmla="*/ 332 w 332"/>
                <a:gd name="T1" fmla="*/ 0 h 534"/>
                <a:gd name="T2" fmla="*/ 0 w 332"/>
                <a:gd name="T3" fmla="*/ 343 h 534"/>
                <a:gd name="T4" fmla="*/ 131 w 332"/>
                <a:gd name="T5" fmla="*/ 534 h 534"/>
                <a:gd name="T6" fmla="*/ 332 w 332"/>
                <a:gd name="T7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2" h="534">
                  <a:moveTo>
                    <a:pt x="332" y="0"/>
                  </a:moveTo>
                  <a:lnTo>
                    <a:pt x="0" y="343"/>
                  </a:lnTo>
                  <a:lnTo>
                    <a:pt x="131" y="534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Freeform 387"/>
            <p:cNvSpPr>
              <a:spLocks/>
            </p:cNvSpPr>
            <p:nvPr/>
          </p:nvSpPr>
          <p:spPr bwMode="auto">
            <a:xfrm>
              <a:off x="4391026" y="2133600"/>
              <a:ext cx="728663" cy="303213"/>
            </a:xfrm>
            <a:custGeom>
              <a:avLst/>
              <a:gdLst>
                <a:gd name="T0" fmla="*/ 331 w 459"/>
                <a:gd name="T1" fmla="*/ 0 h 191"/>
                <a:gd name="T2" fmla="*/ 0 w 459"/>
                <a:gd name="T3" fmla="*/ 85 h 191"/>
                <a:gd name="T4" fmla="*/ 459 w 459"/>
                <a:gd name="T5" fmla="*/ 191 h 191"/>
                <a:gd name="T6" fmla="*/ 331 w 459"/>
                <a:gd name="T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9" h="191">
                  <a:moveTo>
                    <a:pt x="331" y="0"/>
                  </a:moveTo>
                  <a:lnTo>
                    <a:pt x="0" y="85"/>
                  </a:lnTo>
                  <a:lnTo>
                    <a:pt x="459" y="191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B9BA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388"/>
            <p:cNvSpPr>
              <a:spLocks/>
            </p:cNvSpPr>
            <p:nvPr/>
          </p:nvSpPr>
          <p:spPr bwMode="auto">
            <a:xfrm>
              <a:off x="4391026" y="2133600"/>
              <a:ext cx="728663" cy="303213"/>
            </a:xfrm>
            <a:custGeom>
              <a:avLst/>
              <a:gdLst>
                <a:gd name="T0" fmla="*/ 331 w 459"/>
                <a:gd name="T1" fmla="*/ 0 h 191"/>
                <a:gd name="T2" fmla="*/ 0 w 459"/>
                <a:gd name="T3" fmla="*/ 85 h 191"/>
                <a:gd name="T4" fmla="*/ 459 w 459"/>
                <a:gd name="T5" fmla="*/ 191 h 191"/>
                <a:gd name="T6" fmla="*/ 331 w 459"/>
                <a:gd name="T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9" h="191">
                  <a:moveTo>
                    <a:pt x="331" y="0"/>
                  </a:moveTo>
                  <a:lnTo>
                    <a:pt x="0" y="85"/>
                  </a:lnTo>
                  <a:lnTo>
                    <a:pt x="459" y="191"/>
                  </a:lnTo>
                  <a:lnTo>
                    <a:pt x="3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Freeform 389"/>
            <p:cNvSpPr>
              <a:spLocks/>
            </p:cNvSpPr>
            <p:nvPr/>
          </p:nvSpPr>
          <p:spPr bwMode="auto">
            <a:xfrm>
              <a:off x="5172076" y="1573213"/>
              <a:ext cx="511175" cy="849313"/>
            </a:xfrm>
            <a:custGeom>
              <a:avLst/>
              <a:gdLst>
                <a:gd name="T0" fmla="*/ 201 w 322"/>
                <a:gd name="T1" fmla="*/ 0 h 535"/>
                <a:gd name="T2" fmla="*/ 0 w 322"/>
                <a:gd name="T3" fmla="*/ 535 h 535"/>
                <a:gd name="T4" fmla="*/ 322 w 322"/>
                <a:gd name="T5" fmla="*/ 360 h 535"/>
                <a:gd name="T6" fmla="*/ 201 w 322"/>
                <a:gd name="T7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2" h="535">
                  <a:moveTo>
                    <a:pt x="201" y="0"/>
                  </a:moveTo>
                  <a:lnTo>
                    <a:pt x="0" y="535"/>
                  </a:lnTo>
                  <a:lnTo>
                    <a:pt x="322" y="36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390"/>
            <p:cNvSpPr>
              <a:spLocks/>
            </p:cNvSpPr>
            <p:nvPr/>
          </p:nvSpPr>
          <p:spPr bwMode="auto">
            <a:xfrm>
              <a:off x="5172076" y="1573213"/>
              <a:ext cx="511175" cy="849313"/>
            </a:xfrm>
            <a:custGeom>
              <a:avLst/>
              <a:gdLst>
                <a:gd name="T0" fmla="*/ 201 w 322"/>
                <a:gd name="T1" fmla="*/ 0 h 535"/>
                <a:gd name="T2" fmla="*/ 0 w 322"/>
                <a:gd name="T3" fmla="*/ 535 h 535"/>
                <a:gd name="T4" fmla="*/ 322 w 322"/>
                <a:gd name="T5" fmla="*/ 360 h 535"/>
                <a:gd name="T6" fmla="*/ 201 w 322"/>
                <a:gd name="T7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2" h="535">
                  <a:moveTo>
                    <a:pt x="201" y="0"/>
                  </a:moveTo>
                  <a:lnTo>
                    <a:pt x="0" y="535"/>
                  </a:lnTo>
                  <a:lnTo>
                    <a:pt x="322" y="360"/>
                  </a:lnTo>
                  <a:lnTo>
                    <a:pt x="2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Freeform 391"/>
            <p:cNvSpPr>
              <a:spLocks/>
            </p:cNvSpPr>
            <p:nvPr/>
          </p:nvSpPr>
          <p:spPr bwMode="auto">
            <a:xfrm>
              <a:off x="6351588" y="3022600"/>
              <a:ext cx="769938" cy="684213"/>
            </a:xfrm>
            <a:custGeom>
              <a:avLst/>
              <a:gdLst>
                <a:gd name="T0" fmla="*/ 336 w 485"/>
                <a:gd name="T1" fmla="*/ 0 h 431"/>
                <a:gd name="T2" fmla="*/ 0 w 485"/>
                <a:gd name="T3" fmla="*/ 431 h 431"/>
                <a:gd name="T4" fmla="*/ 485 w 485"/>
                <a:gd name="T5" fmla="*/ 348 h 431"/>
                <a:gd name="T6" fmla="*/ 336 w 485"/>
                <a:gd name="T7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5" h="431">
                  <a:moveTo>
                    <a:pt x="336" y="0"/>
                  </a:moveTo>
                  <a:lnTo>
                    <a:pt x="0" y="431"/>
                  </a:lnTo>
                  <a:lnTo>
                    <a:pt x="485" y="34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E9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392"/>
            <p:cNvSpPr>
              <a:spLocks/>
            </p:cNvSpPr>
            <p:nvPr/>
          </p:nvSpPr>
          <p:spPr bwMode="auto">
            <a:xfrm>
              <a:off x="6351588" y="3022600"/>
              <a:ext cx="769938" cy="684213"/>
            </a:xfrm>
            <a:custGeom>
              <a:avLst/>
              <a:gdLst>
                <a:gd name="T0" fmla="*/ 336 w 485"/>
                <a:gd name="T1" fmla="*/ 0 h 431"/>
                <a:gd name="T2" fmla="*/ 0 w 485"/>
                <a:gd name="T3" fmla="*/ 431 h 431"/>
                <a:gd name="T4" fmla="*/ 485 w 485"/>
                <a:gd name="T5" fmla="*/ 348 h 431"/>
                <a:gd name="T6" fmla="*/ 336 w 485"/>
                <a:gd name="T7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5" h="431">
                  <a:moveTo>
                    <a:pt x="336" y="0"/>
                  </a:moveTo>
                  <a:lnTo>
                    <a:pt x="0" y="431"/>
                  </a:lnTo>
                  <a:lnTo>
                    <a:pt x="485" y="348"/>
                  </a:lnTo>
                  <a:lnTo>
                    <a:pt x="3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Freeform 393"/>
            <p:cNvSpPr>
              <a:spLocks/>
            </p:cNvSpPr>
            <p:nvPr/>
          </p:nvSpPr>
          <p:spPr bwMode="auto">
            <a:xfrm>
              <a:off x="6915151" y="3016250"/>
              <a:ext cx="500063" cy="555625"/>
            </a:xfrm>
            <a:custGeom>
              <a:avLst/>
              <a:gdLst>
                <a:gd name="T0" fmla="*/ 0 w 315"/>
                <a:gd name="T1" fmla="*/ 0 h 350"/>
                <a:gd name="T2" fmla="*/ 149 w 315"/>
                <a:gd name="T3" fmla="*/ 350 h 350"/>
                <a:gd name="T4" fmla="*/ 315 w 315"/>
                <a:gd name="T5" fmla="*/ 296 h 350"/>
                <a:gd name="T6" fmla="*/ 0 w 315"/>
                <a:gd name="T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5" h="350">
                  <a:moveTo>
                    <a:pt x="0" y="0"/>
                  </a:moveTo>
                  <a:lnTo>
                    <a:pt x="149" y="350"/>
                  </a:lnTo>
                  <a:lnTo>
                    <a:pt x="315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394"/>
            <p:cNvSpPr>
              <a:spLocks/>
            </p:cNvSpPr>
            <p:nvPr/>
          </p:nvSpPr>
          <p:spPr bwMode="auto">
            <a:xfrm>
              <a:off x="6915151" y="3016250"/>
              <a:ext cx="500063" cy="555625"/>
            </a:xfrm>
            <a:custGeom>
              <a:avLst/>
              <a:gdLst>
                <a:gd name="T0" fmla="*/ 0 w 315"/>
                <a:gd name="T1" fmla="*/ 0 h 350"/>
                <a:gd name="T2" fmla="*/ 149 w 315"/>
                <a:gd name="T3" fmla="*/ 350 h 350"/>
                <a:gd name="T4" fmla="*/ 315 w 315"/>
                <a:gd name="T5" fmla="*/ 296 h 350"/>
                <a:gd name="T6" fmla="*/ 0 w 315"/>
                <a:gd name="T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5" h="350">
                  <a:moveTo>
                    <a:pt x="0" y="0"/>
                  </a:moveTo>
                  <a:lnTo>
                    <a:pt x="149" y="350"/>
                  </a:lnTo>
                  <a:lnTo>
                    <a:pt x="315" y="29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Freeform 395"/>
            <p:cNvSpPr>
              <a:spLocks/>
            </p:cNvSpPr>
            <p:nvPr/>
          </p:nvSpPr>
          <p:spPr bwMode="auto">
            <a:xfrm>
              <a:off x="6491288" y="2700338"/>
              <a:ext cx="450850" cy="269875"/>
            </a:xfrm>
            <a:custGeom>
              <a:avLst/>
              <a:gdLst>
                <a:gd name="T0" fmla="*/ 284 w 284"/>
                <a:gd name="T1" fmla="*/ 0 h 170"/>
                <a:gd name="T2" fmla="*/ 0 w 284"/>
                <a:gd name="T3" fmla="*/ 42 h 170"/>
                <a:gd name="T4" fmla="*/ 246 w 284"/>
                <a:gd name="T5" fmla="*/ 170 h 170"/>
                <a:gd name="T6" fmla="*/ 284 w 284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" h="170">
                  <a:moveTo>
                    <a:pt x="284" y="0"/>
                  </a:moveTo>
                  <a:lnTo>
                    <a:pt x="0" y="42"/>
                  </a:lnTo>
                  <a:lnTo>
                    <a:pt x="246" y="17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E1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396"/>
            <p:cNvSpPr>
              <a:spLocks/>
            </p:cNvSpPr>
            <p:nvPr/>
          </p:nvSpPr>
          <p:spPr bwMode="auto">
            <a:xfrm>
              <a:off x="6491288" y="2700338"/>
              <a:ext cx="450850" cy="269875"/>
            </a:xfrm>
            <a:custGeom>
              <a:avLst/>
              <a:gdLst>
                <a:gd name="T0" fmla="*/ 284 w 284"/>
                <a:gd name="T1" fmla="*/ 0 h 170"/>
                <a:gd name="T2" fmla="*/ 0 w 284"/>
                <a:gd name="T3" fmla="*/ 42 h 170"/>
                <a:gd name="T4" fmla="*/ 246 w 284"/>
                <a:gd name="T5" fmla="*/ 170 h 170"/>
                <a:gd name="T6" fmla="*/ 284 w 284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" h="170">
                  <a:moveTo>
                    <a:pt x="284" y="0"/>
                  </a:moveTo>
                  <a:lnTo>
                    <a:pt x="0" y="42"/>
                  </a:lnTo>
                  <a:lnTo>
                    <a:pt x="246" y="170"/>
                  </a:lnTo>
                  <a:lnTo>
                    <a:pt x="2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Freeform 397"/>
            <p:cNvSpPr>
              <a:spLocks/>
            </p:cNvSpPr>
            <p:nvPr/>
          </p:nvSpPr>
          <p:spPr bwMode="auto">
            <a:xfrm>
              <a:off x="6911976" y="2700338"/>
              <a:ext cx="588963" cy="269875"/>
            </a:xfrm>
            <a:custGeom>
              <a:avLst/>
              <a:gdLst>
                <a:gd name="T0" fmla="*/ 35 w 371"/>
                <a:gd name="T1" fmla="*/ 0 h 170"/>
                <a:gd name="T2" fmla="*/ 0 w 371"/>
                <a:gd name="T3" fmla="*/ 170 h 170"/>
                <a:gd name="T4" fmla="*/ 371 w 371"/>
                <a:gd name="T5" fmla="*/ 47 h 170"/>
                <a:gd name="T6" fmla="*/ 35 w 371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1" h="170">
                  <a:moveTo>
                    <a:pt x="35" y="0"/>
                  </a:moveTo>
                  <a:lnTo>
                    <a:pt x="0" y="170"/>
                  </a:lnTo>
                  <a:lnTo>
                    <a:pt x="371" y="47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398"/>
            <p:cNvSpPr>
              <a:spLocks/>
            </p:cNvSpPr>
            <p:nvPr/>
          </p:nvSpPr>
          <p:spPr bwMode="auto">
            <a:xfrm>
              <a:off x="6911976" y="2700338"/>
              <a:ext cx="588963" cy="269875"/>
            </a:xfrm>
            <a:custGeom>
              <a:avLst/>
              <a:gdLst>
                <a:gd name="T0" fmla="*/ 35 w 371"/>
                <a:gd name="T1" fmla="*/ 0 h 170"/>
                <a:gd name="T2" fmla="*/ 0 w 371"/>
                <a:gd name="T3" fmla="*/ 170 h 170"/>
                <a:gd name="T4" fmla="*/ 371 w 371"/>
                <a:gd name="T5" fmla="*/ 47 h 170"/>
                <a:gd name="T6" fmla="*/ 35 w 371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1" h="170">
                  <a:moveTo>
                    <a:pt x="35" y="0"/>
                  </a:moveTo>
                  <a:lnTo>
                    <a:pt x="0" y="170"/>
                  </a:lnTo>
                  <a:lnTo>
                    <a:pt x="371" y="47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399"/>
            <p:cNvSpPr>
              <a:spLocks/>
            </p:cNvSpPr>
            <p:nvPr/>
          </p:nvSpPr>
          <p:spPr bwMode="auto">
            <a:xfrm>
              <a:off x="6235701" y="3008313"/>
              <a:ext cx="622300" cy="684213"/>
            </a:xfrm>
            <a:custGeom>
              <a:avLst/>
              <a:gdLst>
                <a:gd name="T0" fmla="*/ 392 w 392"/>
                <a:gd name="T1" fmla="*/ 0 h 431"/>
                <a:gd name="T2" fmla="*/ 0 w 392"/>
                <a:gd name="T3" fmla="*/ 47 h 431"/>
                <a:gd name="T4" fmla="*/ 56 w 392"/>
                <a:gd name="T5" fmla="*/ 431 h 431"/>
                <a:gd name="T6" fmla="*/ 392 w 392"/>
                <a:gd name="T7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2" h="431">
                  <a:moveTo>
                    <a:pt x="392" y="0"/>
                  </a:moveTo>
                  <a:lnTo>
                    <a:pt x="0" y="47"/>
                  </a:lnTo>
                  <a:lnTo>
                    <a:pt x="56" y="431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ED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400"/>
            <p:cNvSpPr>
              <a:spLocks/>
            </p:cNvSpPr>
            <p:nvPr/>
          </p:nvSpPr>
          <p:spPr bwMode="auto">
            <a:xfrm>
              <a:off x="6235701" y="3008313"/>
              <a:ext cx="622300" cy="684213"/>
            </a:xfrm>
            <a:custGeom>
              <a:avLst/>
              <a:gdLst>
                <a:gd name="T0" fmla="*/ 392 w 392"/>
                <a:gd name="T1" fmla="*/ 0 h 431"/>
                <a:gd name="T2" fmla="*/ 0 w 392"/>
                <a:gd name="T3" fmla="*/ 47 h 431"/>
                <a:gd name="T4" fmla="*/ 56 w 392"/>
                <a:gd name="T5" fmla="*/ 431 h 431"/>
                <a:gd name="T6" fmla="*/ 392 w 392"/>
                <a:gd name="T7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2" h="431">
                  <a:moveTo>
                    <a:pt x="392" y="0"/>
                  </a:moveTo>
                  <a:lnTo>
                    <a:pt x="0" y="47"/>
                  </a:lnTo>
                  <a:lnTo>
                    <a:pt x="56" y="431"/>
                  </a:lnTo>
                  <a:lnTo>
                    <a:pt x="3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Freeform 401"/>
            <p:cNvSpPr>
              <a:spLocks/>
            </p:cNvSpPr>
            <p:nvPr/>
          </p:nvSpPr>
          <p:spPr bwMode="auto">
            <a:xfrm>
              <a:off x="6926263" y="2797175"/>
              <a:ext cx="585788" cy="665163"/>
            </a:xfrm>
            <a:custGeom>
              <a:avLst/>
              <a:gdLst>
                <a:gd name="T0" fmla="*/ 369 w 369"/>
                <a:gd name="T1" fmla="*/ 0 h 419"/>
                <a:gd name="T2" fmla="*/ 0 w 369"/>
                <a:gd name="T3" fmla="*/ 123 h 419"/>
                <a:gd name="T4" fmla="*/ 312 w 369"/>
                <a:gd name="T5" fmla="*/ 419 h 419"/>
                <a:gd name="T6" fmla="*/ 369 w 369"/>
                <a:gd name="T7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" h="419">
                  <a:moveTo>
                    <a:pt x="369" y="0"/>
                  </a:moveTo>
                  <a:lnTo>
                    <a:pt x="0" y="123"/>
                  </a:lnTo>
                  <a:lnTo>
                    <a:pt x="312" y="41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402"/>
            <p:cNvSpPr>
              <a:spLocks/>
            </p:cNvSpPr>
            <p:nvPr/>
          </p:nvSpPr>
          <p:spPr bwMode="auto">
            <a:xfrm>
              <a:off x="6926263" y="2797175"/>
              <a:ext cx="585788" cy="665163"/>
            </a:xfrm>
            <a:custGeom>
              <a:avLst/>
              <a:gdLst>
                <a:gd name="T0" fmla="*/ 369 w 369"/>
                <a:gd name="T1" fmla="*/ 0 h 419"/>
                <a:gd name="T2" fmla="*/ 0 w 369"/>
                <a:gd name="T3" fmla="*/ 123 h 419"/>
                <a:gd name="T4" fmla="*/ 312 w 369"/>
                <a:gd name="T5" fmla="*/ 419 h 419"/>
                <a:gd name="T6" fmla="*/ 369 w 369"/>
                <a:gd name="T7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" h="419">
                  <a:moveTo>
                    <a:pt x="369" y="0"/>
                  </a:moveTo>
                  <a:lnTo>
                    <a:pt x="0" y="123"/>
                  </a:lnTo>
                  <a:lnTo>
                    <a:pt x="312" y="419"/>
                  </a:lnTo>
                  <a:lnTo>
                    <a:pt x="3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Freeform 403"/>
            <p:cNvSpPr>
              <a:spLocks/>
            </p:cNvSpPr>
            <p:nvPr/>
          </p:nvSpPr>
          <p:spPr bwMode="auto">
            <a:xfrm>
              <a:off x="6238876" y="2779713"/>
              <a:ext cx="623888" cy="277813"/>
            </a:xfrm>
            <a:custGeom>
              <a:avLst/>
              <a:gdLst>
                <a:gd name="T0" fmla="*/ 147 w 393"/>
                <a:gd name="T1" fmla="*/ 0 h 175"/>
                <a:gd name="T2" fmla="*/ 0 w 393"/>
                <a:gd name="T3" fmla="*/ 175 h 175"/>
                <a:gd name="T4" fmla="*/ 393 w 393"/>
                <a:gd name="T5" fmla="*/ 127 h 175"/>
                <a:gd name="T6" fmla="*/ 147 w 393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3" h="175">
                  <a:moveTo>
                    <a:pt x="147" y="0"/>
                  </a:moveTo>
                  <a:lnTo>
                    <a:pt x="0" y="175"/>
                  </a:lnTo>
                  <a:lnTo>
                    <a:pt x="393" y="12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404"/>
            <p:cNvSpPr>
              <a:spLocks/>
            </p:cNvSpPr>
            <p:nvPr/>
          </p:nvSpPr>
          <p:spPr bwMode="auto">
            <a:xfrm>
              <a:off x="6238876" y="2779713"/>
              <a:ext cx="623888" cy="277813"/>
            </a:xfrm>
            <a:custGeom>
              <a:avLst/>
              <a:gdLst>
                <a:gd name="T0" fmla="*/ 147 w 393"/>
                <a:gd name="T1" fmla="*/ 0 h 175"/>
                <a:gd name="T2" fmla="*/ 0 w 393"/>
                <a:gd name="T3" fmla="*/ 175 h 175"/>
                <a:gd name="T4" fmla="*/ 393 w 393"/>
                <a:gd name="T5" fmla="*/ 127 h 175"/>
                <a:gd name="T6" fmla="*/ 147 w 393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3" h="175">
                  <a:moveTo>
                    <a:pt x="147" y="0"/>
                  </a:moveTo>
                  <a:lnTo>
                    <a:pt x="0" y="175"/>
                  </a:lnTo>
                  <a:lnTo>
                    <a:pt x="393" y="127"/>
                  </a:lnTo>
                  <a:lnTo>
                    <a:pt x="1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405"/>
            <p:cNvSpPr>
              <a:spLocks/>
            </p:cNvSpPr>
            <p:nvPr/>
          </p:nvSpPr>
          <p:spPr bwMode="auto">
            <a:xfrm>
              <a:off x="2805113" y="201613"/>
              <a:ext cx="349250" cy="477838"/>
            </a:xfrm>
            <a:custGeom>
              <a:avLst/>
              <a:gdLst>
                <a:gd name="T0" fmla="*/ 220 w 220"/>
                <a:gd name="T1" fmla="*/ 0 h 301"/>
                <a:gd name="T2" fmla="*/ 0 w 220"/>
                <a:gd name="T3" fmla="*/ 31 h 301"/>
                <a:gd name="T4" fmla="*/ 0 w 220"/>
                <a:gd name="T5" fmla="*/ 208 h 301"/>
                <a:gd name="T6" fmla="*/ 175 w 220"/>
                <a:gd name="T7" fmla="*/ 301 h 301"/>
                <a:gd name="T8" fmla="*/ 220 w 220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301">
                  <a:moveTo>
                    <a:pt x="220" y="0"/>
                  </a:moveTo>
                  <a:lnTo>
                    <a:pt x="0" y="31"/>
                  </a:lnTo>
                  <a:lnTo>
                    <a:pt x="0" y="208"/>
                  </a:lnTo>
                  <a:lnTo>
                    <a:pt x="175" y="301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EE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Freeform 407"/>
            <p:cNvSpPr>
              <a:spLocks/>
            </p:cNvSpPr>
            <p:nvPr/>
          </p:nvSpPr>
          <p:spPr bwMode="auto">
            <a:xfrm>
              <a:off x="2805113" y="201613"/>
              <a:ext cx="349250" cy="477838"/>
            </a:xfrm>
            <a:custGeom>
              <a:avLst/>
              <a:gdLst>
                <a:gd name="T0" fmla="*/ 220 w 220"/>
                <a:gd name="T1" fmla="*/ 0 h 301"/>
                <a:gd name="T2" fmla="*/ 0 w 220"/>
                <a:gd name="T3" fmla="*/ 31 h 301"/>
                <a:gd name="T4" fmla="*/ 0 w 220"/>
                <a:gd name="T5" fmla="*/ 208 h 301"/>
                <a:gd name="T6" fmla="*/ 175 w 220"/>
                <a:gd name="T7" fmla="*/ 301 h 301"/>
                <a:gd name="T8" fmla="*/ 220 w 220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301">
                  <a:moveTo>
                    <a:pt x="220" y="0"/>
                  </a:moveTo>
                  <a:lnTo>
                    <a:pt x="0" y="31"/>
                  </a:lnTo>
                  <a:lnTo>
                    <a:pt x="0" y="208"/>
                  </a:lnTo>
                  <a:lnTo>
                    <a:pt x="175" y="301"/>
                  </a:lnTo>
                  <a:lnTo>
                    <a:pt x="2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Freeform 408"/>
            <p:cNvSpPr>
              <a:spLocks/>
            </p:cNvSpPr>
            <p:nvPr/>
          </p:nvSpPr>
          <p:spPr bwMode="auto">
            <a:xfrm>
              <a:off x="5408613" y="2733675"/>
              <a:ext cx="654050" cy="252413"/>
            </a:xfrm>
            <a:custGeom>
              <a:avLst/>
              <a:gdLst>
                <a:gd name="T0" fmla="*/ 0 w 412"/>
                <a:gd name="T1" fmla="*/ 0 h 159"/>
                <a:gd name="T2" fmla="*/ 187 w 412"/>
                <a:gd name="T3" fmla="*/ 159 h 159"/>
                <a:gd name="T4" fmla="*/ 412 w 412"/>
                <a:gd name="T5" fmla="*/ 64 h 159"/>
                <a:gd name="T6" fmla="*/ 0 w 412"/>
                <a:gd name="T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159">
                  <a:moveTo>
                    <a:pt x="0" y="0"/>
                  </a:moveTo>
                  <a:lnTo>
                    <a:pt x="187" y="159"/>
                  </a:lnTo>
                  <a:lnTo>
                    <a:pt x="412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409"/>
            <p:cNvSpPr>
              <a:spLocks/>
            </p:cNvSpPr>
            <p:nvPr/>
          </p:nvSpPr>
          <p:spPr bwMode="auto">
            <a:xfrm>
              <a:off x="5408613" y="2733675"/>
              <a:ext cx="654050" cy="252413"/>
            </a:xfrm>
            <a:custGeom>
              <a:avLst/>
              <a:gdLst>
                <a:gd name="T0" fmla="*/ 0 w 412"/>
                <a:gd name="T1" fmla="*/ 0 h 159"/>
                <a:gd name="T2" fmla="*/ 187 w 412"/>
                <a:gd name="T3" fmla="*/ 159 h 159"/>
                <a:gd name="T4" fmla="*/ 412 w 412"/>
                <a:gd name="T5" fmla="*/ 64 h 159"/>
                <a:gd name="T6" fmla="*/ 0 w 412"/>
                <a:gd name="T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159">
                  <a:moveTo>
                    <a:pt x="0" y="0"/>
                  </a:moveTo>
                  <a:lnTo>
                    <a:pt x="187" y="159"/>
                  </a:lnTo>
                  <a:lnTo>
                    <a:pt x="412" y="6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Freeform 410"/>
            <p:cNvSpPr>
              <a:spLocks/>
            </p:cNvSpPr>
            <p:nvPr/>
          </p:nvSpPr>
          <p:spPr bwMode="auto">
            <a:xfrm>
              <a:off x="5408613" y="2185988"/>
              <a:ext cx="654050" cy="627063"/>
            </a:xfrm>
            <a:custGeom>
              <a:avLst/>
              <a:gdLst>
                <a:gd name="T0" fmla="*/ 187 w 412"/>
                <a:gd name="T1" fmla="*/ 0 h 395"/>
                <a:gd name="T2" fmla="*/ 0 w 412"/>
                <a:gd name="T3" fmla="*/ 331 h 395"/>
                <a:gd name="T4" fmla="*/ 412 w 412"/>
                <a:gd name="T5" fmla="*/ 395 h 395"/>
                <a:gd name="T6" fmla="*/ 187 w 412"/>
                <a:gd name="T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395">
                  <a:moveTo>
                    <a:pt x="187" y="0"/>
                  </a:moveTo>
                  <a:lnTo>
                    <a:pt x="0" y="331"/>
                  </a:lnTo>
                  <a:lnTo>
                    <a:pt x="412" y="395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411"/>
            <p:cNvSpPr>
              <a:spLocks/>
            </p:cNvSpPr>
            <p:nvPr/>
          </p:nvSpPr>
          <p:spPr bwMode="auto">
            <a:xfrm>
              <a:off x="5408613" y="2185988"/>
              <a:ext cx="654050" cy="627063"/>
            </a:xfrm>
            <a:custGeom>
              <a:avLst/>
              <a:gdLst>
                <a:gd name="T0" fmla="*/ 187 w 412"/>
                <a:gd name="T1" fmla="*/ 0 h 395"/>
                <a:gd name="T2" fmla="*/ 0 w 412"/>
                <a:gd name="T3" fmla="*/ 331 h 395"/>
                <a:gd name="T4" fmla="*/ 412 w 412"/>
                <a:gd name="T5" fmla="*/ 395 h 395"/>
                <a:gd name="T6" fmla="*/ 187 w 412"/>
                <a:gd name="T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395">
                  <a:moveTo>
                    <a:pt x="187" y="0"/>
                  </a:moveTo>
                  <a:lnTo>
                    <a:pt x="0" y="331"/>
                  </a:lnTo>
                  <a:lnTo>
                    <a:pt x="412" y="395"/>
                  </a:lnTo>
                  <a:lnTo>
                    <a:pt x="1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Freeform 412"/>
            <p:cNvSpPr>
              <a:spLocks/>
            </p:cNvSpPr>
            <p:nvPr/>
          </p:nvSpPr>
          <p:spPr bwMode="auto">
            <a:xfrm>
              <a:off x="5167313" y="2178050"/>
              <a:ext cx="511175" cy="522288"/>
            </a:xfrm>
            <a:custGeom>
              <a:avLst/>
              <a:gdLst>
                <a:gd name="T0" fmla="*/ 322 w 322"/>
                <a:gd name="T1" fmla="*/ 0 h 329"/>
                <a:gd name="T2" fmla="*/ 0 w 322"/>
                <a:gd name="T3" fmla="*/ 173 h 329"/>
                <a:gd name="T4" fmla="*/ 135 w 322"/>
                <a:gd name="T5" fmla="*/ 329 h 329"/>
                <a:gd name="T6" fmla="*/ 322 w 322"/>
                <a:gd name="T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2" h="329">
                  <a:moveTo>
                    <a:pt x="322" y="0"/>
                  </a:moveTo>
                  <a:lnTo>
                    <a:pt x="0" y="173"/>
                  </a:lnTo>
                  <a:lnTo>
                    <a:pt x="135" y="329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413"/>
            <p:cNvSpPr>
              <a:spLocks/>
            </p:cNvSpPr>
            <p:nvPr/>
          </p:nvSpPr>
          <p:spPr bwMode="auto">
            <a:xfrm>
              <a:off x="5167313" y="2178050"/>
              <a:ext cx="511175" cy="522288"/>
            </a:xfrm>
            <a:custGeom>
              <a:avLst/>
              <a:gdLst>
                <a:gd name="T0" fmla="*/ 322 w 322"/>
                <a:gd name="T1" fmla="*/ 0 h 329"/>
                <a:gd name="T2" fmla="*/ 0 w 322"/>
                <a:gd name="T3" fmla="*/ 173 h 329"/>
                <a:gd name="T4" fmla="*/ 135 w 322"/>
                <a:gd name="T5" fmla="*/ 329 h 329"/>
                <a:gd name="T6" fmla="*/ 322 w 322"/>
                <a:gd name="T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2" h="329">
                  <a:moveTo>
                    <a:pt x="322" y="0"/>
                  </a:moveTo>
                  <a:lnTo>
                    <a:pt x="0" y="173"/>
                  </a:lnTo>
                  <a:lnTo>
                    <a:pt x="135" y="329"/>
                  </a:lnTo>
                  <a:lnTo>
                    <a:pt x="3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Freeform 414"/>
            <p:cNvSpPr>
              <a:spLocks/>
            </p:cNvSpPr>
            <p:nvPr/>
          </p:nvSpPr>
          <p:spPr bwMode="auto">
            <a:xfrm>
              <a:off x="5265738" y="2749550"/>
              <a:ext cx="417513" cy="539750"/>
            </a:xfrm>
            <a:custGeom>
              <a:avLst/>
              <a:gdLst>
                <a:gd name="T0" fmla="*/ 76 w 263"/>
                <a:gd name="T1" fmla="*/ 0 h 340"/>
                <a:gd name="T2" fmla="*/ 0 w 263"/>
                <a:gd name="T3" fmla="*/ 340 h 340"/>
                <a:gd name="T4" fmla="*/ 263 w 263"/>
                <a:gd name="T5" fmla="*/ 156 h 340"/>
                <a:gd name="T6" fmla="*/ 76 w 263"/>
                <a:gd name="T7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" h="340">
                  <a:moveTo>
                    <a:pt x="76" y="0"/>
                  </a:moveTo>
                  <a:lnTo>
                    <a:pt x="0" y="340"/>
                  </a:lnTo>
                  <a:lnTo>
                    <a:pt x="263" y="15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E1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415"/>
            <p:cNvSpPr>
              <a:spLocks/>
            </p:cNvSpPr>
            <p:nvPr/>
          </p:nvSpPr>
          <p:spPr bwMode="auto">
            <a:xfrm>
              <a:off x="5265738" y="2749550"/>
              <a:ext cx="417513" cy="539750"/>
            </a:xfrm>
            <a:custGeom>
              <a:avLst/>
              <a:gdLst>
                <a:gd name="T0" fmla="*/ 76 w 263"/>
                <a:gd name="T1" fmla="*/ 0 h 340"/>
                <a:gd name="T2" fmla="*/ 0 w 263"/>
                <a:gd name="T3" fmla="*/ 340 h 340"/>
                <a:gd name="T4" fmla="*/ 263 w 263"/>
                <a:gd name="T5" fmla="*/ 156 h 340"/>
                <a:gd name="T6" fmla="*/ 76 w 263"/>
                <a:gd name="T7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" h="340">
                  <a:moveTo>
                    <a:pt x="76" y="0"/>
                  </a:moveTo>
                  <a:lnTo>
                    <a:pt x="0" y="340"/>
                  </a:lnTo>
                  <a:lnTo>
                    <a:pt x="263" y="156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Freeform 416"/>
            <p:cNvSpPr>
              <a:spLocks/>
            </p:cNvSpPr>
            <p:nvPr/>
          </p:nvSpPr>
          <p:spPr bwMode="auto">
            <a:xfrm>
              <a:off x="6126163" y="4924425"/>
              <a:ext cx="684213" cy="566738"/>
            </a:xfrm>
            <a:custGeom>
              <a:avLst/>
              <a:gdLst>
                <a:gd name="T0" fmla="*/ 431 w 431"/>
                <a:gd name="T1" fmla="*/ 0 h 357"/>
                <a:gd name="T2" fmla="*/ 0 w 431"/>
                <a:gd name="T3" fmla="*/ 187 h 357"/>
                <a:gd name="T4" fmla="*/ 227 w 431"/>
                <a:gd name="T5" fmla="*/ 357 h 357"/>
                <a:gd name="T6" fmla="*/ 431 w 431"/>
                <a:gd name="T7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1" h="357">
                  <a:moveTo>
                    <a:pt x="431" y="0"/>
                  </a:moveTo>
                  <a:lnTo>
                    <a:pt x="0" y="187"/>
                  </a:lnTo>
                  <a:lnTo>
                    <a:pt x="227" y="357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DC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417"/>
            <p:cNvSpPr>
              <a:spLocks/>
            </p:cNvSpPr>
            <p:nvPr/>
          </p:nvSpPr>
          <p:spPr bwMode="auto">
            <a:xfrm>
              <a:off x="6126163" y="4924425"/>
              <a:ext cx="684213" cy="566738"/>
            </a:xfrm>
            <a:custGeom>
              <a:avLst/>
              <a:gdLst>
                <a:gd name="T0" fmla="*/ 431 w 431"/>
                <a:gd name="T1" fmla="*/ 0 h 357"/>
                <a:gd name="T2" fmla="*/ 0 w 431"/>
                <a:gd name="T3" fmla="*/ 187 h 357"/>
                <a:gd name="T4" fmla="*/ 227 w 431"/>
                <a:gd name="T5" fmla="*/ 357 h 357"/>
                <a:gd name="T6" fmla="*/ 431 w 431"/>
                <a:gd name="T7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1" h="357">
                  <a:moveTo>
                    <a:pt x="431" y="0"/>
                  </a:moveTo>
                  <a:lnTo>
                    <a:pt x="0" y="187"/>
                  </a:lnTo>
                  <a:lnTo>
                    <a:pt x="227" y="357"/>
                  </a:lnTo>
                  <a:lnTo>
                    <a:pt x="4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Freeform 418"/>
            <p:cNvSpPr>
              <a:spLocks/>
            </p:cNvSpPr>
            <p:nvPr/>
          </p:nvSpPr>
          <p:spPr bwMode="auto">
            <a:xfrm>
              <a:off x="5881688" y="4660900"/>
              <a:ext cx="609600" cy="530225"/>
            </a:xfrm>
            <a:custGeom>
              <a:avLst/>
              <a:gdLst>
                <a:gd name="T0" fmla="*/ 384 w 384"/>
                <a:gd name="T1" fmla="*/ 0 h 334"/>
                <a:gd name="T2" fmla="*/ 0 w 384"/>
                <a:gd name="T3" fmla="*/ 59 h 334"/>
                <a:gd name="T4" fmla="*/ 137 w 384"/>
                <a:gd name="T5" fmla="*/ 334 h 334"/>
                <a:gd name="T6" fmla="*/ 384 w 384"/>
                <a:gd name="T7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334">
                  <a:moveTo>
                    <a:pt x="384" y="0"/>
                  </a:moveTo>
                  <a:lnTo>
                    <a:pt x="0" y="59"/>
                  </a:lnTo>
                  <a:lnTo>
                    <a:pt x="137" y="33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EE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419"/>
            <p:cNvSpPr>
              <a:spLocks/>
            </p:cNvSpPr>
            <p:nvPr/>
          </p:nvSpPr>
          <p:spPr bwMode="auto">
            <a:xfrm>
              <a:off x="5881688" y="4660900"/>
              <a:ext cx="609600" cy="530225"/>
            </a:xfrm>
            <a:custGeom>
              <a:avLst/>
              <a:gdLst>
                <a:gd name="T0" fmla="*/ 384 w 384"/>
                <a:gd name="T1" fmla="*/ 0 h 334"/>
                <a:gd name="T2" fmla="*/ 0 w 384"/>
                <a:gd name="T3" fmla="*/ 59 h 334"/>
                <a:gd name="T4" fmla="*/ 137 w 384"/>
                <a:gd name="T5" fmla="*/ 334 h 334"/>
                <a:gd name="T6" fmla="*/ 384 w 384"/>
                <a:gd name="T7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334">
                  <a:moveTo>
                    <a:pt x="384" y="0"/>
                  </a:moveTo>
                  <a:lnTo>
                    <a:pt x="0" y="59"/>
                  </a:lnTo>
                  <a:lnTo>
                    <a:pt x="137" y="334"/>
                  </a:lnTo>
                  <a:lnTo>
                    <a:pt x="3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Freeform 420"/>
            <p:cNvSpPr>
              <a:spLocks/>
            </p:cNvSpPr>
            <p:nvPr/>
          </p:nvSpPr>
          <p:spPr bwMode="auto">
            <a:xfrm>
              <a:off x="5535613" y="4767263"/>
              <a:ext cx="533400" cy="434975"/>
            </a:xfrm>
            <a:custGeom>
              <a:avLst/>
              <a:gdLst>
                <a:gd name="T0" fmla="*/ 202 w 336"/>
                <a:gd name="T1" fmla="*/ 0 h 274"/>
                <a:gd name="T2" fmla="*/ 0 w 336"/>
                <a:gd name="T3" fmla="*/ 187 h 274"/>
                <a:gd name="T4" fmla="*/ 336 w 336"/>
                <a:gd name="T5" fmla="*/ 274 h 274"/>
                <a:gd name="T6" fmla="*/ 202 w 336"/>
                <a:gd name="T7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274">
                  <a:moveTo>
                    <a:pt x="202" y="0"/>
                  </a:moveTo>
                  <a:lnTo>
                    <a:pt x="0" y="187"/>
                  </a:lnTo>
                  <a:lnTo>
                    <a:pt x="336" y="27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EE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421"/>
            <p:cNvSpPr>
              <a:spLocks/>
            </p:cNvSpPr>
            <p:nvPr/>
          </p:nvSpPr>
          <p:spPr bwMode="auto">
            <a:xfrm>
              <a:off x="5535613" y="4767263"/>
              <a:ext cx="533400" cy="434975"/>
            </a:xfrm>
            <a:custGeom>
              <a:avLst/>
              <a:gdLst>
                <a:gd name="T0" fmla="*/ 202 w 336"/>
                <a:gd name="T1" fmla="*/ 0 h 274"/>
                <a:gd name="T2" fmla="*/ 0 w 336"/>
                <a:gd name="T3" fmla="*/ 187 h 274"/>
                <a:gd name="T4" fmla="*/ 336 w 336"/>
                <a:gd name="T5" fmla="*/ 274 h 274"/>
                <a:gd name="T6" fmla="*/ 202 w 336"/>
                <a:gd name="T7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274">
                  <a:moveTo>
                    <a:pt x="202" y="0"/>
                  </a:moveTo>
                  <a:lnTo>
                    <a:pt x="0" y="187"/>
                  </a:lnTo>
                  <a:lnTo>
                    <a:pt x="336" y="274"/>
                  </a:lnTo>
                  <a:lnTo>
                    <a:pt x="2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Freeform 422"/>
            <p:cNvSpPr>
              <a:spLocks/>
            </p:cNvSpPr>
            <p:nvPr/>
          </p:nvSpPr>
          <p:spPr bwMode="auto">
            <a:xfrm>
              <a:off x="5532438" y="5086350"/>
              <a:ext cx="536575" cy="457200"/>
            </a:xfrm>
            <a:custGeom>
              <a:avLst/>
              <a:gdLst>
                <a:gd name="T0" fmla="*/ 0 w 338"/>
                <a:gd name="T1" fmla="*/ 0 h 288"/>
                <a:gd name="T2" fmla="*/ 151 w 338"/>
                <a:gd name="T3" fmla="*/ 288 h 288"/>
                <a:gd name="T4" fmla="*/ 338 w 338"/>
                <a:gd name="T5" fmla="*/ 87 h 288"/>
                <a:gd name="T6" fmla="*/ 0 w 338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" h="288">
                  <a:moveTo>
                    <a:pt x="0" y="0"/>
                  </a:moveTo>
                  <a:lnTo>
                    <a:pt x="151" y="288"/>
                  </a:lnTo>
                  <a:lnTo>
                    <a:pt x="338" y="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423"/>
            <p:cNvSpPr>
              <a:spLocks/>
            </p:cNvSpPr>
            <p:nvPr/>
          </p:nvSpPr>
          <p:spPr bwMode="auto">
            <a:xfrm>
              <a:off x="5532438" y="5086350"/>
              <a:ext cx="536575" cy="457200"/>
            </a:xfrm>
            <a:custGeom>
              <a:avLst/>
              <a:gdLst>
                <a:gd name="T0" fmla="*/ 0 w 338"/>
                <a:gd name="T1" fmla="*/ 0 h 288"/>
                <a:gd name="T2" fmla="*/ 151 w 338"/>
                <a:gd name="T3" fmla="*/ 288 h 288"/>
                <a:gd name="T4" fmla="*/ 338 w 338"/>
                <a:gd name="T5" fmla="*/ 87 h 288"/>
                <a:gd name="T6" fmla="*/ 0 w 338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" h="288">
                  <a:moveTo>
                    <a:pt x="0" y="0"/>
                  </a:moveTo>
                  <a:lnTo>
                    <a:pt x="151" y="288"/>
                  </a:lnTo>
                  <a:lnTo>
                    <a:pt x="338" y="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Freeform 424"/>
            <p:cNvSpPr>
              <a:spLocks/>
            </p:cNvSpPr>
            <p:nvPr/>
          </p:nvSpPr>
          <p:spPr bwMode="auto">
            <a:xfrm>
              <a:off x="6126163" y="4665663"/>
              <a:ext cx="687388" cy="528638"/>
            </a:xfrm>
            <a:custGeom>
              <a:avLst/>
              <a:gdLst>
                <a:gd name="T0" fmla="*/ 246 w 433"/>
                <a:gd name="T1" fmla="*/ 0 h 333"/>
                <a:gd name="T2" fmla="*/ 0 w 433"/>
                <a:gd name="T3" fmla="*/ 333 h 333"/>
                <a:gd name="T4" fmla="*/ 433 w 433"/>
                <a:gd name="T5" fmla="*/ 149 h 333"/>
                <a:gd name="T6" fmla="*/ 246 w 433"/>
                <a:gd name="T7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333">
                  <a:moveTo>
                    <a:pt x="246" y="0"/>
                  </a:moveTo>
                  <a:lnTo>
                    <a:pt x="0" y="333"/>
                  </a:lnTo>
                  <a:lnTo>
                    <a:pt x="433" y="14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3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Freeform 425"/>
            <p:cNvSpPr>
              <a:spLocks/>
            </p:cNvSpPr>
            <p:nvPr/>
          </p:nvSpPr>
          <p:spPr bwMode="auto">
            <a:xfrm>
              <a:off x="6126163" y="4665663"/>
              <a:ext cx="687388" cy="528638"/>
            </a:xfrm>
            <a:custGeom>
              <a:avLst/>
              <a:gdLst>
                <a:gd name="T0" fmla="*/ 246 w 433"/>
                <a:gd name="T1" fmla="*/ 0 h 333"/>
                <a:gd name="T2" fmla="*/ 0 w 433"/>
                <a:gd name="T3" fmla="*/ 333 h 333"/>
                <a:gd name="T4" fmla="*/ 433 w 433"/>
                <a:gd name="T5" fmla="*/ 149 h 333"/>
                <a:gd name="T6" fmla="*/ 246 w 433"/>
                <a:gd name="T7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333">
                  <a:moveTo>
                    <a:pt x="246" y="0"/>
                  </a:moveTo>
                  <a:lnTo>
                    <a:pt x="0" y="333"/>
                  </a:lnTo>
                  <a:lnTo>
                    <a:pt x="433" y="149"/>
                  </a:lnTo>
                  <a:lnTo>
                    <a:pt x="2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Freeform 426"/>
            <p:cNvSpPr>
              <a:spLocks/>
            </p:cNvSpPr>
            <p:nvPr/>
          </p:nvSpPr>
          <p:spPr bwMode="auto">
            <a:xfrm>
              <a:off x="5799138" y="5240338"/>
              <a:ext cx="657225" cy="315913"/>
            </a:xfrm>
            <a:custGeom>
              <a:avLst/>
              <a:gdLst>
                <a:gd name="T0" fmla="*/ 187 w 414"/>
                <a:gd name="T1" fmla="*/ 0 h 199"/>
                <a:gd name="T2" fmla="*/ 0 w 414"/>
                <a:gd name="T3" fmla="*/ 199 h 199"/>
                <a:gd name="T4" fmla="*/ 414 w 414"/>
                <a:gd name="T5" fmla="*/ 170 h 199"/>
                <a:gd name="T6" fmla="*/ 187 w 414"/>
                <a:gd name="T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199">
                  <a:moveTo>
                    <a:pt x="187" y="0"/>
                  </a:moveTo>
                  <a:lnTo>
                    <a:pt x="0" y="199"/>
                  </a:lnTo>
                  <a:lnTo>
                    <a:pt x="414" y="17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Freeform 427"/>
            <p:cNvSpPr>
              <a:spLocks/>
            </p:cNvSpPr>
            <p:nvPr/>
          </p:nvSpPr>
          <p:spPr bwMode="auto">
            <a:xfrm>
              <a:off x="5799138" y="5240338"/>
              <a:ext cx="657225" cy="315913"/>
            </a:xfrm>
            <a:custGeom>
              <a:avLst/>
              <a:gdLst>
                <a:gd name="T0" fmla="*/ 187 w 414"/>
                <a:gd name="T1" fmla="*/ 0 h 199"/>
                <a:gd name="T2" fmla="*/ 0 w 414"/>
                <a:gd name="T3" fmla="*/ 199 h 199"/>
                <a:gd name="T4" fmla="*/ 414 w 414"/>
                <a:gd name="T5" fmla="*/ 170 h 199"/>
                <a:gd name="T6" fmla="*/ 187 w 414"/>
                <a:gd name="T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199">
                  <a:moveTo>
                    <a:pt x="187" y="0"/>
                  </a:moveTo>
                  <a:lnTo>
                    <a:pt x="0" y="199"/>
                  </a:lnTo>
                  <a:lnTo>
                    <a:pt x="414" y="170"/>
                  </a:lnTo>
                  <a:lnTo>
                    <a:pt x="1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Freeform 428"/>
            <p:cNvSpPr>
              <a:spLocks/>
            </p:cNvSpPr>
            <p:nvPr/>
          </p:nvSpPr>
          <p:spPr bwMode="auto">
            <a:xfrm>
              <a:off x="4391026" y="2290763"/>
              <a:ext cx="728663" cy="631825"/>
            </a:xfrm>
            <a:custGeom>
              <a:avLst/>
              <a:gdLst>
                <a:gd name="T0" fmla="*/ 0 w 459"/>
                <a:gd name="T1" fmla="*/ 0 h 398"/>
                <a:gd name="T2" fmla="*/ 314 w 459"/>
                <a:gd name="T3" fmla="*/ 398 h 398"/>
                <a:gd name="T4" fmla="*/ 459 w 459"/>
                <a:gd name="T5" fmla="*/ 106 h 398"/>
                <a:gd name="T6" fmla="*/ 0 w 459"/>
                <a:gd name="T7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9" h="398">
                  <a:moveTo>
                    <a:pt x="0" y="0"/>
                  </a:moveTo>
                  <a:lnTo>
                    <a:pt x="314" y="398"/>
                  </a:lnTo>
                  <a:lnTo>
                    <a:pt x="459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429"/>
            <p:cNvSpPr>
              <a:spLocks/>
            </p:cNvSpPr>
            <p:nvPr/>
          </p:nvSpPr>
          <p:spPr bwMode="auto">
            <a:xfrm>
              <a:off x="4391026" y="2290763"/>
              <a:ext cx="728663" cy="631825"/>
            </a:xfrm>
            <a:custGeom>
              <a:avLst/>
              <a:gdLst>
                <a:gd name="T0" fmla="*/ 0 w 459"/>
                <a:gd name="T1" fmla="*/ 0 h 398"/>
                <a:gd name="T2" fmla="*/ 314 w 459"/>
                <a:gd name="T3" fmla="*/ 398 h 398"/>
                <a:gd name="T4" fmla="*/ 459 w 459"/>
                <a:gd name="T5" fmla="*/ 106 h 398"/>
                <a:gd name="T6" fmla="*/ 0 w 459"/>
                <a:gd name="T7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9" h="398">
                  <a:moveTo>
                    <a:pt x="0" y="0"/>
                  </a:moveTo>
                  <a:lnTo>
                    <a:pt x="314" y="398"/>
                  </a:lnTo>
                  <a:lnTo>
                    <a:pt x="459" y="10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Freeform 430"/>
            <p:cNvSpPr>
              <a:spLocks/>
            </p:cNvSpPr>
            <p:nvPr/>
          </p:nvSpPr>
          <p:spPr bwMode="auto">
            <a:xfrm>
              <a:off x="4924426" y="2744788"/>
              <a:ext cx="439738" cy="541338"/>
            </a:xfrm>
            <a:custGeom>
              <a:avLst/>
              <a:gdLst>
                <a:gd name="T0" fmla="*/ 277 w 277"/>
                <a:gd name="T1" fmla="*/ 0 h 341"/>
                <a:gd name="T2" fmla="*/ 0 w 277"/>
                <a:gd name="T3" fmla="*/ 135 h 341"/>
                <a:gd name="T4" fmla="*/ 201 w 277"/>
                <a:gd name="T5" fmla="*/ 341 h 341"/>
                <a:gd name="T6" fmla="*/ 277 w 277"/>
                <a:gd name="T7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341">
                  <a:moveTo>
                    <a:pt x="277" y="0"/>
                  </a:moveTo>
                  <a:lnTo>
                    <a:pt x="0" y="135"/>
                  </a:lnTo>
                  <a:lnTo>
                    <a:pt x="201" y="341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DED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Freeform 431"/>
            <p:cNvSpPr>
              <a:spLocks/>
            </p:cNvSpPr>
            <p:nvPr/>
          </p:nvSpPr>
          <p:spPr bwMode="auto">
            <a:xfrm>
              <a:off x="4924426" y="2744788"/>
              <a:ext cx="439738" cy="541338"/>
            </a:xfrm>
            <a:custGeom>
              <a:avLst/>
              <a:gdLst>
                <a:gd name="T0" fmla="*/ 277 w 277"/>
                <a:gd name="T1" fmla="*/ 0 h 341"/>
                <a:gd name="T2" fmla="*/ 0 w 277"/>
                <a:gd name="T3" fmla="*/ 135 h 341"/>
                <a:gd name="T4" fmla="*/ 201 w 277"/>
                <a:gd name="T5" fmla="*/ 341 h 341"/>
                <a:gd name="T6" fmla="*/ 277 w 277"/>
                <a:gd name="T7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341">
                  <a:moveTo>
                    <a:pt x="277" y="0"/>
                  </a:moveTo>
                  <a:lnTo>
                    <a:pt x="0" y="135"/>
                  </a:lnTo>
                  <a:lnTo>
                    <a:pt x="201" y="341"/>
                  </a:lnTo>
                  <a:lnTo>
                    <a:pt x="2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Freeform 432"/>
            <p:cNvSpPr>
              <a:spLocks/>
            </p:cNvSpPr>
            <p:nvPr/>
          </p:nvSpPr>
          <p:spPr bwMode="auto">
            <a:xfrm>
              <a:off x="4371976" y="2301875"/>
              <a:ext cx="498475" cy="631825"/>
            </a:xfrm>
            <a:custGeom>
              <a:avLst/>
              <a:gdLst>
                <a:gd name="T0" fmla="*/ 0 w 314"/>
                <a:gd name="T1" fmla="*/ 0 h 398"/>
                <a:gd name="T2" fmla="*/ 9 w 314"/>
                <a:gd name="T3" fmla="*/ 372 h 398"/>
                <a:gd name="T4" fmla="*/ 314 w 314"/>
                <a:gd name="T5" fmla="*/ 398 h 398"/>
                <a:gd name="T6" fmla="*/ 0 w 314"/>
                <a:gd name="T7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4" h="398">
                  <a:moveTo>
                    <a:pt x="0" y="0"/>
                  </a:moveTo>
                  <a:lnTo>
                    <a:pt x="9" y="372"/>
                  </a:lnTo>
                  <a:lnTo>
                    <a:pt x="314" y="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Freeform 433"/>
            <p:cNvSpPr>
              <a:spLocks/>
            </p:cNvSpPr>
            <p:nvPr/>
          </p:nvSpPr>
          <p:spPr bwMode="auto">
            <a:xfrm>
              <a:off x="4371976" y="2301875"/>
              <a:ext cx="498475" cy="631825"/>
            </a:xfrm>
            <a:custGeom>
              <a:avLst/>
              <a:gdLst>
                <a:gd name="T0" fmla="*/ 0 w 314"/>
                <a:gd name="T1" fmla="*/ 0 h 398"/>
                <a:gd name="T2" fmla="*/ 9 w 314"/>
                <a:gd name="T3" fmla="*/ 372 h 398"/>
                <a:gd name="T4" fmla="*/ 314 w 314"/>
                <a:gd name="T5" fmla="*/ 398 h 398"/>
                <a:gd name="T6" fmla="*/ 0 w 314"/>
                <a:gd name="T7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4" h="398">
                  <a:moveTo>
                    <a:pt x="0" y="0"/>
                  </a:moveTo>
                  <a:lnTo>
                    <a:pt x="9" y="372"/>
                  </a:lnTo>
                  <a:lnTo>
                    <a:pt x="314" y="39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434"/>
            <p:cNvSpPr>
              <a:spLocks/>
            </p:cNvSpPr>
            <p:nvPr/>
          </p:nvSpPr>
          <p:spPr bwMode="auto">
            <a:xfrm>
              <a:off x="4919663" y="2474913"/>
              <a:ext cx="444500" cy="461963"/>
            </a:xfrm>
            <a:custGeom>
              <a:avLst/>
              <a:gdLst>
                <a:gd name="T0" fmla="*/ 142 w 280"/>
                <a:gd name="T1" fmla="*/ 0 h 291"/>
                <a:gd name="T2" fmla="*/ 0 w 280"/>
                <a:gd name="T3" fmla="*/ 291 h 291"/>
                <a:gd name="T4" fmla="*/ 280 w 280"/>
                <a:gd name="T5" fmla="*/ 156 h 291"/>
                <a:gd name="T6" fmla="*/ 142 w 280"/>
                <a:gd name="T7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291">
                  <a:moveTo>
                    <a:pt x="142" y="0"/>
                  </a:moveTo>
                  <a:lnTo>
                    <a:pt x="0" y="291"/>
                  </a:lnTo>
                  <a:lnTo>
                    <a:pt x="280" y="15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EE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Freeform 435"/>
            <p:cNvSpPr>
              <a:spLocks/>
            </p:cNvSpPr>
            <p:nvPr/>
          </p:nvSpPr>
          <p:spPr bwMode="auto">
            <a:xfrm>
              <a:off x="4919663" y="2474913"/>
              <a:ext cx="444500" cy="461963"/>
            </a:xfrm>
            <a:custGeom>
              <a:avLst/>
              <a:gdLst>
                <a:gd name="T0" fmla="*/ 142 w 280"/>
                <a:gd name="T1" fmla="*/ 0 h 291"/>
                <a:gd name="T2" fmla="*/ 0 w 280"/>
                <a:gd name="T3" fmla="*/ 291 h 291"/>
                <a:gd name="T4" fmla="*/ 280 w 280"/>
                <a:gd name="T5" fmla="*/ 156 h 291"/>
                <a:gd name="T6" fmla="*/ 142 w 280"/>
                <a:gd name="T7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291">
                  <a:moveTo>
                    <a:pt x="142" y="0"/>
                  </a:moveTo>
                  <a:lnTo>
                    <a:pt x="0" y="291"/>
                  </a:lnTo>
                  <a:lnTo>
                    <a:pt x="280" y="156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Freeform 436"/>
            <p:cNvSpPr>
              <a:spLocks/>
            </p:cNvSpPr>
            <p:nvPr/>
          </p:nvSpPr>
          <p:spPr bwMode="auto">
            <a:xfrm>
              <a:off x="4391026" y="2925763"/>
              <a:ext cx="479425" cy="465138"/>
            </a:xfrm>
            <a:custGeom>
              <a:avLst/>
              <a:gdLst>
                <a:gd name="T0" fmla="*/ 0 w 302"/>
                <a:gd name="T1" fmla="*/ 0 h 293"/>
                <a:gd name="T2" fmla="*/ 47 w 302"/>
                <a:gd name="T3" fmla="*/ 293 h 293"/>
                <a:gd name="T4" fmla="*/ 302 w 302"/>
                <a:gd name="T5" fmla="*/ 26 h 293"/>
                <a:gd name="T6" fmla="*/ 0 w 302"/>
                <a:gd name="T7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2" h="293">
                  <a:moveTo>
                    <a:pt x="0" y="0"/>
                  </a:moveTo>
                  <a:lnTo>
                    <a:pt x="47" y="293"/>
                  </a:lnTo>
                  <a:lnTo>
                    <a:pt x="302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437"/>
            <p:cNvSpPr>
              <a:spLocks/>
            </p:cNvSpPr>
            <p:nvPr/>
          </p:nvSpPr>
          <p:spPr bwMode="auto">
            <a:xfrm>
              <a:off x="4391026" y="2925763"/>
              <a:ext cx="479425" cy="465138"/>
            </a:xfrm>
            <a:custGeom>
              <a:avLst/>
              <a:gdLst>
                <a:gd name="T0" fmla="*/ 0 w 302"/>
                <a:gd name="T1" fmla="*/ 0 h 293"/>
                <a:gd name="T2" fmla="*/ 47 w 302"/>
                <a:gd name="T3" fmla="*/ 293 h 293"/>
                <a:gd name="T4" fmla="*/ 302 w 302"/>
                <a:gd name="T5" fmla="*/ 26 h 293"/>
                <a:gd name="T6" fmla="*/ 0 w 302"/>
                <a:gd name="T7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2" h="293">
                  <a:moveTo>
                    <a:pt x="0" y="0"/>
                  </a:moveTo>
                  <a:lnTo>
                    <a:pt x="47" y="293"/>
                  </a:lnTo>
                  <a:lnTo>
                    <a:pt x="302" y="2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438"/>
            <p:cNvSpPr>
              <a:spLocks/>
            </p:cNvSpPr>
            <p:nvPr/>
          </p:nvSpPr>
          <p:spPr bwMode="auto">
            <a:xfrm>
              <a:off x="4491038" y="2978150"/>
              <a:ext cx="730250" cy="423863"/>
            </a:xfrm>
            <a:custGeom>
              <a:avLst/>
              <a:gdLst>
                <a:gd name="T0" fmla="*/ 256 w 460"/>
                <a:gd name="T1" fmla="*/ 0 h 267"/>
                <a:gd name="T2" fmla="*/ 0 w 460"/>
                <a:gd name="T3" fmla="*/ 267 h 267"/>
                <a:gd name="T4" fmla="*/ 460 w 460"/>
                <a:gd name="T5" fmla="*/ 206 h 267"/>
                <a:gd name="T6" fmla="*/ 256 w 460"/>
                <a:gd name="T7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0" h="267">
                  <a:moveTo>
                    <a:pt x="256" y="0"/>
                  </a:moveTo>
                  <a:lnTo>
                    <a:pt x="0" y="267"/>
                  </a:lnTo>
                  <a:lnTo>
                    <a:pt x="460" y="206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439"/>
            <p:cNvSpPr>
              <a:spLocks/>
            </p:cNvSpPr>
            <p:nvPr/>
          </p:nvSpPr>
          <p:spPr bwMode="auto">
            <a:xfrm>
              <a:off x="4491038" y="2978150"/>
              <a:ext cx="730250" cy="423863"/>
            </a:xfrm>
            <a:custGeom>
              <a:avLst/>
              <a:gdLst>
                <a:gd name="T0" fmla="*/ 256 w 460"/>
                <a:gd name="T1" fmla="*/ 0 h 267"/>
                <a:gd name="T2" fmla="*/ 0 w 460"/>
                <a:gd name="T3" fmla="*/ 267 h 267"/>
                <a:gd name="T4" fmla="*/ 460 w 460"/>
                <a:gd name="T5" fmla="*/ 206 h 267"/>
                <a:gd name="T6" fmla="*/ 256 w 460"/>
                <a:gd name="T7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0" h="267">
                  <a:moveTo>
                    <a:pt x="256" y="0"/>
                  </a:moveTo>
                  <a:lnTo>
                    <a:pt x="0" y="267"/>
                  </a:lnTo>
                  <a:lnTo>
                    <a:pt x="460" y="206"/>
                  </a:lnTo>
                  <a:lnTo>
                    <a:pt x="2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440"/>
            <p:cNvSpPr>
              <a:spLocks/>
            </p:cNvSpPr>
            <p:nvPr/>
          </p:nvSpPr>
          <p:spPr bwMode="auto">
            <a:xfrm>
              <a:off x="2805113" y="47625"/>
              <a:ext cx="338138" cy="173038"/>
            </a:xfrm>
            <a:custGeom>
              <a:avLst/>
              <a:gdLst>
                <a:gd name="T0" fmla="*/ 118 w 213"/>
                <a:gd name="T1" fmla="*/ 0 h 109"/>
                <a:gd name="T2" fmla="*/ 0 w 213"/>
                <a:gd name="T3" fmla="*/ 0 h 109"/>
                <a:gd name="T4" fmla="*/ 0 w 213"/>
                <a:gd name="T5" fmla="*/ 109 h 109"/>
                <a:gd name="T6" fmla="*/ 213 w 213"/>
                <a:gd name="T7" fmla="*/ 80 h 109"/>
                <a:gd name="T8" fmla="*/ 118 w 213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109">
                  <a:moveTo>
                    <a:pt x="118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213" y="8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441"/>
            <p:cNvSpPr>
              <a:spLocks/>
            </p:cNvSpPr>
            <p:nvPr/>
          </p:nvSpPr>
          <p:spPr bwMode="auto">
            <a:xfrm>
              <a:off x="2805113" y="47625"/>
              <a:ext cx="338138" cy="173038"/>
            </a:xfrm>
            <a:custGeom>
              <a:avLst/>
              <a:gdLst>
                <a:gd name="T0" fmla="*/ 118 w 213"/>
                <a:gd name="T1" fmla="*/ 0 h 109"/>
                <a:gd name="T2" fmla="*/ 0 w 213"/>
                <a:gd name="T3" fmla="*/ 0 h 109"/>
                <a:gd name="T4" fmla="*/ 0 w 213"/>
                <a:gd name="T5" fmla="*/ 109 h 109"/>
                <a:gd name="T6" fmla="*/ 213 w 213"/>
                <a:gd name="T7" fmla="*/ 80 h 109"/>
                <a:gd name="T8" fmla="*/ 118 w 213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109">
                  <a:moveTo>
                    <a:pt x="118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213" y="80"/>
                  </a:lnTo>
                  <a:lnTo>
                    <a:pt x="1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442"/>
            <p:cNvSpPr>
              <a:spLocks/>
            </p:cNvSpPr>
            <p:nvPr/>
          </p:nvSpPr>
          <p:spPr bwMode="auto">
            <a:xfrm>
              <a:off x="6832601" y="1020763"/>
              <a:ext cx="750888" cy="465138"/>
            </a:xfrm>
            <a:custGeom>
              <a:avLst/>
              <a:gdLst>
                <a:gd name="T0" fmla="*/ 0 w 473"/>
                <a:gd name="T1" fmla="*/ 0 h 293"/>
                <a:gd name="T2" fmla="*/ 59 w 473"/>
                <a:gd name="T3" fmla="*/ 293 h 293"/>
                <a:gd name="T4" fmla="*/ 473 w 473"/>
                <a:gd name="T5" fmla="*/ 282 h 293"/>
                <a:gd name="T6" fmla="*/ 473 w 473"/>
                <a:gd name="T7" fmla="*/ 230 h 293"/>
                <a:gd name="T8" fmla="*/ 0 w 473"/>
                <a:gd name="T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293">
                  <a:moveTo>
                    <a:pt x="0" y="0"/>
                  </a:moveTo>
                  <a:lnTo>
                    <a:pt x="59" y="293"/>
                  </a:lnTo>
                  <a:lnTo>
                    <a:pt x="473" y="282"/>
                  </a:lnTo>
                  <a:lnTo>
                    <a:pt x="473" y="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443"/>
            <p:cNvSpPr>
              <a:spLocks/>
            </p:cNvSpPr>
            <p:nvPr/>
          </p:nvSpPr>
          <p:spPr bwMode="auto">
            <a:xfrm>
              <a:off x="6832601" y="1020763"/>
              <a:ext cx="750888" cy="465138"/>
            </a:xfrm>
            <a:custGeom>
              <a:avLst/>
              <a:gdLst>
                <a:gd name="T0" fmla="*/ 0 w 473"/>
                <a:gd name="T1" fmla="*/ 0 h 293"/>
                <a:gd name="T2" fmla="*/ 59 w 473"/>
                <a:gd name="T3" fmla="*/ 293 h 293"/>
                <a:gd name="T4" fmla="*/ 473 w 473"/>
                <a:gd name="T5" fmla="*/ 282 h 293"/>
                <a:gd name="T6" fmla="*/ 473 w 473"/>
                <a:gd name="T7" fmla="*/ 230 h 293"/>
                <a:gd name="T8" fmla="*/ 0 w 473"/>
                <a:gd name="T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293">
                  <a:moveTo>
                    <a:pt x="0" y="0"/>
                  </a:moveTo>
                  <a:lnTo>
                    <a:pt x="59" y="293"/>
                  </a:lnTo>
                  <a:lnTo>
                    <a:pt x="473" y="282"/>
                  </a:lnTo>
                  <a:lnTo>
                    <a:pt x="473" y="23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444"/>
            <p:cNvSpPr>
              <a:spLocks/>
            </p:cNvSpPr>
            <p:nvPr/>
          </p:nvSpPr>
          <p:spPr bwMode="auto">
            <a:xfrm>
              <a:off x="6478588" y="1020763"/>
              <a:ext cx="414338" cy="465138"/>
            </a:xfrm>
            <a:custGeom>
              <a:avLst/>
              <a:gdLst>
                <a:gd name="T0" fmla="*/ 202 w 261"/>
                <a:gd name="T1" fmla="*/ 0 h 293"/>
                <a:gd name="T2" fmla="*/ 0 w 261"/>
                <a:gd name="T3" fmla="*/ 263 h 293"/>
                <a:gd name="T4" fmla="*/ 261 w 261"/>
                <a:gd name="T5" fmla="*/ 293 h 293"/>
                <a:gd name="T6" fmla="*/ 202 w 261"/>
                <a:gd name="T7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" h="293">
                  <a:moveTo>
                    <a:pt x="202" y="0"/>
                  </a:moveTo>
                  <a:lnTo>
                    <a:pt x="0" y="263"/>
                  </a:lnTo>
                  <a:lnTo>
                    <a:pt x="261" y="293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445"/>
            <p:cNvSpPr>
              <a:spLocks/>
            </p:cNvSpPr>
            <p:nvPr/>
          </p:nvSpPr>
          <p:spPr bwMode="auto">
            <a:xfrm>
              <a:off x="6478588" y="1020763"/>
              <a:ext cx="414338" cy="465138"/>
            </a:xfrm>
            <a:custGeom>
              <a:avLst/>
              <a:gdLst>
                <a:gd name="T0" fmla="*/ 202 w 261"/>
                <a:gd name="T1" fmla="*/ 0 h 293"/>
                <a:gd name="T2" fmla="*/ 0 w 261"/>
                <a:gd name="T3" fmla="*/ 263 h 293"/>
                <a:gd name="T4" fmla="*/ 261 w 261"/>
                <a:gd name="T5" fmla="*/ 293 h 293"/>
                <a:gd name="T6" fmla="*/ 202 w 261"/>
                <a:gd name="T7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" h="293">
                  <a:moveTo>
                    <a:pt x="202" y="0"/>
                  </a:moveTo>
                  <a:lnTo>
                    <a:pt x="0" y="263"/>
                  </a:lnTo>
                  <a:lnTo>
                    <a:pt x="261" y="293"/>
                  </a:lnTo>
                  <a:lnTo>
                    <a:pt x="2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446"/>
            <p:cNvSpPr>
              <a:spLocks/>
            </p:cNvSpPr>
            <p:nvPr/>
          </p:nvSpPr>
          <p:spPr bwMode="auto">
            <a:xfrm>
              <a:off x="6472238" y="1460500"/>
              <a:ext cx="412750" cy="417513"/>
            </a:xfrm>
            <a:custGeom>
              <a:avLst/>
              <a:gdLst>
                <a:gd name="T0" fmla="*/ 0 w 260"/>
                <a:gd name="T1" fmla="*/ 0 h 263"/>
                <a:gd name="T2" fmla="*/ 38 w 260"/>
                <a:gd name="T3" fmla="*/ 263 h 263"/>
                <a:gd name="T4" fmla="*/ 260 w 260"/>
                <a:gd name="T5" fmla="*/ 33 h 263"/>
                <a:gd name="T6" fmla="*/ 0 w 260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263">
                  <a:moveTo>
                    <a:pt x="0" y="0"/>
                  </a:moveTo>
                  <a:lnTo>
                    <a:pt x="38" y="263"/>
                  </a:lnTo>
                  <a:lnTo>
                    <a:pt x="26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447"/>
            <p:cNvSpPr>
              <a:spLocks/>
            </p:cNvSpPr>
            <p:nvPr/>
          </p:nvSpPr>
          <p:spPr bwMode="auto">
            <a:xfrm>
              <a:off x="6472238" y="1460500"/>
              <a:ext cx="412750" cy="417513"/>
            </a:xfrm>
            <a:custGeom>
              <a:avLst/>
              <a:gdLst>
                <a:gd name="T0" fmla="*/ 0 w 260"/>
                <a:gd name="T1" fmla="*/ 0 h 263"/>
                <a:gd name="T2" fmla="*/ 38 w 260"/>
                <a:gd name="T3" fmla="*/ 263 h 263"/>
                <a:gd name="T4" fmla="*/ 260 w 260"/>
                <a:gd name="T5" fmla="*/ 33 h 263"/>
                <a:gd name="T6" fmla="*/ 0 w 260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263">
                  <a:moveTo>
                    <a:pt x="0" y="0"/>
                  </a:moveTo>
                  <a:lnTo>
                    <a:pt x="38" y="263"/>
                  </a:lnTo>
                  <a:lnTo>
                    <a:pt x="260" y="3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448"/>
            <p:cNvSpPr>
              <a:spLocks/>
            </p:cNvSpPr>
            <p:nvPr/>
          </p:nvSpPr>
          <p:spPr bwMode="auto">
            <a:xfrm>
              <a:off x="6934201" y="1501775"/>
              <a:ext cx="649288" cy="563563"/>
            </a:xfrm>
            <a:custGeom>
              <a:avLst/>
              <a:gdLst>
                <a:gd name="T0" fmla="*/ 409 w 409"/>
                <a:gd name="T1" fmla="*/ 0 h 355"/>
                <a:gd name="T2" fmla="*/ 0 w 409"/>
                <a:gd name="T3" fmla="*/ 12 h 355"/>
                <a:gd name="T4" fmla="*/ 76 w 409"/>
                <a:gd name="T5" fmla="*/ 355 h 355"/>
                <a:gd name="T6" fmla="*/ 409 w 409"/>
                <a:gd name="T7" fmla="*/ 83 h 355"/>
                <a:gd name="T8" fmla="*/ 409 w 409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9" h="355">
                  <a:moveTo>
                    <a:pt x="409" y="0"/>
                  </a:moveTo>
                  <a:lnTo>
                    <a:pt x="0" y="12"/>
                  </a:lnTo>
                  <a:lnTo>
                    <a:pt x="76" y="355"/>
                  </a:lnTo>
                  <a:lnTo>
                    <a:pt x="409" y="8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Freeform 449"/>
            <p:cNvSpPr>
              <a:spLocks/>
            </p:cNvSpPr>
            <p:nvPr/>
          </p:nvSpPr>
          <p:spPr bwMode="auto">
            <a:xfrm>
              <a:off x="6934201" y="1501775"/>
              <a:ext cx="649288" cy="563563"/>
            </a:xfrm>
            <a:custGeom>
              <a:avLst/>
              <a:gdLst>
                <a:gd name="T0" fmla="*/ 409 w 409"/>
                <a:gd name="T1" fmla="*/ 0 h 355"/>
                <a:gd name="T2" fmla="*/ 0 w 409"/>
                <a:gd name="T3" fmla="*/ 12 h 355"/>
                <a:gd name="T4" fmla="*/ 76 w 409"/>
                <a:gd name="T5" fmla="*/ 355 h 355"/>
                <a:gd name="T6" fmla="*/ 409 w 409"/>
                <a:gd name="T7" fmla="*/ 83 h 355"/>
                <a:gd name="T8" fmla="*/ 409 w 409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9" h="355">
                  <a:moveTo>
                    <a:pt x="409" y="0"/>
                  </a:moveTo>
                  <a:lnTo>
                    <a:pt x="0" y="12"/>
                  </a:lnTo>
                  <a:lnTo>
                    <a:pt x="76" y="355"/>
                  </a:lnTo>
                  <a:lnTo>
                    <a:pt x="409" y="83"/>
                  </a:lnTo>
                  <a:lnTo>
                    <a:pt x="4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450"/>
            <p:cNvSpPr>
              <a:spLocks/>
            </p:cNvSpPr>
            <p:nvPr/>
          </p:nvSpPr>
          <p:spPr bwMode="auto">
            <a:xfrm>
              <a:off x="6546851" y="1531938"/>
              <a:ext cx="477838" cy="544513"/>
            </a:xfrm>
            <a:custGeom>
              <a:avLst/>
              <a:gdLst>
                <a:gd name="T0" fmla="*/ 222 w 301"/>
                <a:gd name="T1" fmla="*/ 0 h 343"/>
                <a:gd name="T2" fmla="*/ 0 w 301"/>
                <a:gd name="T3" fmla="*/ 229 h 343"/>
                <a:gd name="T4" fmla="*/ 301 w 301"/>
                <a:gd name="T5" fmla="*/ 343 h 343"/>
                <a:gd name="T6" fmla="*/ 222 w 301"/>
                <a:gd name="T7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1" h="343">
                  <a:moveTo>
                    <a:pt x="222" y="0"/>
                  </a:moveTo>
                  <a:lnTo>
                    <a:pt x="0" y="229"/>
                  </a:lnTo>
                  <a:lnTo>
                    <a:pt x="301" y="343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E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451"/>
            <p:cNvSpPr>
              <a:spLocks/>
            </p:cNvSpPr>
            <p:nvPr/>
          </p:nvSpPr>
          <p:spPr bwMode="auto">
            <a:xfrm>
              <a:off x="6546851" y="1531938"/>
              <a:ext cx="477838" cy="544513"/>
            </a:xfrm>
            <a:custGeom>
              <a:avLst/>
              <a:gdLst>
                <a:gd name="T0" fmla="*/ 222 w 301"/>
                <a:gd name="T1" fmla="*/ 0 h 343"/>
                <a:gd name="T2" fmla="*/ 0 w 301"/>
                <a:gd name="T3" fmla="*/ 229 h 343"/>
                <a:gd name="T4" fmla="*/ 301 w 301"/>
                <a:gd name="T5" fmla="*/ 343 h 343"/>
                <a:gd name="T6" fmla="*/ 222 w 301"/>
                <a:gd name="T7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1" h="343">
                  <a:moveTo>
                    <a:pt x="222" y="0"/>
                  </a:moveTo>
                  <a:lnTo>
                    <a:pt x="0" y="229"/>
                  </a:lnTo>
                  <a:lnTo>
                    <a:pt x="301" y="343"/>
                  </a:lnTo>
                  <a:lnTo>
                    <a:pt x="2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Freeform 452"/>
            <p:cNvSpPr>
              <a:spLocks/>
            </p:cNvSpPr>
            <p:nvPr/>
          </p:nvSpPr>
          <p:spPr bwMode="auto">
            <a:xfrm>
              <a:off x="5160963" y="6257925"/>
              <a:ext cx="742950" cy="484188"/>
            </a:xfrm>
            <a:custGeom>
              <a:avLst/>
              <a:gdLst>
                <a:gd name="T0" fmla="*/ 468 w 468"/>
                <a:gd name="T1" fmla="*/ 0 h 305"/>
                <a:gd name="T2" fmla="*/ 0 w 468"/>
                <a:gd name="T3" fmla="*/ 97 h 305"/>
                <a:gd name="T4" fmla="*/ 14 w 468"/>
                <a:gd name="T5" fmla="*/ 305 h 305"/>
                <a:gd name="T6" fmla="*/ 468 w 468"/>
                <a:gd name="T7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8" h="305">
                  <a:moveTo>
                    <a:pt x="468" y="0"/>
                  </a:moveTo>
                  <a:lnTo>
                    <a:pt x="0" y="97"/>
                  </a:lnTo>
                  <a:lnTo>
                    <a:pt x="14" y="3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C3C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453"/>
            <p:cNvSpPr>
              <a:spLocks/>
            </p:cNvSpPr>
            <p:nvPr/>
          </p:nvSpPr>
          <p:spPr bwMode="auto">
            <a:xfrm>
              <a:off x="5160963" y="6257925"/>
              <a:ext cx="742950" cy="484188"/>
            </a:xfrm>
            <a:custGeom>
              <a:avLst/>
              <a:gdLst>
                <a:gd name="T0" fmla="*/ 468 w 468"/>
                <a:gd name="T1" fmla="*/ 0 h 305"/>
                <a:gd name="T2" fmla="*/ 0 w 468"/>
                <a:gd name="T3" fmla="*/ 97 h 305"/>
                <a:gd name="T4" fmla="*/ 14 w 468"/>
                <a:gd name="T5" fmla="*/ 305 h 305"/>
                <a:gd name="T6" fmla="*/ 468 w 468"/>
                <a:gd name="T7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8" h="305">
                  <a:moveTo>
                    <a:pt x="468" y="0"/>
                  </a:moveTo>
                  <a:lnTo>
                    <a:pt x="0" y="97"/>
                  </a:lnTo>
                  <a:lnTo>
                    <a:pt x="14" y="305"/>
                  </a:lnTo>
                  <a:lnTo>
                    <a:pt x="4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454"/>
            <p:cNvSpPr>
              <a:spLocks/>
            </p:cNvSpPr>
            <p:nvPr/>
          </p:nvSpPr>
          <p:spPr bwMode="auto">
            <a:xfrm>
              <a:off x="5175251" y="5608638"/>
              <a:ext cx="744538" cy="769938"/>
            </a:xfrm>
            <a:custGeom>
              <a:avLst/>
              <a:gdLst>
                <a:gd name="T0" fmla="*/ 367 w 469"/>
                <a:gd name="T1" fmla="*/ 0 h 485"/>
                <a:gd name="T2" fmla="*/ 0 w 469"/>
                <a:gd name="T3" fmla="*/ 485 h 485"/>
                <a:gd name="T4" fmla="*/ 469 w 469"/>
                <a:gd name="T5" fmla="*/ 388 h 485"/>
                <a:gd name="T6" fmla="*/ 367 w 469"/>
                <a:gd name="T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9" h="485">
                  <a:moveTo>
                    <a:pt x="367" y="0"/>
                  </a:moveTo>
                  <a:lnTo>
                    <a:pt x="0" y="485"/>
                  </a:lnTo>
                  <a:lnTo>
                    <a:pt x="469" y="388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455"/>
            <p:cNvSpPr>
              <a:spLocks/>
            </p:cNvSpPr>
            <p:nvPr/>
          </p:nvSpPr>
          <p:spPr bwMode="auto">
            <a:xfrm>
              <a:off x="5175251" y="5608638"/>
              <a:ext cx="744538" cy="769938"/>
            </a:xfrm>
            <a:custGeom>
              <a:avLst/>
              <a:gdLst>
                <a:gd name="T0" fmla="*/ 367 w 469"/>
                <a:gd name="T1" fmla="*/ 0 h 485"/>
                <a:gd name="T2" fmla="*/ 0 w 469"/>
                <a:gd name="T3" fmla="*/ 485 h 485"/>
                <a:gd name="T4" fmla="*/ 469 w 469"/>
                <a:gd name="T5" fmla="*/ 388 h 485"/>
                <a:gd name="T6" fmla="*/ 367 w 469"/>
                <a:gd name="T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9" h="485">
                  <a:moveTo>
                    <a:pt x="367" y="0"/>
                  </a:moveTo>
                  <a:lnTo>
                    <a:pt x="0" y="485"/>
                  </a:lnTo>
                  <a:lnTo>
                    <a:pt x="469" y="388"/>
                  </a:lnTo>
                  <a:lnTo>
                    <a:pt x="3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456"/>
            <p:cNvSpPr>
              <a:spLocks/>
            </p:cNvSpPr>
            <p:nvPr/>
          </p:nvSpPr>
          <p:spPr bwMode="auto">
            <a:xfrm>
              <a:off x="5194301" y="6276975"/>
              <a:ext cx="717550" cy="533400"/>
            </a:xfrm>
            <a:custGeom>
              <a:avLst/>
              <a:gdLst>
                <a:gd name="T0" fmla="*/ 452 w 452"/>
                <a:gd name="T1" fmla="*/ 0 h 336"/>
                <a:gd name="T2" fmla="*/ 0 w 452"/>
                <a:gd name="T3" fmla="*/ 305 h 336"/>
                <a:gd name="T4" fmla="*/ 40 w 452"/>
                <a:gd name="T5" fmla="*/ 336 h 336"/>
                <a:gd name="T6" fmla="*/ 17 w 452"/>
                <a:gd name="T7" fmla="*/ 336 h 336"/>
                <a:gd name="T8" fmla="*/ 272 w 452"/>
                <a:gd name="T9" fmla="*/ 336 h 336"/>
                <a:gd name="T10" fmla="*/ 265 w 452"/>
                <a:gd name="T11" fmla="*/ 336 h 336"/>
                <a:gd name="T12" fmla="*/ 452 w 452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336">
                  <a:moveTo>
                    <a:pt x="452" y="0"/>
                  </a:moveTo>
                  <a:lnTo>
                    <a:pt x="0" y="305"/>
                  </a:lnTo>
                  <a:lnTo>
                    <a:pt x="40" y="336"/>
                  </a:lnTo>
                  <a:lnTo>
                    <a:pt x="17" y="336"/>
                  </a:lnTo>
                  <a:lnTo>
                    <a:pt x="272" y="336"/>
                  </a:lnTo>
                  <a:lnTo>
                    <a:pt x="265" y="33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457"/>
            <p:cNvSpPr>
              <a:spLocks/>
            </p:cNvSpPr>
            <p:nvPr/>
          </p:nvSpPr>
          <p:spPr bwMode="auto">
            <a:xfrm>
              <a:off x="5194301" y="6276975"/>
              <a:ext cx="717550" cy="533400"/>
            </a:xfrm>
            <a:custGeom>
              <a:avLst/>
              <a:gdLst>
                <a:gd name="T0" fmla="*/ 452 w 452"/>
                <a:gd name="T1" fmla="*/ 0 h 336"/>
                <a:gd name="T2" fmla="*/ 0 w 452"/>
                <a:gd name="T3" fmla="*/ 305 h 336"/>
                <a:gd name="T4" fmla="*/ 40 w 452"/>
                <a:gd name="T5" fmla="*/ 336 h 336"/>
                <a:gd name="T6" fmla="*/ 17 w 452"/>
                <a:gd name="T7" fmla="*/ 336 h 336"/>
                <a:gd name="T8" fmla="*/ 272 w 452"/>
                <a:gd name="T9" fmla="*/ 336 h 336"/>
                <a:gd name="T10" fmla="*/ 265 w 452"/>
                <a:gd name="T11" fmla="*/ 336 h 336"/>
                <a:gd name="T12" fmla="*/ 452 w 452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336">
                  <a:moveTo>
                    <a:pt x="452" y="0"/>
                  </a:moveTo>
                  <a:lnTo>
                    <a:pt x="0" y="305"/>
                  </a:lnTo>
                  <a:lnTo>
                    <a:pt x="40" y="336"/>
                  </a:lnTo>
                  <a:lnTo>
                    <a:pt x="17" y="336"/>
                  </a:lnTo>
                  <a:lnTo>
                    <a:pt x="272" y="336"/>
                  </a:lnTo>
                  <a:lnTo>
                    <a:pt x="265" y="336"/>
                  </a:lnTo>
                  <a:lnTo>
                    <a:pt x="4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458"/>
            <p:cNvSpPr>
              <a:spLocks/>
            </p:cNvSpPr>
            <p:nvPr/>
          </p:nvSpPr>
          <p:spPr bwMode="auto">
            <a:xfrm>
              <a:off x="5969001" y="6040438"/>
              <a:ext cx="503238" cy="762000"/>
            </a:xfrm>
            <a:custGeom>
              <a:avLst/>
              <a:gdLst>
                <a:gd name="T0" fmla="*/ 317 w 317"/>
                <a:gd name="T1" fmla="*/ 0 h 480"/>
                <a:gd name="T2" fmla="*/ 0 w 317"/>
                <a:gd name="T3" fmla="*/ 132 h 480"/>
                <a:gd name="T4" fmla="*/ 156 w 317"/>
                <a:gd name="T5" fmla="*/ 480 h 480"/>
                <a:gd name="T6" fmla="*/ 317 w 317"/>
                <a:gd name="T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7" h="480">
                  <a:moveTo>
                    <a:pt x="317" y="0"/>
                  </a:moveTo>
                  <a:lnTo>
                    <a:pt x="0" y="132"/>
                  </a:lnTo>
                  <a:lnTo>
                    <a:pt x="156" y="48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DED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459"/>
            <p:cNvSpPr>
              <a:spLocks/>
            </p:cNvSpPr>
            <p:nvPr/>
          </p:nvSpPr>
          <p:spPr bwMode="auto">
            <a:xfrm>
              <a:off x="5969001" y="6040438"/>
              <a:ext cx="503238" cy="762000"/>
            </a:xfrm>
            <a:custGeom>
              <a:avLst/>
              <a:gdLst>
                <a:gd name="T0" fmla="*/ 317 w 317"/>
                <a:gd name="T1" fmla="*/ 0 h 480"/>
                <a:gd name="T2" fmla="*/ 0 w 317"/>
                <a:gd name="T3" fmla="*/ 132 h 480"/>
                <a:gd name="T4" fmla="*/ 156 w 317"/>
                <a:gd name="T5" fmla="*/ 480 h 480"/>
                <a:gd name="T6" fmla="*/ 317 w 317"/>
                <a:gd name="T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7" h="480">
                  <a:moveTo>
                    <a:pt x="317" y="0"/>
                  </a:moveTo>
                  <a:lnTo>
                    <a:pt x="0" y="132"/>
                  </a:lnTo>
                  <a:lnTo>
                    <a:pt x="156" y="480"/>
                  </a:lnTo>
                  <a:lnTo>
                    <a:pt x="3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460"/>
            <p:cNvSpPr>
              <a:spLocks/>
            </p:cNvSpPr>
            <p:nvPr/>
          </p:nvSpPr>
          <p:spPr bwMode="auto">
            <a:xfrm>
              <a:off x="5795963" y="5597525"/>
              <a:ext cx="660400" cy="615950"/>
            </a:xfrm>
            <a:custGeom>
              <a:avLst/>
              <a:gdLst>
                <a:gd name="T0" fmla="*/ 0 w 416"/>
                <a:gd name="T1" fmla="*/ 0 h 388"/>
                <a:gd name="T2" fmla="*/ 101 w 416"/>
                <a:gd name="T3" fmla="*/ 388 h 388"/>
                <a:gd name="T4" fmla="*/ 416 w 416"/>
                <a:gd name="T5" fmla="*/ 258 h 388"/>
                <a:gd name="T6" fmla="*/ 0 w 416"/>
                <a:gd name="T7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6" h="388">
                  <a:moveTo>
                    <a:pt x="0" y="0"/>
                  </a:moveTo>
                  <a:lnTo>
                    <a:pt x="101" y="388"/>
                  </a:lnTo>
                  <a:lnTo>
                    <a:pt x="41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461"/>
            <p:cNvSpPr>
              <a:spLocks/>
            </p:cNvSpPr>
            <p:nvPr/>
          </p:nvSpPr>
          <p:spPr bwMode="auto">
            <a:xfrm>
              <a:off x="5795963" y="5597525"/>
              <a:ext cx="660400" cy="615950"/>
            </a:xfrm>
            <a:custGeom>
              <a:avLst/>
              <a:gdLst>
                <a:gd name="T0" fmla="*/ 0 w 416"/>
                <a:gd name="T1" fmla="*/ 0 h 388"/>
                <a:gd name="T2" fmla="*/ 101 w 416"/>
                <a:gd name="T3" fmla="*/ 388 h 388"/>
                <a:gd name="T4" fmla="*/ 416 w 416"/>
                <a:gd name="T5" fmla="*/ 258 h 388"/>
                <a:gd name="T6" fmla="*/ 0 w 416"/>
                <a:gd name="T7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6" h="388">
                  <a:moveTo>
                    <a:pt x="0" y="0"/>
                  </a:moveTo>
                  <a:lnTo>
                    <a:pt x="101" y="388"/>
                  </a:lnTo>
                  <a:lnTo>
                    <a:pt x="416" y="25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462"/>
            <p:cNvSpPr>
              <a:spLocks/>
            </p:cNvSpPr>
            <p:nvPr/>
          </p:nvSpPr>
          <p:spPr bwMode="auto">
            <a:xfrm>
              <a:off x="5626101" y="6276975"/>
              <a:ext cx="574675" cy="533400"/>
            </a:xfrm>
            <a:custGeom>
              <a:avLst/>
              <a:gdLst>
                <a:gd name="T0" fmla="*/ 199 w 362"/>
                <a:gd name="T1" fmla="*/ 0 h 336"/>
                <a:gd name="T2" fmla="*/ 12 w 362"/>
                <a:gd name="T3" fmla="*/ 336 h 336"/>
                <a:gd name="T4" fmla="*/ 0 w 362"/>
                <a:gd name="T5" fmla="*/ 336 h 336"/>
                <a:gd name="T6" fmla="*/ 362 w 362"/>
                <a:gd name="T7" fmla="*/ 336 h 336"/>
                <a:gd name="T8" fmla="*/ 348 w 362"/>
                <a:gd name="T9" fmla="*/ 336 h 336"/>
                <a:gd name="T10" fmla="*/ 199 w 362"/>
                <a:gd name="T11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" h="336">
                  <a:moveTo>
                    <a:pt x="199" y="0"/>
                  </a:moveTo>
                  <a:lnTo>
                    <a:pt x="12" y="336"/>
                  </a:lnTo>
                  <a:lnTo>
                    <a:pt x="0" y="336"/>
                  </a:lnTo>
                  <a:lnTo>
                    <a:pt x="362" y="336"/>
                  </a:lnTo>
                  <a:lnTo>
                    <a:pt x="348" y="336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463"/>
            <p:cNvSpPr>
              <a:spLocks/>
            </p:cNvSpPr>
            <p:nvPr/>
          </p:nvSpPr>
          <p:spPr bwMode="auto">
            <a:xfrm>
              <a:off x="5626101" y="6276975"/>
              <a:ext cx="574675" cy="533400"/>
            </a:xfrm>
            <a:custGeom>
              <a:avLst/>
              <a:gdLst>
                <a:gd name="T0" fmla="*/ 199 w 362"/>
                <a:gd name="T1" fmla="*/ 0 h 336"/>
                <a:gd name="T2" fmla="*/ 12 w 362"/>
                <a:gd name="T3" fmla="*/ 336 h 336"/>
                <a:gd name="T4" fmla="*/ 0 w 362"/>
                <a:gd name="T5" fmla="*/ 336 h 336"/>
                <a:gd name="T6" fmla="*/ 362 w 362"/>
                <a:gd name="T7" fmla="*/ 336 h 336"/>
                <a:gd name="T8" fmla="*/ 348 w 362"/>
                <a:gd name="T9" fmla="*/ 336 h 336"/>
                <a:gd name="T10" fmla="*/ 199 w 362"/>
                <a:gd name="T11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" h="336">
                  <a:moveTo>
                    <a:pt x="199" y="0"/>
                  </a:moveTo>
                  <a:lnTo>
                    <a:pt x="12" y="336"/>
                  </a:lnTo>
                  <a:lnTo>
                    <a:pt x="0" y="336"/>
                  </a:lnTo>
                  <a:lnTo>
                    <a:pt x="362" y="336"/>
                  </a:lnTo>
                  <a:lnTo>
                    <a:pt x="348" y="336"/>
                  </a:lnTo>
                  <a:lnTo>
                    <a:pt x="19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464"/>
            <p:cNvSpPr>
              <a:spLocks/>
            </p:cNvSpPr>
            <p:nvPr/>
          </p:nvSpPr>
          <p:spPr bwMode="auto">
            <a:xfrm>
              <a:off x="4633913" y="4630738"/>
              <a:ext cx="420688" cy="488950"/>
            </a:xfrm>
            <a:custGeom>
              <a:avLst/>
              <a:gdLst>
                <a:gd name="T0" fmla="*/ 12 w 265"/>
                <a:gd name="T1" fmla="*/ 0 h 308"/>
                <a:gd name="T2" fmla="*/ 0 w 265"/>
                <a:gd name="T3" fmla="*/ 308 h 308"/>
                <a:gd name="T4" fmla="*/ 265 w 265"/>
                <a:gd name="T5" fmla="*/ 277 h 308"/>
                <a:gd name="T6" fmla="*/ 12 w 265"/>
                <a:gd name="T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308">
                  <a:moveTo>
                    <a:pt x="12" y="0"/>
                  </a:moveTo>
                  <a:lnTo>
                    <a:pt x="0" y="308"/>
                  </a:lnTo>
                  <a:lnTo>
                    <a:pt x="265" y="27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9BA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465"/>
            <p:cNvSpPr>
              <a:spLocks/>
            </p:cNvSpPr>
            <p:nvPr/>
          </p:nvSpPr>
          <p:spPr bwMode="auto">
            <a:xfrm>
              <a:off x="4633913" y="4630738"/>
              <a:ext cx="420688" cy="488950"/>
            </a:xfrm>
            <a:custGeom>
              <a:avLst/>
              <a:gdLst>
                <a:gd name="T0" fmla="*/ 12 w 265"/>
                <a:gd name="T1" fmla="*/ 0 h 308"/>
                <a:gd name="T2" fmla="*/ 0 w 265"/>
                <a:gd name="T3" fmla="*/ 308 h 308"/>
                <a:gd name="T4" fmla="*/ 265 w 265"/>
                <a:gd name="T5" fmla="*/ 277 h 308"/>
                <a:gd name="T6" fmla="*/ 12 w 265"/>
                <a:gd name="T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308">
                  <a:moveTo>
                    <a:pt x="12" y="0"/>
                  </a:moveTo>
                  <a:lnTo>
                    <a:pt x="0" y="308"/>
                  </a:lnTo>
                  <a:lnTo>
                    <a:pt x="265" y="277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466"/>
            <p:cNvSpPr>
              <a:spLocks/>
            </p:cNvSpPr>
            <p:nvPr/>
          </p:nvSpPr>
          <p:spPr bwMode="auto">
            <a:xfrm>
              <a:off x="4660901" y="3959225"/>
              <a:ext cx="492125" cy="682625"/>
            </a:xfrm>
            <a:custGeom>
              <a:avLst/>
              <a:gdLst>
                <a:gd name="T0" fmla="*/ 69 w 310"/>
                <a:gd name="T1" fmla="*/ 0 h 430"/>
                <a:gd name="T2" fmla="*/ 0 w 310"/>
                <a:gd name="T3" fmla="*/ 395 h 430"/>
                <a:gd name="T4" fmla="*/ 310 w 310"/>
                <a:gd name="T5" fmla="*/ 430 h 430"/>
                <a:gd name="T6" fmla="*/ 69 w 310"/>
                <a:gd name="T7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" h="430">
                  <a:moveTo>
                    <a:pt x="69" y="0"/>
                  </a:moveTo>
                  <a:lnTo>
                    <a:pt x="0" y="395"/>
                  </a:lnTo>
                  <a:lnTo>
                    <a:pt x="310" y="43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E3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467"/>
            <p:cNvSpPr>
              <a:spLocks/>
            </p:cNvSpPr>
            <p:nvPr/>
          </p:nvSpPr>
          <p:spPr bwMode="auto">
            <a:xfrm>
              <a:off x="4660901" y="3959225"/>
              <a:ext cx="492125" cy="682625"/>
            </a:xfrm>
            <a:custGeom>
              <a:avLst/>
              <a:gdLst>
                <a:gd name="T0" fmla="*/ 69 w 310"/>
                <a:gd name="T1" fmla="*/ 0 h 430"/>
                <a:gd name="T2" fmla="*/ 0 w 310"/>
                <a:gd name="T3" fmla="*/ 395 h 430"/>
                <a:gd name="T4" fmla="*/ 310 w 310"/>
                <a:gd name="T5" fmla="*/ 430 h 430"/>
                <a:gd name="T6" fmla="*/ 69 w 310"/>
                <a:gd name="T7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" h="430">
                  <a:moveTo>
                    <a:pt x="69" y="0"/>
                  </a:moveTo>
                  <a:lnTo>
                    <a:pt x="0" y="395"/>
                  </a:lnTo>
                  <a:lnTo>
                    <a:pt x="310" y="430"/>
                  </a:lnTo>
                  <a:lnTo>
                    <a:pt x="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468"/>
            <p:cNvSpPr>
              <a:spLocks/>
            </p:cNvSpPr>
            <p:nvPr/>
          </p:nvSpPr>
          <p:spPr bwMode="auto">
            <a:xfrm>
              <a:off x="4300538" y="4619625"/>
              <a:ext cx="330200" cy="488950"/>
            </a:xfrm>
            <a:custGeom>
              <a:avLst/>
              <a:gdLst>
                <a:gd name="T0" fmla="*/ 208 w 208"/>
                <a:gd name="T1" fmla="*/ 0 h 308"/>
                <a:gd name="T2" fmla="*/ 0 w 208"/>
                <a:gd name="T3" fmla="*/ 19 h 308"/>
                <a:gd name="T4" fmla="*/ 199 w 208"/>
                <a:gd name="T5" fmla="*/ 308 h 308"/>
                <a:gd name="T6" fmla="*/ 208 w 208"/>
                <a:gd name="T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308">
                  <a:moveTo>
                    <a:pt x="208" y="0"/>
                  </a:moveTo>
                  <a:lnTo>
                    <a:pt x="0" y="19"/>
                  </a:lnTo>
                  <a:lnTo>
                    <a:pt x="199" y="308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B3B4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469"/>
            <p:cNvSpPr>
              <a:spLocks/>
            </p:cNvSpPr>
            <p:nvPr/>
          </p:nvSpPr>
          <p:spPr bwMode="auto">
            <a:xfrm>
              <a:off x="4300538" y="4619625"/>
              <a:ext cx="330200" cy="488950"/>
            </a:xfrm>
            <a:custGeom>
              <a:avLst/>
              <a:gdLst>
                <a:gd name="T0" fmla="*/ 208 w 208"/>
                <a:gd name="T1" fmla="*/ 0 h 308"/>
                <a:gd name="T2" fmla="*/ 0 w 208"/>
                <a:gd name="T3" fmla="*/ 19 h 308"/>
                <a:gd name="T4" fmla="*/ 199 w 208"/>
                <a:gd name="T5" fmla="*/ 308 h 308"/>
                <a:gd name="T6" fmla="*/ 208 w 208"/>
                <a:gd name="T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308">
                  <a:moveTo>
                    <a:pt x="208" y="0"/>
                  </a:moveTo>
                  <a:lnTo>
                    <a:pt x="0" y="19"/>
                  </a:lnTo>
                  <a:lnTo>
                    <a:pt x="199" y="308"/>
                  </a:lnTo>
                  <a:lnTo>
                    <a:pt x="2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Freeform 470"/>
            <p:cNvSpPr>
              <a:spLocks/>
            </p:cNvSpPr>
            <p:nvPr/>
          </p:nvSpPr>
          <p:spPr bwMode="auto">
            <a:xfrm>
              <a:off x="4668838" y="4616450"/>
              <a:ext cx="492125" cy="439738"/>
            </a:xfrm>
            <a:custGeom>
              <a:avLst/>
              <a:gdLst>
                <a:gd name="T0" fmla="*/ 0 w 310"/>
                <a:gd name="T1" fmla="*/ 0 h 277"/>
                <a:gd name="T2" fmla="*/ 253 w 310"/>
                <a:gd name="T3" fmla="*/ 277 h 277"/>
                <a:gd name="T4" fmla="*/ 310 w 310"/>
                <a:gd name="T5" fmla="*/ 38 h 277"/>
                <a:gd name="T6" fmla="*/ 0 w 310"/>
                <a:gd name="T7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" h="277">
                  <a:moveTo>
                    <a:pt x="0" y="0"/>
                  </a:moveTo>
                  <a:lnTo>
                    <a:pt x="253" y="277"/>
                  </a:lnTo>
                  <a:lnTo>
                    <a:pt x="31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471"/>
            <p:cNvSpPr>
              <a:spLocks/>
            </p:cNvSpPr>
            <p:nvPr/>
          </p:nvSpPr>
          <p:spPr bwMode="auto">
            <a:xfrm>
              <a:off x="4668838" y="4616450"/>
              <a:ext cx="492125" cy="439738"/>
            </a:xfrm>
            <a:custGeom>
              <a:avLst/>
              <a:gdLst>
                <a:gd name="T0" fmla="*/ 0 w 310"/>
                <a:gd name="T1" fmla="*/ 0 h 277"/>
                <a:gd name="T2" fmla="*/ 253 w 310"/>
                <a:gd name="T3" fmla="*/ 277 h 277"/>
                <a:gd name="T4" fmla="*/ 310 w 310"/>
                <a:gd name="T5" fmla="*/ 38 h 277"/>
                <a:gd name="T6" fmla="*/ 0 w 310"/>
                <a:gd name="T7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" h="277">
                  <a:moveTo>
                    <a:pt x="0" y="0"/>
                  </a:moveTo>
                  <a:lnTo>
                    <a:pt x="253" y="277"/>
                  </a:lnTo>
                  <a:lnTo>
                    <a:pt x="310" y="3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472"/>
            <p:cNvSpPr>
              <a:spLocks/>
            </p:cNvSpPr>
            <p:nvPr/>
          </p:nvSpPr>
          <p:spPr bwMode="auto">
            <a:xfrm>
              <a:off x="4006851" y="4064000"/>
              <a:ext cx="604838" cy="555625"/>
            </a:xfrm>
            <a:custGeom>
              <a:avLst/>
              <a:gdLst>
                <a:gd name="T0" fmla="*/ 0 w 381"/>
                <a:gd name="T1" fmla="*/ 0 h 350"/>
                <a:gd name="T2" fmla="*/ 175 w 381"/>
                <a:gd name="T3" fmla="*/ 350 h 350"/>
                <a:gd name="T4" fmla="*/ 381 w 381"/>
                <a:gd name="T5" fmla="*/ 329 h 350"/>
                <a:gd name="T6" fmla="*/ 0 w 381"/>
                <a:gd name="T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1" h="350">
                  <a:moveTo>
                    <a:pt x="0" y="0"/>
                  </a:moveTo>
                  <a:lnTo>
                    <a:pt x="175" y="350"/>
                  </a:lnTo>
                  <a:lnTo>
                    <a:pt x="381" y="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Freeform 473"/>
            <p:cNvSpPr>
              <a:spLocks/>
            </p:cNvSpPr>
            <p:nvPr/>
          </p:nvSpPr>
          <p:spPr bwMode="auto">
            <a:xfrm>
              <a:off x="4006851" y="4064000"/>
              <a:ext cx="604838" cy="555625"/>
            </a:xfrm>
            <a:custGeom>
              <a:avLst/>
              <a:gdLst>
                <a:gd name="T0" fmla="*/ 0 w 381"/>
                <a:gd name="T1" fmla="*/ 0 h 350"/>
                <a:gd name="T2" fmla="*/ 175 w 381"/>
                <a:gd name="T3" fmla="*/ 350 h 350"/>
                <a:gd name="T4" fmla="*/ 381 w 381"/>
                <a:gd name="T5" fmla="*/ 329 h 350"/>
                <a:gd name="T6" fmla="*/ 0 w 381"/>
                <a:gd name="T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1" h="350">
                  <a:moveTo>
                    <a:pt x="0" y="0"/>
                  </a:moveTo>
                  <a:lnTo>
                    <a:pt x="175" y="350"/>
                  </a:lnTo>
                  <a:lnTo>
                    <a:pt x="381" y="32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474"/>
            <p:cNvSpPr>
              <a:spLocks/>
            </p:cNvSpPr>
            <p:nvPr/>
          </p:nvSpPr>
          <p:spPr bwMode="auto">
            <a:xfrm>
              <a:off x="4022726" y="3943350"/>
              <a:ext cx="712788" cy="623888"/>
            </a:xfrm>
            <a:custGeom>
              <a:avLst/>
              <a:gdLst>
                <a:gd name="T0" fmla="*/ 449 w 449"/>
                <a:gd name="T1" fmla="*/ 0 h 393"/>
                <a:gd name="T2" fmla="*/ 0 w 449"/>
                <a:gd name="T3" fmla="*/ 64 h 393"/>
                <a:gd name="T4" fmla="*/ 381 w 449"/>
                <a:gd name="T5" fmla="*/ 393 h 393"/>
                <a:gd name="T6" fmla="*/ 449 w 449"/>
                <a:gd name="T7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" h="393">
                  <a:moveTo>
                    <a:pt x="449" y="0"/>
                  </a:moveTo>
                  <a:lnTo>
                    <a:pt x="0" y="64"/>
                  </a:lnTo>
                  <a:lnTo>
                    <a:pt x="381" y="39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DED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Freeform 475"/>
            <p:cNvSpPr>
              <a:spLocks/>
            </p:cNvSpPr>
            <p:nvPr/>
          </p:nvSpPr>
          <p:spPr bwMode="auto">
            <a:xfrm>
              <a:off x="4022726" y="3943350"/>
              <a:ext cx="712788" cy="623888"/>
            </a:xfrm>
            <a:custGeom>
              <a:avLst/>
              <a:gdLst>
                <a:gd name="T0" fmla="*/ 449 w 449"/>
                <a:gd name="T1" fmla="*/ 0 h 393"/>
                <a:gd name="T2" fmla="*/ 0 w 449"/>
                <a:gd name="T3" fmla="*/ 64 h 393"/>
                <a:gd name="T4" fmla="*/ 381 w 449"/>
                <a:gd name="T5" fmla="*/ 393 h 393"/>
                <a:gd name="T6" fmla="*/ 449 w 449"/>
                <a:gd name="T7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" h="393">
                  <a:moveTo>
                    <a:pt x="449" y="0"/>
                  </a:moveTo>
                  <a:lnTo>
                    <a:pt x="0" y="64"/>
                  </a:lnTo>
                  <a:lnTo>
                    <a:pt x="381" y="393"/>
                  </a:lnTo>
                  <a:lnTo>
                    <a:pt x="4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476"/>
            <p:cNvSpPr>
              <a:spLocks/>
            </p:cNvSpPr>
            <p:nvPr/>
          </p:nvSpPr>
          <p:spPr bwMode="auto">
            <a:xfrm>
              <a:off x="7534276" y="4097338"/>
              <a:ext cx="49213" cy="414338"/>
            </a:xfrm>
            <a:custGeom>
              <a:avLst/>
              <a:gdLst>
                <a:gd name="T0" fmla="*/ 0 w 31"/>
                <a:gd name="T1" fmla="*/ 0 h 261"/>
                <a:gd name="T2" fmla="*/ 31 w 31"/>
                <a:gd name="T3" fmla="*/ 261 h 261"/>
                <a:gd name="T4" fmla="*/ 31 w 31"/>
                <a:gd name="T5" fmla="*/ 14 h 261"/>
                <a:gd name="T6" fmla="*/ 0 w 31"/>
                <a:gd name="T7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61">
                  <a:moveTo>
                    <a:pt x="0" y="0"/>
                  </a:moveTo>
                  <a:lnTo>
                    <a:pt x="31" y="261"/>
                  </a:lnTo>
                  <a:lnTo>
                    <a:pt x="31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Freeform 477"/>
            <p:cNvSpPr>
              <a:spLocks/>
            </p:cNvSpPr>
            <p:nvPr/>
          </p:nvSpPr>
          <p:spPr bwMode="auto">
            <a:xfrm>
              <a:off x="7534276" y="4097338"/>
              <a:ext cx="49213" cy="414338"/>
            </a:xfrm>
            <a:custGeom>
              <a:avLst/>
              <a:gdLst>
                <a:gd name="T0" fmla="*/ 0 w 31"/>
                <a:gd name="T1" fmla="*/ 0 h 261"/>
                <a:gd name="T2" fmla="*/ 31 w 31"/>
                <a:gd name="T3" fmla="*/ 261 h 261"/>
                <a:gd name="T4" fmla="*/ 31 w 31"/>
                <a:gd name="T5" fmla="*/ 14 h 261"/>
                <a:gd name="T6" fmla="*/ 0 w 31"/>
                <a:gd name="T7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61">
                  <a:moveTo>
                    <a:pt x="0" y="0"/>
                  </a:moveTo>
                  <a:lnTo>
                    <a:pt x="31" y="261"/>
                  </a:lnTo>
                  <a:lnTo>
                    <a:pt x="31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478"/>
            <p:cNvSpPr>
              <a:spLocks/>
            </p:cNvSpPr>
            <p:nvPr/>
          </p:nvSpPr>
          <p:spPr bwMode="auto">
            <a:xfrm>
              <a:off x="7550151" y="4060825"/>
              <a:ext cx="33338" cy="30163"/>
            </a:xfrm>
            <a:custGeom>
              <a:avLst/>
              <a:gdLst>
                <a:gd name="T0" fmla="*/ 21 w 21"/>
                <a:gd name="T1" fmla="*/ 0 h 19"/>
                <a:gd name="T2" fmla="*/ 0 w 21"/>
                <a:gd name="T3" fmla="*/ 9 h 19"/>
                <a:gd name="T4" fmla="*/ 21 w 21"/>
                <a:gd name="T5" fmla="*/ 19 h 19"/>
                <a:gd name="T6" fmla="*/ 21 w 21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9">
                  <a:moveTo>
                    <a:pt x="21" y="0"/>
                  </a:moveTo>
                  <a:lnTo>
                    <a:pt x="0" y="9"/>
                  </a:lnTo>
                  <a:lnTo>
                    <a:pt x="21" y="19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DC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Freeform 479"/>
            <p:cNvSpPr>
              <a:spLocks/>
            </p:cNvSpPr>
            <p:nvPr/>
          </p:nvSpPr>
          <p:spPr bwMode="auto">
            <a:xfrm>
              <a:off x="7550151" y="4060825"/>
              <a:ext cx="33338" cy="30163"/>
            </a:xfrm>
            <a:custGeom>
              <a:avLst/>
              <a:gdLst>
                <a:gd name="T0" fmla="*/ 21 w 21"/>
                <a:gd name="T1" fmla="*/ 0 h 19"/>
                <a:gd name="T2" fmla="*/ 0 w 21"/>
                <a:gd name="T3" fmla="*/ 9 h 19"/>
                <a:gd name="T4" fmla="*/ 21 w 21"/>
                <a:gd name="T5" fmla="*/ 19 h 19"/>
                <a:gd name="T6" fmla="*/ 21 w 21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9">
                  <a:moveTo>
                    <a:pt x="21" y="0"/>
                  </a:moveTo>
                  <a:lnTo>
                    <a:pt x="0" y="9"/>
                  </a:lnTo>
                  <a:lnTo>
                    <a:pt x="21" y="19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480"/>
            <p:cNvSpPr>
              <a:spLocks/>
            </p:cNvSpPr>
            <p:nvPr/>
          </p:nvSpPr>
          <p:spPr bwMode="auto">
            <a:xfrm>
              <a:off x="4619626" y="5686425"/>
              <a:ext cx="495300" cy="695325"/>
            </a:xfrm>
            <a:custGeom>
              <a:avLst/>
              <a:gdLst>
                <a:gd name="T0" fmla="*/ 149 w 312"/>
                <a:gd name="T1" fmla="*/ 0 h 438"/>
                <a:gd name="T2" fmla="*/ 0 w 312"/>
                <a:gd name="T3" fmla="*/ 405 h 438"/>
                <a:gd name="T4" fmla="*/ 312 w 312"/>
                <a:gd name="T5" fmla="*/ 438 h 438"/>
                <a:gd name="T6" fmla="*/ 149 w 312"/>
                <a:gd name="T7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438">
                  <a:moveTo>
                    <a:pt x="149" y="0"/>
                  </a:moveTo>
                  <a:lnTo>
                    <a:pt x="0" y="405"/>
                  </a:lnTo>
                  <a:lnTo>
                    <a:pt x="312" y="43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481"/>
            <p:cNvSpPr>
              <a:spLocks/>
            </p:cNvSpPr>
            <p:nvPr/>
          </p:nvSpPr>
          <p:spPr bwMode="auto">
            <a:xfrm>
              <a:off x="4619626" y="5686425"/>
              <a:ext cx="495300" cy="695325"/>
            </a:xfrm>
            <a:custGeom>
              <a:avLst/>
              <a:gdLst>
                <a:gd name="T0" fmla="*/ 149 w 312"/>
                <a:gd name="T1" fmla="*/ 0 h 438"/>
                <a:gd name="T2" fmla="*/ 0 w 312"/>
                <a:gd name="T3" fmla="*/ 405 h 438"/>
                <a:gd name="T4" fmla="*/ 312 w 312"/>
                <a:gd name="T5" fmla="*/ 438 h 438"/>
                <a:gd name="T6" fmla="*/ 149 w 312"/>
                <a:gd name="T7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438">
                  <a:moveTo>
                    <a:pt x="149" y="0"/>
                  </a:moveTo>
                  <a:lnTo>
                    <a:pt x="0" y="405"/>
                  </a:lnTo>
                  <a:lnTo>
                    <a:pt x="312" y="438"/>
                  </a:lnTo>
                  <a:lnTo>
                    <a:pt x="1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482"/>
            <p:cNvSpPr>
              <a:spLocks/>
            </p:cNvSpPr>
            <p:nvPr/>
          </p:nvSpPr>
          <p:spPr bwMode="auto">
            <a:xfrm>
              <a:off x="4210051" y="5273675"/>
              <a:ext cx="619125" cy="1025525"/>
            </a:xfrm>
            <a:custGeom>
              <a:avLst/>
              <a:gdLst>
                <a:gd name="T0" fmla="*/ 0 w 390"/>
                <a:gd name="T1" fmla="*/ 0 h 646"/>
                <a:gd name="T2" fmla="*/ 241 w 390"/>
                <a:gd name="T3" fmla="*/ 646 h 646"/>
                <a:gd name="T4" fmla="*/ 390 w 390"/>
                <a:gd name="T5" fmla="*/ 241 h 646"/>
                <a:gd name="T6" fmla="*/ 0 w 390"/>
                <a:gd name="T7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0" h="646">
                  <a:moveTo>
                    <a:pt x="0" y="0"/>
                  </a:moveTo>
                  <a:lnTo>
                    <a:pt x="241" y="646"/>
                  </a:lnTo>
                  <a:lnTo>
                    <a:pt x="39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483"/>
            <p:cNvSpPr>
              <a:spLocks/>
            </p:cNvSpPr>
            <p:nvPr/>
          </p:nvSpPr>
          <p:spPr bwMode="auto">
            <a:xfrm>
              <a:off x="4210051" y="5273675"/>
              <a:ext cx="619125" cy="1025525"/>
            </a:xfrm>
            <a:custGeom>
              <a:avLst/>
              <a:gdLst>
                <a:gd name="T0" fmla="*/ 0 w 390"/>
                <a:gd name="T1" fmla="*/ 0 h 646"/>
                <a:gd name="T2" fmla="*/ 241 w 390"/>
                <a:gd name="T3" fmla="*/ 646 h 646"/>
                <a:gd name="T4" fmla="*/ 390 w 390"/>
                <a:gd name="T5" fmla="*/ 241 h 646"/>
                <a:gd name="T6" fmla="*/ 0 w 390"/>
                <a:gd name="T7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0" h="646">
                  <a:moveTo>
                    <a:pt x="0" y="0"/>
                  </a:moveTo>
                  <a:lnTo>
                    <a:pt x="241" y="646"/>
                  </a:lnTo>
                  <a:lnTo>
                    <a:pt x="390" y="24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484"/>
            <p:cNvSpPr>
              <a:spLocks/>
            </p:cNvSpPr>
            <p:nvPr/>
          </p:nvSpPr>
          <p:spPr bwMode="auto">
            <a:xfrm>
              <a:off x="4619626" y="6378575"/>
              <a:ext cx="522288" cy="431800"/>
            </a:xfrm>
            <a:custGeom>
              <a:avLst/>
              <a:gdLst>
                <a:gd name="T0" fmla="*/ 0 w 329"/>
                <a:gd name="T1" fmla="*/ 0 h 272"/>
                <a:gd name="T2" fmla="*/ 83 w 329"/>
                <a:gd name="T3" fmla="*/ 272 h 272"/>
                <a:gd name="T4" fmla="*/ 76 w 329"/>
                <a:gd name="T5" fmla="*/ 272 h 272"/>
                <a:gd name="T6" fmla="*/ 270 w 329"/>
                <a:gd name="T7" fmla="*/ 272 h 272"/>
                <a:gd name="T8" fmla="*/ 241 w 329"/>
                <a:gd name="T9" fmla="*/ 272 h 272"/>
                <a:gd name="T10" fmla="*/ 329 w 329"/>
                <a:gd name="T11" fmla="*/ 241 h 272"/>
                <a:gd name="T12" fmla="*/ 0 w 329"/>
                <a:gd name="T1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" h="272">
                  <a:moveTo>
                    <a:pt x="0" y="0"/>
                  </a:moveTo>
                  <a:lnTo>
                    <a:pt x="83" y="272"/>
                  </a:lnTo>
                  <a:lnTo>
                    <a:pt x="76" y="272"/>
                  </a:lnTo>
                  <a:lnTo>
                    <a:pt x="270" y="272"/>
                  </a:lnTo>
                  <a:lnTo>
                    <a:pt x="241" y="272"/>
                  </a:lnTo>
                  <a:lnTo>
                    <a:pt x="329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D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485"/>
            <p:cNvSpPr>
              <a:spLocks/>
            </p:cNvSpPr>
            <p:nvPr/>
          </p:nvSpPr>
          <p:spPr bwMode="auto">
            <a:xfrm>
              <a:off x="4619626" y="6378575"/>
              <a:ext cx="522288" cy="431800"/>
            </a:xfrm>
            <a:custGeom>
              <a:avLst/>
              <a:gdLst>
                <a:gd name="T0" fmla="*/ 0 w 329"/>
                <a:gd name="T1" fmla="*/ 0 h 272"/>
                <a:gd name="T2" fmla="*/ 83 w 329"/>
                <a:gd name="T3" fmla="*/ 272 h 272"/>
                <a:gd name="T4" fmla="*/ 76 w 329"/>
                <a:gd name="T5" fmla="*/ 272 h 272"/>
                <a:gd name="T6" fmla="*/ 270 w 329"/>
                <a:gd name="T7" fmla="*/ 272 h 272"/>
                <a:gd name="T8" fmla="*/ 241 w 329"/>
                <a:gd name="T9" fmla="*/ 272 h 272"/>
                <a:gd name="T10" fmla="*/ 329 w 329"/>
                <a:gd name="T11" fmla="*/ 241 h 272"/>
                <a:gd name="T12" fmla="*/ 0 w 329"/>
                <a:gd name="T1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" h="272">
                  <a:moveTo>
                    <a:pt x="0" y="0"/>
                  </a:moveTo>
                  <a:lnTo>
                    <a:pt x="83" y="272"/>
                  </a:lnTo>
                  <a:lnTo>
                    <a:pt x="76" y="272"/>
                  </a:lnTo>
                  <a:lnTo>
                    <a:pt x="270" y="272"/>
                  </a:lnTo>
                  <a:lnTo>
                    <a:pt x="241" y="272"/>
                  </a:lnTo>
                  <a:lnTo>
                    <a:pt x="329" y="24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486"/>
            <p:cNvSpPr>
              <a:spLocks/>
            </p:cNvSpPr>
            <p:nvPr/>
          </p:nvSpPr>
          <p:spPr bwMode="auto">
            <a:xfrm>
              <a:off x="4157663" y="6329363"/>
              <a:ext cx="582613" cy="481013"/>
            </a:xfrm>
            <a:custGeom>
              <a:avLst/>
              <a:gdLst>
                <a:gd name="T0" fmla="*/ 0 w 367"/>
                <a:gd name="T1" fmla="*/ 0 h 303"/>
                <a:gd name="T2" fmla="*/ 324 w 367"/>
                <a:gd name="T3" fmla="*/ 303 h 303"/>
                <a:gd name="T4" fmla="*/ 317 w 367"/>
                <a:gd name="T5" fmla="*/ 303 h 303"/>
                <a:gd name="T6" fmla="*/ 367 w 367"/>
                <a:gd name="T7" fmla="*/ 303 h 303"/>
                <a:gd name="T8" fmla="*/ 360 w 367"/>
                <a:gd name="T9" fmla="*/ 303 h 303"/>
                <a:gd name="T10" fmla="*/ 272 w 367"/>
                <a:gd name="T11" fmla="*/ 21 h 303"/>
                <a:gd name="T12" fmla="*/ 0 w 367"/>
                <a:gd name="T1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" h="303">
                  <a:moveTo>
                    <a:pt x="0" y="0"/>
                  </a:moveTo>
                  <a:lnTo>
                    <a:pt x="324" y="303"/>
                  </a:lnTo>
                  <a:lnTo>
                    <a:pt x="317" y="303"/>
                  </a:lnTo>
                  <a:lnTo>
                    <a:pt x="367" y="303"/>
                  </a:lnTo>
                  <a:lnTo>
                    <a:pt x="360" y="303"/>
                  </a:lnTo>
                  <a:lnTo>
                    <a:pt x="27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487"/>
            <p:cNvSpPr>
              <a:spLocks/>
            </p:cNvSpPr>
            <p:nvPr/>
          </p:nvSpPr>
          <p:spPr bwMode="auto">
            <a:xfrm>
              <a:off x="4157663" y="6329363"/>
              <a:ext cx="582613" cy="481013"/>
            </a:xfrm>
            <a:custGeom>
              <a:avLst/>
              <a:gdLst>
                <a:gd name="T0" fmla="*/ 0 w 367"/>
                <a:gd name="T1" fmla="*/ 0 h 303"/>
                <a:gd name="T2" fmla="*/ 324 w 367"/>
                <a:gd name="T3" fmla="*/ 303 h 303"/>
                <a:gd name="T4" fmla="*/ 317 w 367"/>
                <a:gd name="T5" fmla="*/ 303 h 303"/>
                <a:gd name="T6" fmla="*/ 367 w 367"/>
                <a:gd name="T7" fmla="*/ 303 h 303"/>
                <a:gd name="T8" fmla="*/ 360 w 367"/>
                <a:gd name="T9" fmla="*/ 303 h 303"/>
                <a:gd name="T10" fmla="*/ 272 w 367"/>
                <a:gd name="T11" fmla="*/ 21 h 303"/>
                <a:gd name="T12" fmla="*/ 0 w 367"/>
                <a:gd name="T1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" h="303">
                  <a:moveTo>
                    <a:pt x="0" y="0"/>
                  </a:moveTo>
                  <a:lnTo>
                    <a:pt x="324" y="303"/>
                  </a:lnTo>
                  <a:lnTo>
                    <a:pt x="317" y="303"/>
                  </a:lnTo>
                  <a:lnTo>
                    <a:pt x="367" y="303"/>
                  </a:lnTo>
                  <a:lnTo>
                    <a:pt x="360" y="303"/>
                  </a:lnTo>
                  <a:lnTo>
                    <a:pt x="272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488"/>
            <p:cNvSpPr>
              <a:spLocks/>
            </p:cNvSpPr>
            <p:nvPr/>
          </p:nvSpPr>
          <p:spPr bwMode="auto">
            <a:xfrm>
              <a:off x="4630738" y="6362700"/>
              <a:ext cx="519113" cy="384175"/>
            </a:xfrm>
            <a:custGeom>
              <a:avLst/>
              <a:gdLst>
                <a:gd name="T0" fmla="*/ 0 w 327"/>
                <a:gd name="T1" fmla="*/ 0 h 242"/>
                <a:gd name="T2" fmla="*/ 327 w 327"/>
                <a:gd name="T3" fmla="*/ 242 h 242"/>
                <a:gd name="T4" fmla="*/ 310 w 327"/>
                <a:gd name="T5" fmla="*/ 31 h 242"/>
                <a:gd name="T6" fmla="*/ 0 w 327"/>
                <a:gd name="T7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7" h="242">
                  <a:moveTo>
                    <a:pt x="0" y="0"/>
                  </a:moveTo>
                  <a:lnTo>
                    <a:pt x="327" y="242"/>
                  </a:lnTo>
                  <a:lnTo>
                    <a:pt x="31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F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489"/>
            <p:cNvSpPr>
              <a:spLocks/>
            </p:cNvSpPr>
            <p:nvPr/>
          </p:nvSpPr>
          <p:spPr bwMode="auto">
            <a:xfrm>
              <a:off x="4630738" y="6362700"/>
              <a:ext cx="519113" cy="384175"/>
            </a:xfrm>
            <a:custGeom>
              <a:avLst/>
              <a:gdLst>
                <a:gd name="T0" fmla="*/ 0 w 327"/>
                <a:gd name="T1" fmla="*/ 0 h 242"/>
                <a:gd name="T2" fmla="*/ 327 w 327"/>
                <a:gd name="T3" fmla="*/ 242 h 242"/>
                <a:gd name="T4" fmla="*/ 310 w 327"/>
                <a:gd name="T5" fmla="*/ 31 h 242"/>
                <a:gd name="T6" fmla="*/ 0 w 327"/>
                <a:gd name="T7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7" h="242">
                  <a:moveTo>
                    <a:pt x="0" y="0"/>
                  </a:moveTo>
                  <a:lnTo>
                    <a:pt x="327" y="242"/>
                  </a:lnTo>
                  <a:lnTo>
                    <a:pt x="310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490"/>
            <p:cNvSpPr>
              <a:spLocks/>
            </p:cNvSpPr>
            <p:nvPr/>
          </p:nvSpPr>
          <p:spPr bwMode="auto">
            <a:xfrm>
              <a:off x="4138613" y="5289550"/>
              <a:ext cx="436563" cy="1028700"/>
            </a:xfrm>
            <a:custGeom>
              <a:avLst/>
              <a:gdLst>
                <a:gd name="T0" fmla="*/ 33 w 275"/>
                <a:gd name="T1" fmla="*/ 0 h 648"/>
                <a:gd name="T2" fmla="*/ 0 w 275"/>
                <a:gd name="T3" fmla="*/ 624 h 648"/>
                <a:gd name="T4" fmla="*/ 275 w 275"/>
                <a:gd name="T5" fmla="*/ 648 h 648"/>
                <a:gd name="T6" fmla="*/ 33 w 275"/>
                <a:gd name="T7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648">
                  <a:moveTo>
                    <a:pt x="33" y="0"/>
                  </a:moveTo>
                  <a:lnTo>
                    <a:pt x="0" y="624"/>
                  </a:lnTo>
                  <a:lnTo>
                    <a:pt x="275" y="64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491"/>
            <p:cNvSpPr>
              <a:spLocks/>
            </p:cNvSpPr>
            <p:nvPr/>
          </p:nvSpPr>
          <p:spPr bwMode="auto">
            <a:xfrm>
              <a:off x="4138613" y="5289550"/>
              <a:ext cx="436563" cy="1028700"/>
            </a:xfrm>
            <a:custGeom>
              <a:avLst/>
              <a:gdLst>
                <a:gd name="T0" fmla="*/ 33 w 275"/>
                <a:gd name="T1" fmla="*/ 0 h 648"/>
                <a:gd name="T2" fmla="*/ 0 w 275"/>
                <a:gd name="T3" fmla="*/ 624 h 648"/>
                <a:gd name="T4" fmla="*/ 275 w 275"/>
                <a:gd name="T5" fmla="*/ 648 h 648"/>
                <a:gd name="T6" fmla="*/ 33 w 275"/>
                <a:gd name="T7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648">
                  <a:moveTo>
                    <a:pt x="33" y="0"/>
                  </a:moveTo>
                  <a:lnTo>
                    <a:pt x="0" y="624"/>
                  </a:lnTo>
                  <a:lnTo>
                    <a:pt x="275" y="648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492"/>
            <p:cNvSpPr>
              <a:spLocks/>
            </p:cNvSpPr>
            <p:nvPr/>
          </p:nvSpPr>
          <p:spPr bwMode="auto">
            <a:xfrm>
              <a:off x="4622801" y="561975"/>
              <a:ext cx="376238" cy="819150"/>
            </a:xfrm>
            <a:custGeom>
              <a:avLst/>
              <a:gdLst>
                <a:gd name="T0" fmla="*/ 19 w 237"/>
                <a:gd name="T1" fmla="*/ 0 h 516"/>
                <a:gd name="T2" fmla="*/ 0 w 237"/>
                <a:gd name="T3" fmla="*/ 516 h 516"/>
                <a:gd name="T4" fmla="*/ 237 w 237"/>
                <a:gd name="T5" fmla="*/ 374 h 516"/>
                <a:gd name="T6" fmla="*/ 19 w 237"/>
                <a:gd name="T7" fmla="*/ 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" h="516">
                  <a:moveTo>
                    <a:pt x="19" y="0"/>
                  </a:moveTo>
                  <a:lnTo>
                    <a:pt x="0" y="516"/>
                  </a:lnTo>
                  <a:lnTo>
                    <a:pt x="237" y="37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AC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493"/>
            <p:cNvSpPr>
              <a:spLocks/>
            </p:cNvSpPr>
            <p:nvPr/>
          </p:nvSpPr>
          <p:spPr bwMode="auto">
            <a:xfrm>
              <a:off x="4622801" y="561975"/>
              <a:ext cx="376238" cy="819150"/>
            </a:xfrm>
            <a:custGeom>
              <a:avLst/>
              <a:gdLst>
                <a:gd name="T0" fmla="*/ 19 w 237"/>
                <a:gd name="T1" fmla="*/ 0 h 516"/>
                <a:gd name="T2" fmla="*/ 0 w 237"/>
                <a:gd name="T3" fmla="*/ 516 h 516"/>
                <a:gd name="T4" fmla="*/ 237 w 237"/>
                <a:gd name="T5" fmla="*/ 374 h 516"/>
                <a:gd name="T6" fmla="*/ 19 w 237"/>
                <a:gd name="T7" fmla="*/ 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" h="516">
                  <a:moveTo>
                    <a:pt x="19" y="0"/>
                  </a:moveTo>
                  <a:lnTo>
                    <a:pt x="0" y="516"/>
                  </a:lnTo>
                  <a:lnTo>
                    <a:pt x="237" y="374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494"/>
            <p:cNvSpPr>
              <a:spLocks/>
            </p:cNvSpPr>
            <p:nvPr/>
          </p:nvSpPr>
          <p:spPr bwMode="auto">
            <a:xfrm>
              <a:off x="4938713" y="1201738"/>
              <a:ext cx="525463" cy="877888"/>
            </a:xfrm>
            <a:custGeom>
              <a:avLst/>
              <a:gdLst>
                <a:gd name="T0" fmla="*/ 59 w 331"/>
                <a:gd name="T1" fmla="*/ 0 h 553"/>
                <a:gd name="T2" fmla="*/ 0 w 331"/>
                <a:gd name="T3" fmla="*/ 553 h 553"/>
                <a:gd name="T4" fmla="*/ 331 w 331"/>
                <a:gd name="T5" fmla="*/ 210 h 553"/>
                <a:gd name="T6" fmla="*/ 59 w 331"/>
                <a:gd name="T7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1" h="553">
                  <a:moveTo>
                    <a:pt x="59" y="0"/>
                  </a:moveTo>
                  <a:lnTo>
                    <a:pt x="0" y="553"/>
                  </a:lnTo>
                  <a:lnTo>
                    <a:pt x="331" y="21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495"/>
            <p:cNvSpPr>
              <a:spLocks/>
            </p:cNvSpPr>
            <p:nvPr/>
          </p:nvSpPr>
          <p:spPr bwMode="auto">
            <a:xfrm>
              <a:off x="4938713" y="1201738"/>
              <a:ext cx="525463" cy="877888"/>
            </a:xfrm>
            <a:custGeom>
              <a:avLst/>
              <a:gdLst>
                <a:gd name="T0" fmla="*/ 59 w 331"/>
                <a:gd name="T1" fmla="*/ 0 h 553"/>
                <a:gd name="T2" fmla="*/ 0 w 331"/>
                <a:gd name="T3" fmla="*/ 553 h 553"/>
                <a:gd name="T4" fmla="*/ 331 w 331"/>
                <a:gd name="T5" fmla="*/ 210 h 553"/>
                <a:gd name="T6" fmla="*/ 59 w 331"/>
                <a:gd name="T7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1" h="553">
                  <a:moveTo>
                    <a:pt x="59" y="0"/>
                  </a:moveTo>
                  <a:lnTo>
                    <a:pt x="0" y="553"/>
                  </a:lnTo>
                  <a:lnTo>
                    <a:pt x="331" y="210"/>
                  </a:lnTo>
                  <a:lnTo>
                    <a:pt x="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496"/>
            <p:cNvSpPr>
              <a:spLocks/>
            </p:cNvSpPr>
            <p:nvPr/>
          </p:nvSpPr>
          <p:spPr bwMode="auto">
            <a:xfrm>
              <a:off x="5062538" y="1062038"/>
              <a:ext cx="879475" cy="442913"/>
            </a:xfrm>
            <a:custGeom>
              <a:avLst/>
              <a:gdLst>
                <a:gd name="T0" fmla="*/ 554 w 554"/>
                <a:gd name="T1" fmla="*/ 0 h 279"/>
                <a:gd name="T2" fmla="*/ 0 w 554"/>
                <a:gd name="T3" fmla="*/ 69 h 279"/>
                <a:gd name="T4" fmla="*/ 272 w 554"/>
                <a:gd name="T5" fmla="*/ 279 h 279"/>
                <a:gd name="T6" fmla="*/ 554 w 554"/>
                <a:gd name="T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4" h="279">
                  <a:moveTo>
                    <a:pt x="554" y="0"/>
                  </a:moveTo>
                  <a:lnTo>
                    <a:pt x="0" y="69"/>
                  </a:lnTo>
                  <a:lnTo>
                    <a:pt x="272" y="279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D8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Freeform 497"/>
            <p:cNvSpPr>
              <a:spLocks/>
            </p:cNvSpPr>
            <p:nvPr/>
          </p:nvSpPr>
          <p:spPr bwMode="auto">
            <a:xfrm>
              <a:off x="5062538" y="1062038"/>
              <a:ext cx="879475" cy="442913"/>
            </a:xfrm>
            <a:custGeom>
              <a:avLst/>
              <a:gdLst>
                <a:gd name="T0" fmla="*/ 554 w 554"/>
                <a:gd name="T1" fmla="*/ 0 h 279"/>
                <a:gd name="T2" fmla="*/ 0 w 554"/>
                <a:gd name="T3" fmla="*/ 69 h 279"/>
                <a:gd name="T4" fmla="*/ 272 w 554"/>
                <a:gd name="T5" fmla="*/ 279 h 279"/>
                <a:gd name="T6" fmla="*/ 554 w 554"/>
                <a:gd name="T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4" h="279">
                  <a:moveTo>
                    <a:pt x="554" y="0"/>
                  </a:moveTo>
                  <a:lnTo>
                    <a:pt x="0" y="69"/>
                  </a:lnTo>
                  <a:lnTo>
                    <a:pt x="272" y="279"/>
                  </a:lnTo>
                  <a:lnTo>
                    <a:pt x="5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498"/>
            <p:cNvSpPr>
              <a:spLocks/>
            </p:cNvSpPr>
            <p:nvPr/>
          </p:nvSpPr>
          <p:spPr bwMode="auto">
            <a:xfrm>
              <a:off x="4630738" y="1201738"/>
              <a:ext cx="376238" cy="874713"/>
            </a:xfrm>
            <a:custGeom>
              <a:avLst/>
              <a:gdLst>
                <a:gd name="T0" fmla="*/ 237 w 237"/>
                <a:gd name="T1" fmla="*/ 0 h 551"/>
                <a:gd name="T2" fmla="*/ 0 w 237"/>
                <a:gd name="T3" fmla="*/ 142 h 551"/>
                <a:gd name="T4" fmla="*/ 180 w 237"/>
                <a:gd name="T5" fmla="*/ 551 h 551"/>
                <a:gd name="T6" fmla="*/ 237 w 237"/>
                <a:gd name="T7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" h="551">
                  <a:moveTo>
                    <a:pt x="237" y="0"/>
                  </a:moveTo>
                  <a:lnTo>
                    <a:pt x="0" y="142"/>
                  </a:lnTo>
                  <a:lnTo>
                    <a:pt x="180" y="5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D5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499"/>
            <p:cNvSpPr>
              <a:spLocks/>
            </p:cNvSpPr>
            <p:nvPr/>
          </p:nvSpPr>
          <p:spPr bwMode="auto">
            <a:xfrm>
              <a:off x="4630738" y="1201738"/>
              <a:ext cx="376238" cy="874713"/>
            </a:xfrm>
            <a:custGeom>
              <a:avLst/>
              <a:gdLst>
                <a:gd name="T0" fmla="*/ 237 w 237"/>
                <a:gd name="T1" fmla="*/ 0 h 551"/>
                <a:gd name="T2" fmla="*/ 0 w 237"/>
                <a:gd name="T3" fmla="*/ 142 h 551"/>
                <a:gd name="T4" fmla="*/ 180 w 237"/>
                <a:gd name="T5" fmla="*/ 551 h 551"/>
                <a:gd name="T6" fmla="*/ 237 w 237"/>
                <a:gd name="T7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" h="551">
                  <a:moveTo>
                    <a:pt x="237" y="0"/>
                  </a:moveTo>
                  <a:lnTo>
                    <a:pt x="0" y="142"/>
                  </a:lnTo>
                  <a:lnTo>
                    <a:pt x="180" y="551"/>
                  </a:lnTo>
                  <a:lnTo>
                    <a:pt x="2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500"/>
            <p:cNvSpPr>
              <a:spLocks/>
            </p:cNvSpPr>
            <p:nvPr/>
          </p:nvSpPr>
          <p:spPr bwMode="auto">
            <a:xfrm>
              <a:off x="4664076" y="539750"/>
              <a:ext cx="406400" cy="590550"/>
            </a:xfrm>
            <a:custGeom>
              <a:avLst/>
              <a:gdLst>
                <a:gd name="T0" fmla="*/ 0 w 256"/>
                <a:gd name="T1" fmla="*/ 0 h 372"/>
                <a:gd name="T2" fmla="*/ 220 w 256"/>
                <a:gd name="T3" fmla="*/ 372 h 372"/>
                <a:gd name="T4" fmla="*/ 256 w 256"/>
                <a:gd name="T5" fmla="*/ 19 h 372"/>
                <a:gd name="T6" fmla="*/ 0 w 256"/>
                <a:gd name="T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" h="372">
                  <a:moveTo>
                    <a:pt x="0" y="0"/>
                  </a:moveTo>
                  <a:lnTo>
                    <a:pt x="220" y="372"/>
                  </a:lnTo>
                  <a:lnTo>
                    <a:pt x="256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501"/>
            <p:cNvSpPr>
              <a:spLocks/>
            </p:cNvSpPr>
            <p:nvPr/>
          </p:nvSpPr>
          <p:spPr bwMode="auto">
            <a:xfrm>
              <a:off x="4664076" y="539750"/>
              <a:ext cx="406400" cy="590550"/>
            </a:xfrm>
            <a:custGeom>
              <a:avLst/>
              <a:gdLst>
                <a:gd name="T0" fmla="*/ 0 w 256"/>
                <a:gd name="T1" fmla="*/ 0 h 372"/>
                <a:gd name="T2" fmla="*/ 220 w 256"/>
                <a:gd name="T3" fmla="*/ 372 h 372"/>
                <a:gd name="T4" fmla="*/ 256 w 256"/>
                <a:gd name="T5" fmla="*/ 19 h 372"/>
                <a:gd name="T6" fmla="*/ 0 w 256"/>
                <a:gd name="T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" h="372">
                  <a:moveTo>
                    <a:pt x="0" y="0"/>
                  </a:moveTo>
                  <a:lnTo>
                    <a:pt x="220" y="372"/>
                  </a:lnTo>
                  <a:lnTo>
                    <a:pt x="256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502"/>
            <p:cNvSpPr>
              <a:spLocks/>
            </p:cNvSpPr>
            <p:nvPr/>
          </p:nvSpPr>
          <p:spPr bwMode="auto">
            <a:xfrm>
              <a:off x="5059363" y="781050"/>
              <a:ext cx="879475" cy="371475"/>
            </a:xfrm>
            <a:custGeom>
              <a:avLst/>
              <a:gdLst>
                <a:gd name="T0" fmla="*/ 196 w 554"/>
                <a:gd name="T1" fmla="*/ 0 h 234"/>
                <a:gd name="T2" fmla="*/ 0 w 554"/>
                <a:gd name="T3" fmla="*/ 234 h 234"/>
                <a:gd name="T4" fmla="*/ 554 w 554"/>
                <a:gd name="T5" fmla="*/ 165 h 234"/>
                <a:gd name="T6" fmla="*/ 196 w 554"/>
                <a:gd name="T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4" h="234">
                  <a:moveTo>
                    <a:pt x="196" y="0"/>
                  </a:moveTo>
                  <a:lnTo>
                    <a:pt x="0" y="234"/>
                  </a:lnTo>
                  <a:lnTo>
                    <a:pt x="554" y="165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D8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503"/>
            <p:cNvSpPr>
              <a:spLocks/>
            </p:cNvSpPr>
            <p:nvPr/>
          </p:nvSpPr>
          <p:spPr bwMode="auto">
            <a:xfrm>
              <a:off x="5059363" y="781050"/>
              <a:ext cx="879475" cy="371475"/>
            </a:xfrm>
            <a:custGeom>
              <a:avLst/>
              <a:gdLst>
                <a:gd name="T0" fmla="*/ 196 w 554"/>
                <a:gd name="T1" fmla="*/ 0 h 234"/>
                <a:gd name="T2" fmla="*/ 0 w 554"/>
                <a:gd name="T3" fmla="*/ 234 h 234"/>
                <a:gd name="T4" fmla="*/ 554 w 554"/>
                <a:gd name="T5" fmla="*/ 165 h 234"/>
                <a:gd name="T6" fmla="*/ 196 w 554"/>
                <a:gd name="T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4" h="234">
                  <a:moveTo>
                    <a:pt x="196" y="0"/>
                  </a:moveTo>
                  <a:lnTo>
                    <a:pt x="0" y="234"/>
                  </a:lnTo>
                  <a:lnTo>
                    <a:pt x="554" y="165"/>
                  </a:lnTo>
                  <a:lnTo>
                    <a:pt x="1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504"/>
            <p:cNvSpPr>
              <a:spLocks/>
            </p:cNvSpPr>
            <p:nvPr/>
          </p:nvSpPr>
          <p:spPr bwMode="auto">
            <a:xfrm>
              <a:off x="5032376" y="577850"/>
              <a:ext cx="315913" cy="558800"/>
            </a:xfrm>
            <a:custGeom>
              <a:avLst/>
              <a:gdLst>
                <a:gd name="T0" fmla="*/ 36 w 199"/>
                <a:gd name="T1" fmla="*/ 0 h 352"/>
                <a:gd name="T2" fmla="*/ 0 w 199"/>
                <a:gd name="T3" fmla="*/ 352 h 352"/>
                <a:gd name="T4" fmla="*/ 199 w 199"/>
                <a:gd name="T5" fmla="*/ 118 h 352"/>
                <a:gd name="T6" fmla="*/ 36 w 199"/>
                <a:gd name="T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" h="352">
                  <a:moveTo>
                    <a:pt x="36" y="0"/>
                  </a:moveTo>
                  <a:lnTo>
                    <a:pt x="0" y="352"/>
                  </a:lnTo>
                  <a:lnTo>
                    <a:pt x="199" y="11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CCD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505"/>
            <p:cNvSpPr>
              <a:spLocks/>
            </p:cNvSpPr>
            <p:nvPr/>
          </p:nvSpPr>
          <p:spPr bwMode="auto">
            <a:xfrm>
              <a:off x="5032376" y="577850"/>
              <a:ext cx="315913" cy="558800"/>
            </a:xfrm>
            <a:custGeom>
              <a:avLst/>
              <a:gdLst>
                <a:gd name="T0" fmla="*/ 36 w 199"/>
                <a:gd name="T1" fmla="*/ 0 h 352"/>
                <a:gd name="T2" fmla="*/ 0 w 199"/>
                <a:gd name="T3" fmla="*/ 352 h 352"/>
                <a:gd name="T4" fmla="*/ 199 w 199"/>
                <a:gd name="T5" fmla="*/ 118 h 352"/>
                <a:gd name="T6" fmla="*/ 36 w 199"/>
                <a:gd name="T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" h="352">
                  <a:moveTo>
                    <a:pt x="36" y="0"/>
                  </a:moveTo>
                  <a:lnTo>
                    <a:pt x="0" y="352"/>
                  </a:lnTo>
                  <a:lnTo>
                    <a:pt x="199" y="118"/>
                  </a:lnTo>
                  <a:lnTo>
                    <a:pt x="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507"/>
            <p:cNvSpPr>
              <a:spLocks/>
            </p:cNvSpPr>
            <p:nvPr/>
          </p:nvSpPr>
          <p:spPr bwMode="auto">
            <a:xfrm>
              <a:off x="3767138" y="47625"/>
              <a:ext cx="165100" cy="173038"/>
            </a:xfrm>
            <a:custGeom>
              <a:avLst/>
              <a:gdLst>
                <a:gd name="T0" fmla="*/ 104 w 104"/>
                <a:gd name="T1" fmla="*/ 0 h 109"/>
                <a:gd name="T2" fmla="*/ 94 w 104"/>
                <a:gd name="T3" fmla="*/ 0 h 109"/>
                <a:gd name="T4" fmla="*/ 47 w 104"/>
                <a:gd name="T5" fmla="*/ 85 h 109"/>
                <a:gd name="T6" fmla="*/ 9 w 104"/>
                <a:gd name="T7" fmla="*/ 0 h 109"/>
                <a:gd name="T8" fmla="*/ 0 w 104"/>
                <a:gd name="T9" fmla="*/ 0 h 109"/>
                <a:gd name="T10" fmla="*/ 47 w 104"/>
                <a:gd name="T11" fmla="*/ 109 h 109"/>
                <a:gd name="T12" fmla="*/ 104 w 104"/>
                <a:gd name="T1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09">
                  <a:moveTo>
                    <a:pt x="104" y="0"/>
                  </a:moveTo>
                  <a:lnTo>
                    <a:pt x="94" y="0"/>
                  </a:lnTo>
                  <a:lnTo>
                    <a:pt x="47" y="85"/>
                  </a:lnTo>
                  <a:lnTo>
                    <a:pt x="9" y="0"/>
                  </a:lnTo>
                  <a:lnTo>
                    <a:pt x="0" y="0"/>
                  </a:lnTo>
                  <a:lnTo>
                    <a:pt x="47" y="109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509"/>
            <p:cNvSpPr>
              <a:spLocks/>
            </p:cNvSpPr>
            <p:nvPr/>
          </p:nvSpPr>
          <p:spPr bwMode="auto">
            <a:xfrm>
              <a:off x="3841751" y="47625"/>
              <a:ext cx="360363" cy="173038"/>
            </a:xfrm>
            <a:custGeom>
              <a:avLst/>
              <a:gdLst>
                <a:gd name="T0" fmla="*/ 227 w 227"/>
                <a:gd name="T1" fmla="*/ 0 h 109"/>
                <a:gd name="T2" fmla="*/ 211 w 227"/>
                <a:gd name="T3" fmla="*/ 0 h 109"/>
                <a:gd name="T4" fmla="*/ 19 w 227"/>
                <a:gd name="T5" fmla="*/ 90 h 109"/>
                <a:gd name="T6" fmla="*/ 66 w 227"/>
                <a:gd name="T7" fmla="*/ 0 h 109"/>
                <a:gd name="T8" fmla="*/ 57 w 227"/>
                <a:gd name="T9" fmla="*/ 0 h 109"/>
                <a:gd name="T10" fmla="*/ 0 w 227"/>
                <a:gd name="T11" fmla="*/ 109 h 109"/>
                <a:gd name="T12" fmla="*/ 227 w 227"/>
                <a:gd name="T1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7" h="109">
                  <a:moveTo>
                    <a:pt x="227" y="0"/>
                  </a:moveTo>
                  <a:lnTo>
                    <a:pt x="211" y="0"/>
                  </a:lnTo>
                  <a:lnTo>
                    <a:pt x="19" y="90"/>
                  </a:lnTo>
                  <a:lnTo>
                    <a:pt x="66" y="0"/>
                  </a:lnTo>
                  <a:lnTo>
                    <a:pt x="57" y="0"/>
                  </a:lnTo>
                  <a:lnTo>
                    <a:pt x="0" y="109"/>
                  </a:lnTo>
                  <a:lnTo>
                    <a:pt x="2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511"/>
            <p:cNvSpPr>
              <a:spLocks/>
            </p:cNvSpPr>
            <p:nvPr/>
          </p:nvSpPr>
          <p:spPr bwMode="auto">
            <a:xfrm>
              <a:off x="7475538" y="727075"/>
              <a:ext cx="107950" cy="252413"/>
            </a:xfrm>
            <a:custGeom>
              <a:avLst/>
              <a:gdLst>
                <a:gd name="T0" fmla="*/ 68 w 68"/>
                <a:gd name="T1" fmla="*/ 0 h 159"/>
                <a:gd name="T2" fmla="*/ 0 w 68"/>
                <a:gd name="T3" fmla="*/ 159 h 159"/>
                <a:gd name="T4" fmla="*/ 68 w 68"/>
                <a:gd name="T5" fmla="*/ 140 h 159"/>
                <a:gd name="T6" fmla="*/ 68 w 68"/>
                <a:gd name="T7" fmla="*/ 133 h 159"/>
                <a:gd name="T8" fmla="*/ 11 w 68"/>
                <a:gd name="T9" fmla="*/ 149 h 159"/>
                <a:gd name="T10" fmla="*/ 68 w 68"/>
                <a:gd name="T11" fmla="*/ 19 h 159"/>
                <a:gd name="T12" fmla="*/ 68 w 68"/>
                <a:gd name="T1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59">
                  <a:moveTo>
                    <a:pt x="68" y="0"/>
                  </a:moveTo>
                  <a:lnTo>
                    <a:pt x="0" y="159"/>
                  </a:lnTo>
                  <a:lnTo>
                    <a:pt x="68" y="140"/>
                  </a:lnTo>
                  <a:lnTo>
                    <a:pt x="68" y="133"/>
                  </a:lnTo>
                  <a:lnTo>
                    <a:pt x="11" y="149"/>
                  </a:lnTo>
                  <a:lnTo>
                    <a:pt x="68" y="19"/>
                  </a:lnTo>
                  <a:lnTo>
                    <a:pt x="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513"/>
            <p:cNvSpPr>
              <a:spLocks noEditPoints="1"/>
            </p:cNvSpPr>
            <p:nvPr/>
          </p:nvSpPr>
          <p:spPr bwMode="auto">
            <a:xfrm>
              <a:off x="4183063" y="5133975"/>
              <a:ext cx="673100" cy="515938"/>
            </a:xfrm>
            <a:custGeom>
              <a:avLst/>
              <a:gdLst>
                <a:gd name="T0" fmla="*/ 424 w 424"/>
                <a:gd name="T1" fmla="*/ 325 h 325"/>
                <a:gd name="T2" fmla="*/ 424 w 424"/>
                <a:gd name="T3" fmla="*/ 325 h 325"/>
                <a:gd name="T4" fmla="*/ 407 w 424"/>
                <a:gd name="T5" fmla="*/ 308 h 325"/>
                <a:gd name="T6" fmla="*/ 17 w 424"/>
                <a:gd name="T7" fmla="*/ 67 h 325"/>
                <a:gd name="T8" fmla="*/ 275 w 424"/>
                <a:gd name="T9" fmla="*/ 10 h 325"/>
                <a:gd name="T10" fmla="*/ 407 w 424"/>
                <a:gd name="T11" fmla="*/ 308 h 325"/>
                <a:gd name="T12" fmla="*/ 277 w 424"/>
                <a:gd name="T13" fmla="*/ 0 h 325"/>
                <a:gd name="T14" fmla="*/ 0 w 424"/>
                <a:gd name="T15" fmla="*/ 62 h 325"/>
                <a:gd name="T16" fmla="*/ 424 w 424"/>
                <a:gd name="T17" fmla="*/ 325 h 325"/>
                <a:gd name="T18" fmla="*/ 277 w 424"/>
                <a:gd name="T19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" h="325">
                  <a:moveTo>
                    <a:pt x="424" y="325"/>
                  </a:moveTo>
                  <a:lnTo>
                    <a:pt x="424" y="325"/>
                  </a:lnTo>
                  <a:moveTo>
                    <a:pt x="407" y="308"/>
                  </a:moveTo>
                  <a:lnTo>
                    <a:pt x="17" y="67"/>
                  </a:lnTo>
                  <a:lnTo>
                    <a:pt x="275" y="10"/>
                  </a:lnTo>
                  <a:lnTo>
                    <a:pt x="407" y="308"/>
                  </a:lnTo>
                  <a:moveTo>
                    <a:pt x="277" y="0"/>
                  </a:moveTo>
                  <a:lnTo>
                    <a:pt x="0" y="62"/>
                  </a:lnTo>
                  <a:lnTo>
                    <a:pt x="424" y="325"/>
                  </a:lnTo>
                  <a:lnTo>
                    <a:pt x="2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515"/>
            <p:cNvSpPr>
              <a:spLocks noEditPoints="1"/>
            </p:cNvSpPr>
            <p:nvPr/>
          </p:nvSpPr>
          <p:spPr bwMode="auto">
            <a:xfrm>
              <a:off x="4457701" y="3414713"/>
              <a:ext cx="665163" cy="506413"/>
            </a:xfrm>
            <a:custGeom>
              <a:avLst/>
              <a:gdLst>
                <a:gd name="T0" fmla="*/ 192 w 419"/>
                <a:gd name="T1" fmla="*/ 310 h 319"/>
                <a:gd name="T2" fmla="*/ 17 w 419"/>
                <a:gd name="T3" fmla="*/ 16 h 319"/>
                <a:gd name="T4" fmla="*/ 402 w 419"/>
                <a:gd name="T5" fmla="*/ 231 h 319"/>
                <a:gd name="T6" fmla="*/ 192 w 419"/>
                <a:gd name="T7" fmla="*/ 310 h 319"/>
                <a:gd name="T8" fmla="*/ 0 w 419"/>
                <a:gd name="T9" fmla="*/ 0 h 319"/>
                <a:gd name="T10" fmla="*/ 192 w 419"/>
                <a:gd name="T11" fmla="*/ 319 h 319"/>
                <a:gd name="T12" fmla="*/ 419 w 419"/>
                <a:gd name="T13" fmla="*/ 236 h 319"/>
                <a:gd name="T14" fmla="*/ 0 w 419"/>
                <a:gd name="T1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9" h="319">
                  <a:moveTo>
                    <a:pt x="192" y="310"/>
                  </a:moveTo>
                  <a:lnTo>
                    <a:pt x="17" y="16"/>
                  </a:lnTo>
                  <a:lnTo>
                    <a:pt x="402" y="231"/>
                  </a:lnTo>
                  <a:lnTo>
                    <a:pt x="192" y="310"/>
                  </a:lnTo>
                  <a:moveTo>
                    <a:pt x="0" y="0"/>
                  </a:moveTo>
                  <a:lnTo>
                    <a:pt x="192" y="319"/>
                  </a:lnTo>
                  <a:lnTo>
                    <a:pt x="419" y="23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517"/>
            <p:cNvSpPr>
              <a:spLocks noEditPoints="1"/>
            </p:cNvSpPr>
            <p:nvPr/>
          </p:nvSpPr>
          <p:spPr bwMode="auto">
            <a:xfrm>
              <a:off x="4183063" y="4635500"/>
              <a:ext cx="439738" cy="596900"/>
            </a:xfrm>
            <a:custGeom>
              <a:avLst/>
              <a:gdLst>
                <a:gd name="T0" fmla="*/ 7 w 277"/>
                <a:gd name="T1" fmla="*/ 364 h 376"/>
                <a:gd name="T2" fmla="*/ 67 w 277"/>
                <a:gd name="T3" fmla="*/ 19 h 376"/>
                <a:gd name="T4" fmla="*/ 265 w 277"/>
                <a:gd name="T5" fmla="*/ 307 h 376"/>
                <a:gd name="T6" fmla="*/ 7 w 277"/>
                <a:gd name="T7" fmla="*/ 364 h 376"/>
                <a:gd name="T8" fmla="*/ 62 w 277"/>
                <a:gd name="T9" fmla="*/ 0 h 376"/>
                <a:gd name="T10" fmla="*/ 0 w 277"/>
                <a:gd name="T11" fmla="*/ 376 h 376"/>
                <a:gd name="T12" fmla="*/ 277 w 277"/>
                <a:gd name="T13" fmla="*/ 314 h 376"/>
                <a:gd name="T14" fmla="*/ 62 w 277"/>
                <a:gd name="T15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7" h="376">
                  <a:moveTo>
                    <a:pt x="7" y="364"/>
                  </a:moveTo>
                  <a:lnTo>
                    <a:pt x="67" y="19"/>
                  </a:lnTo>
                  <a:lnTo>
                    <a:pt x="265" y="307"/>
                  </a:lnTo>
                  <a:lnTo>
                    <a:pt x="7" y="364"/>
                  </a:lnTo>
                  <a:moveTo>
                    <a:pt x="62" y="0"/>
                  </a:moveTo>
                  <a:lnTo>
                    <a:pt x="0" y="376"/>
                  </a:lnTo>
                  <a:lnTo>
                    <a:pt x="277" y="314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519"/>
            <p:cNvSpPr>
              <a:spLocks noEditPoints="1"/>
            </p:cNvSpPr>
            <p:nvPr/>
          </p:nvSpPr>
          <p:spPr bwMode="auto">
            <a:xfrm>
              <a:off x="4457701" y="3313113"/>
              <a:ext cx="793750" cy="476250"/>
            </a:xfrm>
            <a:custGeom>
              <a:avLst/>
              <a:gdLst>
                <a:gd name="T0" fmla="*/ 483 w 500"/>
                <a:gd name="T1" fmla="*/ 9 h 300"/>
                <a:gd name="T2" fmla="*/ 483 w 500"/>
                <a:gd name="T3" fmla="*/ 9 h 300"/>
                <a:gd name="T4" fmla="*/ 410 w 500"/>
                <a:gd name="T5" fmla="*/ 286 h 300"/>
                <a:gd name="T6" fmla="*/ 24 w 500"/>
                <a:gd name="T7" fmla="*/ 68 h 300"/>
                <a:gd name="T8" fmla="*/ 483 w 500"/>
                <a:gd name="T9" fmla="*/ 9 h 300"/>
                <a:gd name="T10" fmla="*/ 500 w 500"/>
                <a:gd name="T11" fmla="*/ 0 h 300"/>
                <a:gd name="T12" fmla="*/ 0 w 500"/>
                <a:gd name="T13" fmla="*/ 64 h 300"/>
                <a:gd name="T14" fmla="*/ 419 w 500"/>
                <a:gd name="T15" fmla="*/ 300 h 300"/>
                <a:gd name="T16" fmla="*/ 500 w 500"/>
                <a:gd name="T1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0" h="300">
                  <a:moveTo>
                    <a:pt x="483" y="9"/>
                  </a:moveTo>
                  <a:lnTo>
                    <a:pt x="483" y="9"/>
                  </a:lnTo>
                  <a:lnTo>
                    <a:pt x="410" y="286"/>
                  </a:lnTo>
                  <a:lnTo>
                    <a:pt x="24" y="68"/>
                  </a:lnTo>
                  <a:lnTo>
                    <a:pt x="483" y="9"/>
                  </a:lnTo>
                  <a:moveTo>
                    <a:pt x="500" y="0"/>
                  </a:moveTo>
                  <a:lnTo>
                    <a:pt x="0" y="64"/>
                  </a:lnTo>
                  <a:lnTo>
                    <a:pt x="419" y="300"/>
                  </a:lnTo>
                  <a:lnTo>
                    <a:pt x="5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521"/>
            <p:cNvSpPr>
              <a:spLocks noEditPoints="1"/>
            </p:cNvSpPr>
            <p:nvPr/>
          </p:nvSpPr>
          <p:spPr bwMode="auto">
            <a:xfrm>
              <a:off x="3116263" y="1908175"/>
              <a:ext cx="428625" cy="520700"/>
            </a:xfrm>
            <a:custGeom>
              <a:avLst/>
              <a:gdLst>
                <a:gd name="T0" fmla="*/ 10 w 270"/>
                <a:gd name="T1" fmla="*/ 319 h 328"/>
                <a:gd name="T2" fmla="*/ 102 w 270"/>
                <a:gd name="T3" fmla="*/ 16 h 328"/>
                <a:gd name="T4" fmla="*/ 258 w 270"/>
                <a:gd name="T5" fmla="*/ 307 h 328"/>
                <a:gd name="T6" fmla="*/ 10 w 270"/>
                <a:gd name="T7" fmla="*/ 319 h 328"/>
                <a:gd name="T8" fmla="*/ 100 w 270"/>
                <a:gd name="T9" fmla="*/ 0 h 328"/>
                <a:gd name="T10" fmla="*/ 0 w 270"/>
                <a:gd name="T11" fmla="*/ 328 h 328"/>
                <a:gd name="T12" fmla="*/ 270 w 270"/>
                <a:gd name="T13" fmla="*/ 314 h 328"/>
                <a:gd name="T14" fmla="*/ 100 w 270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328">
                  <a:moveTo>
                    <a:pt x="10" y="319"/>
                  </a:moveTo>
                  <a:lnTo>
                    <a:pt x="102" y="16"/>
                  </a:lnTo>
                  <a:lnTo>
                    <a:pt x="258" y="307"/>
                  </a:lnTo>
                  <a:lnTo>
                    <a:pt x="10" y="319"/>
                  </a:lnTo>
                  <a:moveTo>
                    <a:pt x="100" y="0"/>
                  </a:moveTo>
                  <a:lnTo>
                    <a:pt x="0" y="328"/>
                  </a:lnTo>
                  <a:lnTo>
                    <a:pt x="270" y="314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523"/>
            <p:cNvSpPr>
              <a:spLocks/>
            </p:cNvSpPr>
            <p:nvPr/>
          </p:nvSpPr>
          <p:spPr bwMode="auto">
            <a:xfrm>
              <a:off x="7148513" y="6645275"/>
              <a:ext cx="423863" cy="165100"/>
            </a:xfrm>
            <a:custGeom>
              <a:avLst/>
              <a:gdLst>
                <a:gd name="T0" fmla="*/ 0 w 267"/>
                <a:gd name="T1" fmla="*/ 0 h 104"/>
                <a:gd name="T2" fmla="*/ 30 w 267"/>
                <a:gd name="T3" fmla="*/ 104 h 104"/>
                <a:gd name="T4" fmla="*/ 38 w 267"/>
                <a:gd name="T5" fmla="*/ 104 h 104"/>
                <a:gd name="T6" fmla="*/ 12 w 267"/>
                <a:gd name="T7" fmla="*/ 16 h 104"/>
                <a:gd name="T8" fmla="*/ 236 w 267"/>
                <a:gd name="T9" fmla="*/ 104 h 104"/>
                <a:gd name="T10" fmla="*/ 267 w 267"/>
                <a:gd name="T11" fmla="*/ 104 h 104"/>
                <a:gd name="T12" fmla="*/ 0 w 267"/>
                <a:gd name="T1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" h="104">
                  <a:moveTo>
                    <a:pt x="0" y="0"/>
                  </a:moveTo>
                  <a:lnTo>
                    <a:pt x="30" y="104"/>
                  </a:lnTo>
                  <a:lnTo>
                    <a:pt x="38" y="104"/>
                  </a:lnTo>
                  <a:lnTo>
                    <a:pt x="12" y="16"/>
                  </a:lnTo>
                  <a:lnTo>
                    <a:pt x="236" y="104"/>
                  </a:lnTo>
                  <a:lnTo>
                    <a:pt x="267" y="10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525"/>
            <p:cNvSpPr>
              <a:spLocks/>
            </p:cNvSpPr>
            <p:nvPr/>
          </p:nvSpPr>
          <p:spPr bwMode="auto">
            <a:xfrm>
              <a:off x="6840538" y="6645275"/>
              <a:ext cx="355600" cy="165100"/>
            </a:xfrm>
            <a:custGeom>
              <a:avLst/>
              <a:gdLst>
                <a:gd name="T0" fmla="*/ 194 w 224"/>
                <a:gd name="T1" fmla="*/ 0 h 104"/>
                <a:gd name="T2" fmla="*/ 0 w 224"/>
                <a:gd name="T3" fmla="*/ 104 h 104"/>
                <a:gd name="T4" fmla="*/ 30 w 224"/>
                <a:gd name="T5" fmla="*/ 104 h 104"/>
                <a:gd name="T6" fmla="*/ 194 w 224"/>
                <a:gd name="T7" fmla="*/ 16 h 104"/>
                <a:gd name="T8" fmla="*/ 217 w 224"/>
                <a:gd name="T9" fmla="*/ 104 h 104"/>
                <a:gd name="T10" fmla="*/ 224 w 224"/>
                <a:gd name="T11" fmla="*/ 104 h 104"/>
                <a:gd name="T12" fmla="*/ 194 w 224"/>
                <a:gd name="T1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04">
                  <a:moveTo>
                    <a:pt x="194" y="0"/>
                  </a:moveTo>
                  <a:lnTo>
                    <a:pt x="0" y="104"/>
                  </a:lnTo>
                  <a:lnTo>
                    <a:pt x="30" y="104"/>
                  </a:lnTo>
                  <a:lnTo>
                    <a:pt x="194" y="16"/>
                  </a:lnTo>
                  <a:lnTo>
                    <a:pt x="217" y="104"/>
                  </a:lnTo>
                  <a:lnTo>
                    <a:pt x="224" y="104"/>
                  </a:lnTo>
                  <a:lnTo>
                    <a:pt x="1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527"/>
            <p:cNvSpPr>
              <a:spLocks noEditPoints="1"/>
            </p:cNvSpPr>
            <p:nvPr/>
          </p:nvSpPr>
          <p:spPr bwMode="auto">
            <a:xfrm>
              <a:off x="3984626" y="3414713"/>
              <a:ext cx="777875" cy="619125"/>
            </a:xfrm>
            <a:custGeom>
              <a:avLst/>
              <a:gdLst>
                <a:gd name="T0" fmla="*/ 0 w 490"/>
                <a:gd name="T1" fmla="*/ 390 h 390"/>
                <a:gd name="T2" fmla="*/ 0 w 490"/>
                <a:gd name="T3" fmla="*/ 390 h 390"/>
                <a:gd name="T4" fmla="*/ 0 w 490"/>
                <a:gd name="T5" fmla="*/ 390 h 390"/>
                <a:gd name="T6" fmla="*/ 0 w 490"/>
                <a:gd name="T7" fmla="*/ 390 h 390"/>
                <a:gd name="T8" fmla="*/ 21 w 490"/>
                <a:gd name="T9" fmla="*/ 378 h 390"/>
                <a:gd name="T10" fmla="*/ 296 w 490"/>
                <a:gd name="T11" fmla="*/ 18 h 390"/>
                <a:gd name="T12" fmla="*/ 471 w 490"/>
                <a:gd name="T13" fmla="*/ 314 h 390"/>
                <a:gd name="T14" fmla="*/ 21 w 490"/>
                <a:gd name="T15" fmla="*/ 378 h 390"/>
                <a:gd name="T16" fmla="*/ 298 w 490"/>
                <a:gd name="T17" fmla="*/ 0 h 390"/>
                <a:gd name="T18" fmla="*/ 0 w 490"/>
                <a:gd name="T19" fmla="*/ 390 h 390"/>
                <a:gd name="T20" fmla="*/ 490 w 490"/>
                <a:gd name="T21" fmla="*/ 319 h 390"/>
                <a:gd name="T22" fmla="*/ 298 w 490"/>
                <a:gd name="T23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0" h="390">
                  <a:moveTo>
                    <a:pt x="0" y="390"/>
                  </a:moveTo>
                  <a:lnTo>
                    <a:pt x="0" y="390"/>
                  </a:lnTo>
                  <a:moveTo>
                    <a:pt x="0" y="390"/>
                  </a:moveTo>
                  <a:lnTo>
                    <a:pt x="0" y="390"/>
                  </a:lnTo>
                  <a:moveTo>
                    <a:pt x="21" y="378"/>
                  </a:moveTo>
                  <a:lnTo>
                    <a:pt x="296" y="18"/>
                  </a:lnTo>
                  <a:lnTo>
                    <a:pt x="471" y="314"/>
                  </a:lnTo>
                  <a:lnTo>
                    <a:pt x="21" y="378"/>
                  </a:lnTo>
                  <a:moveTo>
                    <a:pt x="298" y="0"/>
                  </a:moveTo>
                  <a:lnTo>
                    <a:pt x="0" y="390"/>
                  </a:lnTo>
                  <a:lnTo>
                    <a:pt x="490" y="319"/>
                  </a:lnTo>
                  <a:lnTo>
                    <a:pt x="2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529"/>
            <p:cNvSpPr>
              <a:spLocks noEditPoints="1"/>
            </p:cNvSpPr>
            <p:nvPr/>
          </p:nvSpPr>
          <p:spPr bwMode="auto">
            <a:xfrm>
              <a:off x="6092826" y="2376488"/>
              <a:ext cx="539750" cy="458788"/>
            </a:xfrm>
            <a:custGeom>
              <a:avLst/>
              <a:gdLst>
                <a:gd name="T0" fmla="*/ 329 w 340"/>
                <a:gd name="T1" fmla="*/ 15 h 289"/>
                <a:gd name="T2" fmla="*/ 329 w 340"/>
                <a:gd name="T3" fmla="*/ 15 h 289"/>
                <a:gd name="T4" fmla="*/ 232 w 340"/>
                <a:gd name="T5" fmla="*/ 239 h 289"/>
                <a:gd name="T6" fmla="*/ 14 w 340"/>
                <a:gd name="T7" fmla="*/ 280 h 289"/>
                <a:gd name="T8" fmla="*/ 329 w 340"/>
                <a:gd name="T9" fmla="*/ 15 h 289"/>
                <a:gd name="T10" fmla="*/ 340 w 340"/>
                <a:gd name="T11" fmla="*/ 0 h 289"/>
                <a:gd name="T12" fmla="*/ 0 w 340"/>
                <a:gd name="T13" fmla="*/ 289 h 289"/>
                <a:gd name="T14" fmla="*/ 236 w 340"/>
                <a:gd name="T15" fmla="*/ 244 h 289"/>
                <a:gd name="T16" fmla="*/ 340 w 340"/>
                <a:gd name="T17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289">
                  <a:moveTo>
                    <a:pt x="329" y="15"/>
                  </a:moveTo>
                  <a:lnTo>
                    <a:pt x="329" y="15"/>
                  </a:lnTo>
                  <a:lnTo>
                    <a:pt x="232" y="239"/>
                  </a:lnTo>
                  <a:lnTo>
                    <a:pt x="14" y="280"/>
                  </a:lnTo>
                  <a:lnTo>
                    <a:pt x="329" y="15"/>
                  </a:lnTo>
                  <a:moveTo>
                    <a:pt x="340" y="0"/>
                  </a:moveTo>
                  <a:lnTo>
                    <a:pt x="0" y="289"/>
                  </a:lnTo>
                  <a:lnTo>
                    <a:pt x="236" y="244"/>
                  </a:lnTo>
                  <a:lnTo>
                    <a:pt x="3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531"/>
            <p:cNvSpPr>
              <a:spLocks noEditPoints="1"/>
            </p:cNvSpPr>
            <p:nvPr/>
          </p:nvSpPr>
          <p:spPr bwMode="auto">
            <a:xfrm>
              <a:off x="3044826" y="2406650"/>
              <a:ext cx="500063" cy="450850"/>
            </a:xfrm>
            <a:custGeom>
              <a:avLst/>
              <a:gdLst>
                <a:gd name="T0" fmla="*/ 298 w 315"/>
                <a:gd name="T1" fmla="*/ 7 h 284"/>
                <a:gd name="T2" fmla="*/ 298 w 315"/>
                <a:gd name="T3" fmla="*/ 7 h 284"/>
                <a:gd name="T4" fmla="*/ 10 w 315"/>
                <a:gd name="T5" fmla="*/ 268 h 284"/>
                <a:gd name="T6" fmla="*/ 50 w 315"/>
                <a:gd name="T7" fmla="*/ 22 h 284"/>
                <a:gd name="T8" fmla="*/ 298 w 315"/>
                <a:gd name="T9" fmla="*/ 7 h 284"/>
                <a:gd name="T10" fmla="*/ 315 w 315"/>
                <a:gd name="T11" fmla="*/ 0 h 284"/>
                <a:gd name="T12" fmla="*/ 45 w 315"/>
                <a:gd name="T13" fmla="*/ 14 h 284"/>
                <a:gd name="T14" fmla="*/ 0 w 315"/>
                <a:gd name="T15" fmla="*/ 284 h 284"/>
                <a:gd name="T16" fmla="*/ 315 w 315"/>
                <a:gd name="T1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284">
                  <a:moveTo>
                    <a:pt x="298" y="7"/>
                  </a:moveTo>
                  <a:lnTo>
                    <a:pt x="298" y="7"/>
                  </a:lnTo>
                  <a:lnTo>
                    <a:pt x="10" y="268"/>
                  </a:lnTo>
                  <a:lnTo>
                    <a:pt x="50" y="22"/>
                  </a:lnTo>
                  <a:lnTo>
                    <a:pt x="298" y="7"/>
                  </a:lnTo>
                  <a:moveTo>
                    <a:pt x="315" y="0"/>
                  </a:moveTo>
                  <a:lnTo>
                    <a:pt x="45" y="14"/>
                  </a:lnTo>
                  <a:lnTo>
                    <a:pt x="0" y="284"/>
                  </a:lnTo>
                  <a:lnTo>
                    <a:pt x="3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533"/>
            <p:cNvSpPr>
              <a:spLocks noEditPoints="1"/>
            </p:cNvSpPr>
            <p:nvPr/>
          </p:nvSpPr>
          <p:spPr bwMode="auto">
            <a:xfrm>
              <a:off x="6092826" y="2763838"/>
              <a:ext cx="374650" cy="300038"/>
            </a:xfrm>
            <a:custGeom>
              <a:avLst/>
              <a:gdLst>
                <a:gd name="T0" fmla="*/ 224 w 236"/>
                <a:gd name="T1" fmla="*/ 7 h 189"/>
                <a:gd name="T2" fmla="*/ 224 w 236"/>
                <a:gd name="T3" fmla="*/ 7 h 189"/>
                <a:gd name="T4" fmla="*/ 80 w 236"/>
                <a:gd name="T5" fmla="*/ 182 h 189"/>
                <a:gd name="T6" fmla="*/ 7 w 236"/>
                <a:gd name="T7" fmla="*/ 47 h 189"/>
                <a:gd name="T8" fmla="*/ 224 w 236"/>
                <a:gd name="T9" fmla="*/ 7 h 189"/>
                <a:gd name="T10" fmla="*/ 236 w 236"/>
                <a:gd name="T11" fmla="*/ 0 h 189"/>
                <a:gd name="T12" fmla="*/ 0 w 236"/>
                <a:gd name="T13" fmla="*/ 45 h 189"/>
                <a:gd name="T14" fmla="*/ 78 w 236"/>
                <a:gd name="T15" fmla="*/ 189 h 189"/>
                <a:gd name="T16" fmla="*/ 236 w 236"/>
                <a:gd name="T1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189">
                  <a:moveTo>
                    <a:pt x="224" y="7"/>
                  </a:moveTo>
                  <a:lnTo>
                    <a:pt x="224" y="7"/>
                  </a:lnTo>
                  <a:lnTo>
                    <a:pt x="80" y="182"/>
                  </a:lnTo>
                  <a:lnTo>
                    <a:pt x="7" y="47"/>
                  </a:lnTo>
                  <a:lnTo>
                    <a:pt x="224" y="7"/>
                  </a:lnTo>
                  <a:moveTo>
                    <a:pt x="236" y="0"/>
                  </a:moveTo>
                  <a:lnTo>
                    <a:pt x="0" y="45"/>
                  </a:lnTo>
                  <a:lnTo>
                    <a:pt x="78" y="189"/>
                  </a:lnTo>
                  <a:lnTo>
                    <a:pt x="2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Freeform 535"/>
            <p:cNvSpPr>
              <a:spLocks noEditPoints="1"/>
            </p:cNvSpPr>
            <p:nvPr/>
          </p:nvSpPr>
          <p:spPr bwMode="auto">
            <a:xfrm>
              <a:off x="5702301" y="2155825"/>
              <a:ext cx="930275" cy="679450"/>
            </a:xfrm>
            <a:custGeom>
              <a:avLst/>
              <a:gdLst>
                <a:gd name="T0" fmla="*/ 248 w 586"/>
                <a:gd name="T1" fmla="*/ 409 h 428"/>
                <a:gd name="T2" fmla="*/ 23 w 586"/>
                <a:gd name="T3" fmla="*/ 14 h 428"/>
                <a:gd name="T4" fmla="*/ 563 w 586"/>
                <a:gd name="T5" fmla="*/ 144 h 428"/>
                <a:gd name="T6" fmla="*/ 248 w 586"/>
                <a:gd name="T7" fmla="*/ 409 h 428"/>
                <a:gd name="T8" fmla="*/ 0 w 586"/>
                <a:gd name="T9" fmla="*/ 0 h 428"/>
                <a:gd name="T10" fmla="*/ 246 w 586"/>
                <a:gd name="T11" fmla="*/ 428 h 428"/>
                <a:gd name="T12" fmla="*/ 586 w 586"/>
                <a:gd name="T13" fmla="*/ 139 h 428"/>
                <a:gd name="T14" fmla="*/ 0 w 586"/>
                <a:gd name="T15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6" h="428">
                  <a:moveTo>
                    <a:pt x="248" y="409"/>
                  </a:moveTo>
                  <a:lnTo>
                    <a:pt x="23" y="14"/>
                  </a:lnTo>
                  <a:lnTo>
                    <a:pt x="563" y="144"/>
                  </a:lnTo>
                  <a:lnTo>
                    <a:pt x="248" y="409"/>
                  </a:lnTo>
                  <a:moveTo>
                    <a:pt x="0" y="0"/>
                  </a:moveTo>
                  <a:lnTo>
                    <a:pt x="246" y="428"/>
                  </a:lnTo>
                  <a:lnTo>
                    <a:pt x="586" y="13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537"/>
            <p:cNvSpPr>
              <a:spLocks/>
            </p:cNvSpPr>
            <p:nvPr/>
          </p:nvSpPr>
          <p:spPr bwMode="auto">
            <a:xfrm>
              <a:off x="7434263" y="3357563"/>
              <a:ext cx="149225" cy="198438"/>
            </a:xfrm>
            <a:custGeom>
              <a:avLst/>
              <a:gdLst>
                <a:gd name="T0" fmla="*/ 94 w 94"/>
                <a:gd name="T1" fmla="*/ 0 h 125"/>
                <a:gd name="T2" fmla="*/ 0 w 94"/>
                <a:gd name="T3" fmla="*/ 88 h 125"/>
                <a:gd name="T4" fmla="*/ 94 w 94"/>
                <a:gd name="T5" fmla="*/ 125 h 125"/>
                <a:gd name="T6" fmla="*/ 94 w 94"/>
                <a:gd name="T7" fmla="*/ 114 h 125"/>
                <a:gd name="T8" fmla="*/ 21 w 94"/>
                <a:gd name="T9" fmla="*/ 85 h 125"/>
                <a:gd name="T10" fmla="*/ 94 w 94"/>
                <a:gd name="T11" fmla="*/ 14 h 125"/>
                <a:gd name="T12" fmla="*/ 94 w 94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125">
                  <a:moveTo>
                    <a:pt x="94" y="0"/>
                  </a:moveTo>
                  <a:lnTo>
                    <a:pt x="0" y="88"/>
                  </a:lnTo>
                  <a:lnTo>
                    <a:pt x="94" y="125"/>
                  </a:lnTo>
                  <a:lnTo>
                    <a:pt x="94" y="114"/>
                  </a:lnTo>
                  <a:lnTo>
                    <a:pt x="21" y="85"/>
                  </a:lnTo>
                  <a:lnTo>
                    <a:pt x="94" y="14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539"/>
            <p:cNvSpPr>
              <a:spLocks noEditPoints="1"/>
            </p:cNvSpPr>
            <p:nvPr/>
          </p:nvSpPr>
          <p:spPr bwMode="auto">
            <a:xfrm>
              <a:off x="5122863" y="3313113"/>
              <a:ext cx="495300" cy="476250"/>
            </a:xfrm>
            <a:custGeom>
              <a:avLst/>
              <a:gdLst>
                <a:gd name="T0" fmla="*/ 10 w 312"/>
                <a:gd name="T1" fmla="*/ 288 h 300"/>
                <a:gd name="T2" fmla="*/ 83 w 312"/>
                <a:gd name="T3" fmla="*/ 11 h 300"/>
                <a:gd name="T4" fmla="*/ 298 w 312"/>
                <a:gd name="T5" fmla="*/ 165 h 300"/>
                <a:gd name="T6" fmla="*/ 10 w 312"/>
                <a:gd name="T7" fmla="*/ 288 h 300"/>
                <a:gd name="T8" fmla="*/ 81 w 312"/>
                <a:gd name="T9" fmla="*/ 0 h 300"/>
                <a:gd name="T10" fmla="*/ 81 w 312"/>
                <a:gd name="T11" fmla="*/ 0 h 300"/>
                <a:gd name="T12" fmla="*/ 0 w 312"/>
                <a:gd name="T13" fmla="*/ 300 h 300"/>
                <a:gd name="T14" fmla="*/ 312 w 312"/>
                <a:gd name="T15" fmla="*/ 168 h 300"/>
                <a:gd name="T16" fmla="*/ 81 w 312"/>
                <a:gd name="T1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2" h="300">
                  <a:moveTo>
                    <a:pt x="10" y="288"/>
                  </a:moveTo>
                  <a:lnTo>
                    <a:pt x="83" y="11"/>
                  </a:lnTo>
                  <a:lnTo>
                    <a:pt x="298" y="165"/>
                  </a:lnTo>
                  <a:lnTo>
                    <a:pt x="10" y="288"/>
                  </a:lnTo>
                  <a:moveTo>
                    <a:pt x="81" y="0"/>
                  </a:moveTo>
                  <a:lnTo>
                    <a:pt x="81" y="0"/>
                  </a:lnTo>
                  <a:lnTo>
                    <a:pt x="0" y="300"/>
                  </a:lnTo>
                  <a:lnTo>
                    <a:pt x="312" y="168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541"/>
            <p:cNvSpPr>
              <a:spLocks noEditPoints="1"/>
            </p:cNvSpPr>
            <p:nvPr/>
          </p:nvSpPr>
          <p:spPr bwMode="auto">
            <a:xfrm>
              <a:off x="5618163" y="3063875"/>
              <a:ext cx="695325" cy="665163"/>
            </a:xfrm>
            <a:custGeom>
              <a:avLst/>
              <a:gdLst>
                <a:gd name="T0" fmla="*/ 424 w 438"/>
                <a:gd name="T1" fmla="*/ 408 h 419"/>
                <a:gd name="T2" fmla="*/ 24 w 438"/>
                <a:gd name="T3" fmla="*/ 318 h 419"/>
                <a:gd name="T4" fmla="*/ 367 w 438"/>
                <a:gd name="T5" fmla="*/ 22 h 419"/>
                <a:gd name="T6" fmla="*/ 424 w 438"/>
                <a:gd name="T7" fmla="*/ 408 h 419"/>
                <a:gd name="T8" fmla="*/ 377 w 438"/>
                <a:gd name="T9" fmla="*/ 0 h 419"/>
                <a:gd name="T10" fmla="*/ 377 w 438"/>
                <a:gd name="T11" fmla="*/ 0 h 419"/>
                <a:gd name="T12" fmla="*/ 0 w 438"/>
                <a:gd name="T13" fmla="*/ 325 h 419"/>
                <a:gd name="T14" fmla="*/ 438 w 438"/>
                <a:gd name="T15" fmla="*/ 419 h 419"/>
                <a:gd name="T16" fmla="*/ 377 w 438"/>
                <a:gd name="T17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8" h="419">
                  <a:moveTo>
                    <a:pt x="424" y="408"/>
                  </a:moveTo>
                  <a:lnTo>
                    <a:pt x="24" y="318"/>
                  </a:lnTo>
                  <a:lnTo>
                    <a:pt x="367" y="22"/>
                  </a:lnTo>
                  <a:lnTo>
                    <a:pt x="424" y="408"/>
                  </a:lnTo>
                  <a:moveTo>
                    <a:pt x="377" y="0"/>
                  </a:moveTo>
                  <a:lnTo>
                    <a:pt x="377" y="0"/>
                  </a:lnTo>
                  <a:lnTo>
                    <a:pt x="0" y="325"/>
                  </a:lnTo>
                  <a:lnTo>
                    <a:pt x="438" y="419"/>
                  </a:lnTo>
                  <a:lnTo>
                    <a:pt x="3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543"/>
            <p:cNvSpPr>
              <a:spLocks noEditPoints="1"/>
            </p:cNvSpPr>
            <p:nvPr/>
          </p:nvSpPr>
          <p:spPr bwMode="auto">
            <a:xfrm>
              <a:off x="4262438" y="520700"/>
              <a:ext cx="379413" cy="890588"/>
            </a:xfrm>
            <a:custGeom>
              <a:avLst/>
              <a:gdLst>
                <a:gd name="T0" fmla="*/ 232 w 239"/>
                <a:gd name="T1" fmla="*/ 26 h 561"/>
                <a:gd name="T2" fmla="*/ 232 w 239"/>
                <a:gd name="T3" fmla="*/ 26 h 561"/>
                <a:gd name="T4" fmla="*/ 215 w 239"/>
                <a:gd name="T5" fmla="*/ 542 h 561"/>
                <a:gd name="T6" fmla="*/ 12 w 239"/>
                <a:gd name="T7" fmla="*/ 400 h 561"/>
                <a:gd name="T8" fmla="*/ 232 w 239"/>
                <a:gd name="T9" fmla="*/ 26 h 561"/>
                <a:gd name="T10" fmla="*/ 239 w 239"/>
                <a:gd name="T11" fmla="*/ 0 h 561"/>
                <a:gd name="T12" fmla="*/ 0 w 239"/>
                <a:gd name="T13" fmla="*/ 405 h 561"/>
                <a:gd name="T14" fmla="*/ 220 w 239"/>
                <a:gd name="T15" fmla="*/ 561 h 561"/>
                <a:gd name="T16" fmla="*/ 239 w 239"/>
                <a:gd name="T17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561">
                  <a:moveTo>
                    <a:pt x="232" y="26"/>
                  </a:moveTo>
                  <a:lnTo>
                    <a:pt x="232" y="26"/>
                  </a:lnTo>
                  <a:lnTo>
                    <a:pt x="215" y="542"/>
                  </a:lnTo>
                  <a:lnTo>
                    <a:pt x="12" y="400"/>
                  </a:lnTo>
                  <a:lnTo>
                    <a:pt x="232" y="26"/>
                  </a:lnTo>
                  <a:moveTo>
                    <a:pt x="239" y="0"/>
                  </a:moveTo>
                  <a:lnTo>
                    <a:pt x="0" y="405"/>
                  </a:lnTo>
                  <a:lnTo>
                    <a:pt x="220" y="561"/>
                  </a:lnTo>
                  <a:lnTo>
                    <a:pt x="2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545"/>
            <p:cNvSpPr>
              <a:spLocks noEditPoints="1"/>
            </p:cNvSpPr>
            <p:nvPr/>
          </p:nvSpPr>
          <p:spPr bwMode="auto">
            <a:xfrm>
              <a:off x="3113088" y="3824288"/>
              <a:ext cx="871538" cy="498475"/>
            </a:xfrm>
            <a:custGeom>
              <a:avLst/>
              <a:gdLst>
                <a:gd name="T0" fmla="*/ 170 w 549"/>
                <a:gd name="T1" fmla="*/ 300 h 314"/>
                <a:gd name="T2" fmla="*/ 19 w 549"/>
                <a:gd name="T3" fmla="*/ 11 h 314"/>
                <a:gd name="T4" fmla="*/ 523 w 549"/>
                <a:gd name="T5" fmla="*/ 134 h 314"/>
                <a:gd name="T6" fmla="*/ 170 w 549"/>
                <a:gd name="T7" fmla="*/ 300 h 314"/>
                <a:gd name="T8" fmla="*/ 0 w 549"/>
                <a:gd name="T9" fmla="*/ 0 h 314"/>
                <a:gd name="T10" fmla="*/ 163 w 549"/>
                <a:gd name="T11" fmla="*/ 314 h 314"/>
                <a:gd name="T12" fmla="*/ 549 w 549"/>
                <a:gd name="T13" fmla="*/ 132 h 314"/>
                <a:gd name="T14" fmla="*/ 0 w 549"/>
                <a:gd name="T1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9" h="314">
                  <a:moveTo>
                    <a:pt x="170" y="300"/>
                  </a:moveTo>
                  <a:lnTo>
                    <a:pt x="19" y="11"/>
                  </a:lnTo>
                  <a:lnTo>
                    <a:pt x="523" y="134"/>
                  </a:lnTo>
                  <a:lnTo>
                    <a:pt x="170" y="300"/>
                  </a:lnTo>
                  <a:moveTo>
                    <a:pt x="0" y="0"/>
                  </a:moveTo>
                  <a:lnTo>
                    <a:pt x="163" y="314"/>
                  </a:lnTo>
                  <a:lnTo>
                    <a:pt x="549" y="13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547"/>
            <p:cNvSpPr>
              <a:spLocks/>
            </p:cNvSpPr>
            <p:nvPr/>
          </p:nvSpPr>
          <p:spPr bwMode="auto">
            <a:xfrm>
              <a:off x="2805113" y="3662363"/>
              <a:ext cx="307975" cy="280988"/>
            </a:xfrm>
            <a:custGeom>
              <a:avLst/>
              <a:gdLst>
                <a:gd name="T0" fmla="*/ 0 w 194"/>
                <a:gd name="T1" fmla="*/ 0 h 177"/>
                <a:gd name="T2" fmla="*/ 0 w 194"/>
                <a:gd name="T3" fmla="*/ 7 h 177"/>
                <a:gd name="T4" fmla="*/ 180 w 194"/>
                <a:gd name="T5" fmla="*/ 102 h 177"/>
                <a:gd name="T6" fmla="*/ 0 w 194"/>
                <a:gd name="T7" fmla="*/ 170 h 177"/>
                <a:gd name="T8" fmla="*/ 0 w 194"/>
                <a:gd name="T9" fmla="*/ 177 h 177"/>
                <a:gd name="T10" fmla="*/ 194 w 194"/>
                <a:gd name="T11" fmla="*/ 102 h 177"/>
                <a:gd name="T12" fmla="*/ 0 w 194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177">
                  <a:moveTo>
                    <a:pt x="0" y="0"/>
                  </a:moveTo>
                  <a:lnTo>
                    <a:pt x="0" y="7"/>
                  </a:lnTo>
                  <a:lnTo>
                    <a:pt x="180" y="102"/>
                  </a:lnTo>
                  <a:lnTo>
                    <a:pt x="0" y="170"/>
                  </a:lnTo>
                  <a:lnTo>
                    <a:pt x="0" y="177"/>
                  </a:lnTo>
                  <a:lnTo>
                    <a:pt x="194" y="1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548"/>
            <p:cNvSpPr>
              <a:spLocks/>
            </p:cNvSpPr>
            <p:nvPr/>
          </p:nvSpPr>
          <p:spPr bwMode="auto">
            <a:xfrm>
              <a:off x="7583488" y="5003800"/>
              <a:ext cx="0" cy="6350"/>
            </a:xfrm>
            <a:custGeom>
              <a:avLst/>
              <a:gdLst>
                <a:gd name="T0" fmla="*/ 0 h 4"/>
                <a:gd name="T1" fmla="*/ 0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549"/>
            <p:cNvSpPr>
              <a:spLocks/>
            </p:cNvSpPr>
            <p:nvPr/>
          </p:nvSpPr>
          <p:spPr bwMode="auto">
            <a:xfrm>
              <a:off x="7583488" y="5003800"/>
              <a:ext cx="0" cy="6350"/>
            </a:xfrm>
            <a:custGeom>
              <a:avLst/>
              <a:gdLst>
                <a:gd name="T0" fmla="*/ 0 h 4"/>
                <a:gd name="T1" fmla="*/ 0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551"/>
            <p:cNvSpPr>
              <a:spLocks/>
            </p:cNvSpPr>
            <p:nvPr/>
          </p:nvSpPr>
          <p:spPr bwMode="auto">
            <a:xfrm>
              <a:off x="2805113" y="3824288"/>
              <a:ext cx="307975" cy="844550"/>
            </a:xfrm>
            <a:custGeom>
              <a:avLst/>
              <a:gdLst>
                <a:gd name="T0" fmla="*/ 194 w 194"/>
                <a:gd name="T1" fmla="*/ 0 h 532"/>
                <a:gd name="T2" fmla="*/ 0 w 194"/>
                <a:gd name="T3" fmla="*/ 75 h 532"/>
                <a:gd name="T4" fmla="*/ 0 w 194"/>
                <a:gd name="T5" fmla="*/ 89 h 532"/>
                <a:gd name="T6" fmla="*/ 184 w 194"/>
                <a:gd name="T7" fmla="*/ 16 h 532"/>
                <a:gd name="T8" fmla="*/ 64 w 194"/>
                <a:gd name="T9" fmla="*/ 506 h 532"/>
                <a:gd name="T10" fmla="*/ 0 w 194"/>
                <a:gd name="T11" fmla="*/ 194 h 532"/>
                <a:gd name="T12" fmla="*/ 0 w 194"/>
                <a:gd name="T13" fmla="*/ 224 h 532"/>
                <a:gd name="T14" fmla="*/ 61 w 194"/>
                <a:gd name="T15" fmla="*/ 532 h 532"/>
                <a:gd name="T16" fmla="*/ 194 w 194"/>
                <a:gd name="T1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532">
                  <a:moveTo>
                    <a:pt x="194" y="0"/>
                  </a:moveTo>
                  <a:lnTo>
                    <a:pt x="0" y="75"/>
                  </a:lnTo>
                  <a:lnTo>
                    <a:pt x="0" y="89"/>
                  </a:lnTo>
                  <a:lnTo>
                    <a:pt x="184" y="16"/>
                  </a:lnTo>
                  <a:lnTo>
                    <a:pt x="64" y="506"/>
                  </a:lnTo>
                  <a:lnTo>
                    <a:pt x="0" y="194"/>
                  </a:lnTo>
                  <a:lnTo>
                    <a:pt x="0" y="224"/>
                  </a:lnTo>
                  <a:lnTo>
                    <a:pt x="61" y="532"/>
                  </a:lnTo>
                  <a:lnTo>
                    <a:pt x="1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553"/>
            <p:cNvSpPr>
              <a:spLocks noEditPoints="1"/>
            </p:cNvSpPr>
            <p:nvPr/>
          </p:nvSpPr>
          <p:spPr bwMode="auto">
            <a:xfrm>
              <a:off x="2901951" y="3824288"/>
              <a:ext cx="469900" cy="844550"/>
            </a:xfrm>
            <a:custGeom>
              <a:avLst/>
              <a:gdLst>
                <a:gd name="T0" fmla="*/ 12 w 296"/>
                <a:gd name="T1" fmla="*/ 511 h 532"/>
                <a:gd name="T2" fmla="*/ 135 w 296"/>
                <a:gd name="T3" fmla="*/ 23 h 532"/>
                <a:gd name="T4" fmla="*/ 284 w 296"/>
                <a:gd name="T5" fmla="*/ 312 h 532"/>
                <a:gd name="T6" fmla="*/ 12 w 296"/>
                <a:gd name="T7" fmla="*/ 511 h 532"/>
                <a:gd name="T8" fmla="*/ 133 w 296"/>
                <a:gd name="T9" fmla="*/ 0 h 532"/>
                <a:gd name="T10" fmla="*/ 133 w 296"/>
                <a:gd name="T11" fmla="*/ 0 h 532"/>
                <a:gd name="T12" fmla="*/ 0 w 296"/>
                <a:gd name="T13" fmla="*/ 532 h 532"/>
                <a:gd name="T14" fmla="*/ 296 w 296"/>
                <a:gd name="T15" fmla="*/ 314 h 532"/>
                <a:gd name="T16" fmla="*/ 133 w 296"/>
                <a:gd name="T1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532">
                  <a:moveTo>
                    <a:pt x="12" y="511"/>
                  </a:moveTo>
                  <a:lnTo>
                    <a:pt x="135" y="23"/>
                  </a:lnTo>
                  <a:lnTo>
                    <a:pt x="284" y="312"/>
                  </a:lnTo>
                  <a:lnTo>
                    <a:pt x="12" y="511"/>
                  </a:lnTo>
                  <a:moveTo>
                    <a:pt x="133" y="0"/>
                  </a:moveTo>
                  <a:lnTo>
                    <a:pt x="133" y="0"/>
                  </a:lnTo>
                  <a:lnTo>
                    <a:pt x="0" y="532"/>
                  </a:lnTo>
                  <a:lnTo>
                    <a:pt x="296" y="314"/>
                  </a:lnTo>
                  <a:lnTo>
                    <a:pt x="1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555"/>
            <p:cNvSpPr>
              <a:spLocks/>
            </p:cNvSpPr>
            <p:nvPr/>
          </p:nvSpPr>
          <p:spPr bwMode="auto">
            <a:xfrm>
              <a:off x="2805113" y="4179888"/>
              <a:ext cx="96838" cy="488950"/>
            </a:xfrm>
            <a:custGeom>
              <a:avLst/>
              <a:gdLst>
                <a:gd name="T0" fmla="*/ 0 w 61"/>
                <a:gd name="T1" fmla="*/ 0 h 308"/>
                <a:gd name="T2" fmla="*/ 0 w 61"/>
                <a:gd name="T3" fmla="*/ 43 h 308"/>
                <a:gd name="T4" fmla="*/ 50 w 61"/>
                <a:gd name="T5" fmla="*/ 294 h 308"/>
                <a:gd name="T6" fmla="*/ 0 w 61"/>
                <a:gd name="T7" fmla="*/ 277 h 308"/>
                <a:gd name="T8" fmla="*/ 0 w 61"/>
                <a:gd name="T9" fmla="*/ 289 h 308"/>
                <a:gd name="T10" fmla="*/ 61 w 61"/>
                <a:gd name="T11" fmla="*/ 308 h 308"/>
                <a:gd name="T12" fmla="*/ 0 w 61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08">
                  <a:moveTo>
                    <a:pt x="0" y="0"/>
                  </a:moveTo>
                  <a:lnTo>
                    <a:pt x="0" y="43"/>
                  </a:lnTo>
                  <a:lnTo>
                    <a:pt x="50" y="294"/>
                  </a:lnTo>
                  <a:lnTo>
                    <a:pt x="0" y="277"/>
                  </a:lnTo>
                  <a:lnTo>
                    <a:pt x="0" y="289"/>
                  </a:lnTo>
                  <a:lnTo>
                    <a:pt x="61" y="30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557"/>
            <p:cNvSpPr>
              <a:spLocks noEditPoints="1"/>
            </p:cNvSpPr>
            <p:nvPr/>
          </p:nvSpPr>
          <p:spPr bwMode="auto">
            <a:xfrm>
              <a:off x="6464301" y="566738"/>
              <a:ext cx="615950" cy="427038"/>
            </a:xfrm>
            <a:custGeom>
              <a:avLst/>
              <a:gdLst>
                <a:gd name="T0" fmla="*/ 374 w 388"/>
                <a:gd name="T1" fmla="*/ 14 h 269"/>
                <a:gd name="T2" fmla="*/ 374 w 388"/>
                <a:gd name="T3" fmla="*/ 14 h 269"/>
                <a:gd name="T4" fmla="*/ 213 w 388"/>
                <a:gd name="T5" fmla="*/ 262 h 269"/>
                <a:gd name="T6" fmla="*/ 17 w 388"/>
                <a:gd name="T7" fmla="*/ 239 h 269"/>
                <a:gd name="T8" fmla="*/ 374 w 388"/>
                <a:gd name="T9" fmla="*/ 14 h 269"/>
                <a:gd name="T10" fmla="*/ 388 w 388"/>
                <a:gd name="T11" fmla="*/ 0 h 269"/>
                <a:gd name="T12" fmla="*/ 0 w 388"/>
                <a:gd name="T13" fmla="*/ 246 h 269"/>
                <a:gd name="T14" fmla="*/ 215 w 388"/>
                <a:gd name="T15" fmla="*/ 269 h 269"/>
                <a:gd name="T16" fmla="*/ 388 w 388"/>
                <a:gd name="T1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269">
                  <a:moveTo>
                    <a:pt x="374" y="14"/>
                  </a:moveTo>
                  <a:lnTo>
                    <a:pt x="374" y="14"/>
                  </a:lnTo>
                  <a:lnTo>
                    <a:pt x="213" y="262"/>
                  </a:lnTo>
                  <a:lnTo>
                    <a:pt x="17" y="239"/>
                  </a:lnTo>
                  <a:lnTo>
                    <a:pt x="374" y="14"/>
                  </a:lnTo>
                  <a:moveTo>
                    <a:pt x="388" y="0"/>
                  </a:moveTo>
                  <a:lnTo>
                    <a:pt x="0" y="246"/>
                  </a:lnTo>
                  <a:lnTo>
                    <a:pt x="215" y="269"/>
                  </a:lnTo>
                  <a:lnTo>
                    <a:pt x="3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559"/>
            <p:cNvSpPr>
              <a:spLocks noEditPoints="1"/>
            </p:cNvSpPr>
            <p:nvPr/>
          </p:nvSpPr>
          <p:spPr bwMode="auto">
            <a:xfrm>
              <a:off x="6805613" y="566738"/>
              <a:ext cx="669925" cy="427038"/>
            </a:xfrm>
            <a:custGeom>
              <a:avLst/>
              <a:gdLst>
                <a:gd name="T0" fmla="*/ 15 w 422"/>
                <a:gd name="T1" fmla="*/ 262 h 269"/>
                <a:gd name="T2" fmla="*/ 175 w 422"/>
                <a:gd name="T3" fmla="*/ 14 h 269"/>
                <a:gd name="T4" fmla="*/ 403 w 422"/>
                <a:gd name="T5" fmla="*/ 253 h 269"/>
                <a:gd name="T6" fmla="*/ 15 w 422"/>
                <a:gd name="T7" fmla="*/ 262 h 269"/>
                <a:gd name="T8" fmla="*/ 173 w 422"/>
                <a:gd name="T9" fmla="*/ 0 h 269"/>
                <a:gd name="T10" fmla="*/ 173 w 422"/>
                <a:gd name="T11" fmla="*/ 0 h 269"/>
                <a:gd name="T12" fmla="*/ 0 w 422"/>
                <a:gd name="T13" fmla="*/ 269 h 269"/>
                <a:gd name="T14" fmla="*/ 422 w 422"/>
                <a:gd name="T15" fmla="*/ 260 h 269"/>
                <a:gd name="T16" fmla="*/ 173 w 422"/>
                <a:gd name="T1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269">
                  <a:moveTo>
                    <a:pt x="15" y="262"/>
                  </a:moveTo>
                  <a:lnTo>
                    <a:pt x="175" y="14"/>
                  </a:lnTo>
                  <a:lnTo>
                    <a:pt x="403" y="253"/>
                  </a:lnTo>
                  <a:lnTo>
                    <a:pt x="15" y="262"/>
                  </a:lnTo>
                  <a:moveTo>
                    <a:pt x="173" y="0"/>
                  </a:moveTo>
                  <a:lnTo>
                    <a:pt x="173" y="0"/>
                  </a:lnTo>
                  <a:lnTo>
                    <a:pt x="0" y="269"/>
                  </a:lnTo>
                  <a:lnTo>
                    <a:pt x="422" y="260"/>
                  </a:lnTo>
                  <a:lnTo>
                    <a:pt x="1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561"/>
            <p:cNvSpPr>
              <a:spLocks/>
            </p:cNvSpPr>
            <p:nvPr/>
          </p:nvSpPr>
          <p:spPr bwMode="auto">
            <a:xfrm>
              <a:off x="7080251" y="558800"/>
              <a:ext cx="503238" cy="420688"/>
            </a:xfrm>
            <a:custGeom>
              <a:avLst/>
              <a:gdLst>
                <a:gd name="T0" fmla="*/ 317 w 317"/>
                <a:gd name="T1" fmla="*/ 0 h 265"/>
                <a:gd name="T2" fmla="*/ 0 w 317"/>
                <a:gd name="T3" fmla="*/ 5 h 265"/>
                <a:gd name="T4" fmla="*/ 249 w 317"/>
                <a:gd name="T5" fmla="*/ 265 h 265"/>
                <a:gd name="T6" fmla="*/ 317 w 317"/>
                <a:gd name="T7" fmla="*/ 106 h 265"/>
                <a:gd name="T8" fmla="*/ 317 w 317"/>
                <a:gd name="T9" fmla="*/ 85 h 265"/>
                <a:gd name="T10" fmla="*/ 244 w 317"/>
                <a:gd name="T11" fmla="*/ 251 h 265"/>
                <a:gd name="T12" fmla="*/ 17 w 317"/>
                <a:gd name="T13" fmla="*/ 12 h 265"/>
                <a:gd name="T14" fmla="*/ 317 w 317"/>
                <a:gd name="T15" fmla="*/ 7 h 265"/>
                <a:gd name="T16" fmla="*/ 317 w 317"/>
                <a:gd name="T17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265">
                  <a:moveTo>
                    <a:pt x="317" y="0"/>
                  </a:moveTo>
                  <a:lnTo>
                    <a:pt x="0" y="5"/>
                  </a:lnTo>
                  <a:lnTo>
                    <a:pt x="249" y="265"/>
                  </a:lnTo>
                  <a:lnTo>
                    <a:pt x="317" y="106"/>
                  </a:lnTo>
                  <a:lnTo>
                    <a:pt x="317" y="85"/>
                  </a:lnTo>
                  <a:lnTo>
                    <a:pt x="244" y="251"/>
                  </a:lnTo>
                  <a:lnTo>
                    <a:pt x="17" y="12"/>
                  </a:lnTo>
                  <a:lnTo>
                    <a:pt x="317" y="7"/>
                  </a:lnTo>
                  <a:lnTo>
                    <a:pt x="3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563"/>
            <p:cNvSpPr>
              <a:spLocks/>
            </p:cNvSpPr>
            <p:nvPr/>
          </p:nvSpPr>
          <p:spPr bwMode="auto">
            <a:xfrm>
              <a:off x="4111626" y="6667500"/>
              <a:ext cx="384175" cy="142875"/>
            </a:xfrm>
            <a:custGeom>
              <a:avLst/>
              <a:gdLst>
                <a:gd name="T0" fmla="*/ 0 w 242"/>
                <a:gd name="T1" fmla="*/ 0 h 90"/>
                <a:gd name="T2" fmla="*/ 83 w 242"/>
                <a:gd name="T3" fmla="*/ 90 h 90"/>
                <a:gd name="T4" fmla="*/ 90 w 242"/>
                <a:gd name="T5" fmla="*/ 90 h 90"/>
                <a:gd name="T6" fmla="*/ 19 w 242"/>
                <a:gd name="T7" fmla="*/ 12 h 90"/>
                <a:gd name="T8" fmla="*/ 230 w 242"/>
                <a:gd name="T9" fmla="*/ 90 h 90"/>
                <a:gd name="T10" fmla="*/ 242 w 242"/>
                <a:gd name="T11" fmla="*/ 90 h 90"/>
                <a:gd name="T12" fmla="*/ 0 w 242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90">
                  <a:moveTo>
                    <a:pt x="0" y="0"/>
                  </a:moveTo>
                  <a:lnTo>
                    <a:pt x="83" y="90"/>
                  </a:lnTo>
                  <a:lnTo>
                    <a:pt x="90" y="90"/>
                  </a:lnTo>
                  <a:lnTo>
                    <a:pt x="19" y="12"/>
                  </a:lnTo>
                  <a:lnTo>
                    <a:pt x="230" y="90"/>
                  </a:lnTo>
                  <a:lnTo>
                    <a:pt x="242" y="9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565"/>
            <p:cNvSpPr>
              <a:spLocks/>
            </p:cNvSpPr>
            <p:nvPr/>
          </p:nvSpPr>
          <p:spPr bwMode="auto">
            <a:xfrm>
              <a:off x="2805113" y="4638675"/>
              <a:ext cx="96838" cy="60325"/>
            </a:xfrm>
            <a:custGeom>
              <a:avLst/>
              <a:gdLst>
                <a:gd name="T0" fmla="*/ 0 w 61"/>
                <a:gd name="T1" fmla="*/ 0 h 38"/>
                <a:gd name="T2" fmla="*/ 0 w 61"/>
                <a:gd name="T3" fmla="*/ 10 h 38"/>
                <a:gd name="T4" fmla="*/ 38 w 61"/>
                <a:gd name="T5" fmla="*/ 21 h 38"/>
                <a:gd name="T6" fmla="*/ 0 w 61"/>
                <a:gd name="T7" fmla="*/ 33 h 38"/>
                <a:gd name="T8" fmla="*/ 0 w 61"/>
                <a:gd name="T9" fmla="*/ 38 h 38"/>
                <a:gd name="T10" fmla="*/ 61 w 61"/>
                <a:gd name="T11" fmla="*/ 19 h 38"/>
                <a:gd name="T12" fmla="*/ 0 w 61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8">
                  <a:moveTo>
                    <a:pt x="0" y="0"/>
                  </a:moveTo>
                  <a:lnTo>
                    <a:pt x="0" y="10"/>
                  </a:lnTo>
                  <a:lnTo>
                    <a:pt x="38" y="21"/>
                  </a:lnTo>
                  <a:lnTo>
                    <a:pt x="0" y="33"/>
                  </a:lnTo>
                  <a:lnTo>
                    <a:pt x="0" y="38"/>
                  </a:lnTo>
                  <a:lnTo>
                    <a:pt x="61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567"/>
            <p:cNvSpPr>
              <a:spLocks noEditPoints="1"/>
            </p:cNvSpPr>
            <p:nvPr/>
          </p:nvSpPr>
          <p:spPr bwMode="auto">
            <a:xfrm>
              <a:off x="6461126" y="957263"/>
              <a:ext cx="344488" cy="487363"/>
            </a:xfrm>
            <a:custGeom>
              <a:avLst/>
              <a:gdLst>
                <a:gd name="T0" fmla="*/ 0 w 217"/>
                <a:gd name="T1" fmla="*/ 307 h 307"/>
                <a:gd name="T2" fmla="*/ 0 w 217"/>
                <a:gd name="T3" fmla="*/ 307 h 307"/>
                <a:gd name="T4" fmla="*/ 4 w 217"/>
                <a:gd name="T5" fmla="*/ 293 h 307"/>
                <a:gd name="T6" fmla="*/ 7 w 217"/>
                <a:gd name="T7" fmla="*/ 7 h 307"/>
                <a:gd name="T8" fmla="*/ 205 w 217"/>
                <a:gd name="T9" fmla="*/ 31 h 307"/>
                <a:gd name="T10" fmla="*/ 4 w 217"/>
                <a:gd name="T11" fmla="*/ 293 h 307"/>
                <a:gd name="T12" fmla="*/ 2 w 217"/>
                <a:gd name="T13" fmla="*/ 0 h 307"/>
                <a:gd name="T14" fmla="*/ 0 w 217"/>
                <a:gd name="T15" fmla="*/ 307 h 307"/>
                <a:gd name="T16" fmla="*/ 217 w 217"/>
                <a:gd name="T17" fmla="*/ 23 h 307"/>
                <a:gd name="T18" fmla="*/ 2 w 217"/>
                <a:gd name="T19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" h="307">
                  <a:moveTo>
                    <a:pt x="0" y="307"/>
                  </a:moveTo>
                  <a:lnTo>
                    <a:pt x="0" y="307"/>
                  </a:lnTo>
                  <a:moveTo>
                    <a:pt x="4" y="293"/>
                  </a:moveTo>
                  <a:lnTo>
                    <a:pt x="7" y="7"/>
                  </a:lnTo>
                  <a:lnTo>
                    <a:pt x="205" y="31"/>
                  </a:lnTo>
                  <a:lnTo>
                    <a:pt x="4" y="293"/>
                  </a:lnTo>
                  <a:moveTo>
                    <a:pt x="2" y="0"/>
                  </a:moveTo>
                  <a:lnTo>
                    <a:pt x="0" y="307"/>
                  </a:lnTo>
                  <a:lnTo>
                    <a:pt x="217" y="23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569"/>
            <p:cNvSpPr>
              <a:spLocks noEditPoints="1"/>
            </p:cNvSpPr>
            <p:nvPr/>
          </p:nvSpPr>
          <p:spPr bwMode="auto">
            <a:xfrm>
              <a:off x="5975351" y="957263"/>
              <a:ext cx="488950" cy="487363"/>
            </a:xfrm>
            <a:custGeom>
              <a:avLst/>
              <a:gdLst>
                <a:gd name="T0" fmla="*/ 298 w 308"/>
                <a:gd name="T1" fmla="*/ 9 h 307"/>
                <a:gd name="T2" fmla="*/ 298 w 308"/>
                <a:gd name="T3" fmla="*/ 9 h 307"/>
                <a:gd name="T4" fmla="*/ 296 w 308"/>
                <a:gd name="T5" fmla="*/ 293 h 307"/>
                <a:gd name="T6" fmla="*/ 17 w 308"/>
                <a:gd name="T7" fmla="*/ 61 h 307"/>
                <a:gd name="T8" fmla="*/ 298 w 308"/>
                <a:gd name="T9" fmla="*/ 9 h 307"/>
                <a:gd name="T10" fmla="*/ 308 w 308"/>
                <a:gd name="T11" fmla="*/ 0 h 307"/>
                <a:gd name="T12" fmla="*/ 0 w 308"/>
                <a:gd name="T13" fmla="*/ 57 h 307"/>
                <a:gd name="T14" fmla="*/ 306 w 308"/>
                <a:gd name="T15" fmla="*/ 307 h 307"/>
                <a:gd name="T16" fmla="*/ 308 w 308"/>
                <a:gd name="T17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8" h="307">
                  <a:moveTo>
                    <a:pt x="298" y="9"/>
                  </a:moveTo>
                  <a:lnTo>
                    <a:pt x="298" y="9"/>
                  </a:lnTo>
                  <a:lnTo>
                    <a:pt x="296" y="293"/>
                  </a:lnTo>
                  <a:lnTo>
                    <a:pt x="17" y="61"/>
                  </a:lnTo>
                  <a:lnTo>
                    <a:pt x="298" y="9"/>
                  </a:lnTo>
                  <a:moveTo>
                    <a:pt x="308" y="0"/>
                  </a:moveTo>
                  <a:lnTo>
                    <a:pt x="0" y="57"/>
                  </a:lnTo>
                  <a:lnTo>
                    <a:pt x="306" y="307"/>
                  </a:lnTo>
                  <a:lnTo>
                    <a:pt x="3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571"/>
            <p:cNvSpPr>
              <a:spLocks noEditPoints="1"/>
            </p:cNvSpPr>
            <p:nvPr/>
          </p:nvSpPr>
          <p:spPr bwMode="auto">
            <a:xfrm>
              <a:off x="5975351" y="1047750"/>
              <a:ext cx="485775" cy="731838"/>
            </a:xfrm>
            <a:custGeom>
              <a:avLst/>
              <a:gdLst>
                <a:gd name="T0" fmla="*/ 41 w 306"/>
                <a:gd name="T1" fmla="*/ 442 h 461"/>
                <a:gd name="T2" fmla="*/ 10 w 306"/>
                <a:gd name="T3" fmla="*/ 18 h 461"/>
                <a:gd name="T4" fmla="*/ 289 w 306"/>
                <a:gd name="T5" fmla="*/ 250 h 461"/>
                <a:gd name="T6" fmla="*/ 41 w 306"/>
                <a:gd name="T7" fmla="*/ 442 h 461"/>
                <a:gd name="T8" fmla="*/ 0 w 306"/>
                <a:gd name="T9" fmla="*/ 0 h 461"/>
                <a:gd name="T10" fmla="*/ 36 w 306"/>
                <a:gd name="T11" fmla="*/ 461 h 461"/>
                <a:gd name="T12" fmla="*/ 306 w 306"/>
                <a:gd name="T13" fmla="*/ 250 h 461"/>
                <a:gd name="T14" fmla="*/ 0 w 306"/>
                <a:gd name="T1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6" h="461">
                  <a:moveTo>
                    <a:pt x="41" y="442"/>
                  </a:moveTo>
                  <a:lnTo>
                    <a:pt x="10" y="18"/>
                  </a:lnTo>
                  <a:lnTo>
                    <a:pt x="289" y="250"/>
                  </a:lnTo>
                  <a:lnTo>
                    <a:pt x="41" y="442"/>
                  </a:lnTo>
                  <a:moveTo>
                    <a:pt x="0" y="0"/>
                  </a:moveTo>
                  <a:lnTo>
                    <a:pt x="36" y="461"/>
                  </a:lnTo>
                  <a:lnTo>
                    <a:pt x="306" y="25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573"/>
            <p:cNvSpPr>
              <a:spLocks noEditPoints="1"/>
            </p:cNvSpPr>
            <p:nvPr/>
          </p:nvSpPr>
          <p:spPr bwMode="auto">
            <a:xfrm>
              <a:off x="5251451" y="2997200"/>
              <a:ext cx="450850" cy="582613"/>
            </a:xfrm>
            <a:custGeom>
              <a:avLst/>
              <a:gdLst>
                <a:gd name="T0" fmla="*/ 274 w 284"/>
                <a:gd name="T1" fmla="*/ 14 h 367"/>
                <a:gd name="T2" fmla="*/ 274 w 284"/>
                <a:gd name="T3" fmla="*/ 14 h 367"/>
                <a:gd name="T4" fmla="*/ 227 w 284"/>
                <a:gd name="T5" fmla="*/ 350 h 367"/>
                <a:gd name="T6" fmla="*/ 11 w 284"/>
                <a:gd name="T7" fmla="*/ 196 h 367"/>
                <a:gd name="T8" fmla="*/ 274 w 284"/>
                <a:gd name="T9" fmla="*/ 14 h 367"/>
                <a:gd name="T10" fmla="*/ 284 w 284"/>
                <a:gd name="T11" fmla="*/ 0 h 367"/>
                <a:gd name="T12" fmla="*/ 0 w 284"/>
                <a:gd name="T13" fmla="*/ 199 h 367"/>
                <a:gd name="T14" fmla="*/ 231 w 284"/>
                <a:gd name="T15" fmla="*/ 367 h 367"/>
                <a:gd name="T16" fmla="*/ 284 w 284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367">
                  <a:moveTo>
                    <a:pt x="274" y="14"/>
                  </a:moveTo>
                  <a:lnTo>
                    <a:pt x="274" y="14"/>
                  </a:lnTo>
                  <a:lnTo>
                    <a:pt x="227" y="350"/>
                  </a:lnTo>
                  <a:lnTo>
                    <a:pt x="11" y="196"/>
                  </a:lnTo>
                  <a:lnTo>
                    <a:pt x="274" y="14"/>
                  </a:lnTo>
                  <a:moveTo>
                    <a:pt x="284" y="0"/>
                  </a:moveTo>
                  <a:lnTo>
                    <a:pt x="0" y="199"/>
                  </a:lnTo>
                  <a:lnTo>
                    <a:pt x="231" y="367"/>
                  </a:lnTo>
                  <a:lnTo>
                    <a:pt x="2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575"/>
            <p:cNvSpPr>
              <a:spLocks noEditPoints="1"/>
            </p:cNvSpPr>
            <p:nvPr/>
          </p:nvSpPr>
          <p:spPr bwMode="auto">
            <a:xfrm>
              <a:off x="5702301" y="2835275"/>
              <a:ext cx="514350" cy="228600"/>
            </a:xfrm>
            <a:custGeom>
              <a:avLst/>
              <a:gdLst>
                <a:gd name="T0" fmla="*/ 312 w 324"/>
                <a:gd name="T1" fmla="*/ 140 h 144"/>
                <a:gd name="T2" fmla="*/ 16 w 324"/>
                <a:gd name="T3" fmla="*/ 99 h 144"/>
                <a:gd name="T4" fmla="*/ 241 w 324"/>
                <a:gd name="T5" fmla="*/ 5 h 144"/>
                <a:gd name="T6" fmla="*/ 312 w 324"/>
                <a:gd name="T7" fmla="*/ 140 h 144"/>
                <a:gd name="T8" fmla="*/ 246 w 324"/>
                <a:gd name="T9" fmla="*/ 0 h 144"/>
                <a:gd name="T10" fmla="*/ 246 w 324"/>
                <a:gd name="T11" fmla="*/ 0 h 144"/>
                <a:gd name="T12" fmla="*/ 0 w 324"/>
                <a:gd name="T13" fmla="*/ 102 h 144"/>
                <a:gd name="T14" fmla="*/ 324 w 324"/>
                <a:gd name="T15" fmla="*/ 144 h 144"/>
                <a:gd name="T16" fmla="*/ 246 w 324"/>
                <a:gd name="T1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4" h="144">
                  <a:moveTo>
                    <a:pt x="312" y="140"/>
                  </a:moveTo>
                  <a:lnTo>
                    <a:pt x="16" y="99"/>
                  </a:lnTo>
                  <a:lnTo>
                    <a:pt x="241" y="5"/>
                  </a:lnTo>
                  <a:lnTo>
                    <a:pt x="312" y="140"/>
                  </a:lnTo>
                  <a:moveTo>
                    <a:pt x="246" y="0"/>
                  </a:moveTo>
                  <a:lnTo>
                    <a:pt x="246" y="0"/>
                  </a:lnTo>
                  <a:lnTo>
                    <a:pt x="0" y="102"/>
                  </a:lnTo>
                  <a:lnTo>
                    <a:pt x="324" y="144"/>
                  </a:lnTo>
                  <a:lnTo>
                    <a:pt x="2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577"/>
            <p:cNvSpPr>
              <a:spLocks noEditPoints="1"/>
            </p:cNvSpPr>
            <p:nvPr/>
          </p:nvSpPr>
          <p:spPr bwMode="auto">
            <a:xfrm>
              <a:off x="5618163" y="2997200"/>
              <a:ext cx="598488" cy="582613"/>
            </a:xfrm>
            <a:custGeom>
              <a:avLst/>
              <a:gdLst>
                <a:gd name="T0" fmla="*/ 12 w 377"/>
                <a:gd name="T1" fmla="*/ 348 h 367"/>
                <a:gd name="T2" fmla="*/ 60 w 377"/>
                <a:gd name="T3" fmla="*/ 9 h 367"/>
                <a:gd name="T4" fmla="*/ 358 w 377"/>
                <a:gd name="T5" fmla="*/ 52 h 367"/>
                <a:gd name="T6" fmla="*/ 12 w 377"/>
                <a:gd name="T7" fmla="*/ 348 h 367"/>
                <a:gd name="T8" fmla="*/ 53 w 377"/>
                <a:gd name="T9" fmla="*/ 0 h 367"/>
                <a:gd name="T10" fmla="*/ 53 w 377"/>
                <a:gd name="T11" fmla="*/ 0 h 367"/>
                <a:gd name="T12" fmla="*/ 0 w 377"/>
                <a:gd name="T13" fmla="*/ 367 h 367"/>
                <a:gd name="T14" fmla="*/ 377 w 377"/>
                <a:gd name="T15" fmla="*/ 42 h 367"/>
                <a:gd name="T16" fmla="*/ 53 w 377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7" h="367">
                  <a:moveTo>
                    <a:pt x="12" y="348"/>
                  </a:moveTo>
                  <a:lnTo>
                    <a:pt x="60" y="9"/>
                  </a:lnTo>
                  <a:lnTo>
                    <a:pt x="358" y="52"/>
                  </a:lnTo>
                  <a:lnTo>
                    <a:pt x="12" y="348"/>
                  </a:lnTo>
                  <a:moveTo>
                    <a:pt x="53" y="0"/>
                  </a:moveTo>
                  <a:lnTo>
                    <a:pt x="53" y="0"/>
                  </a:lnTo>
                  <a:lnTo>
                    <a:pt x="0" y="367"/>
                  </a:lnTo>
                  <a:lnTo>
                    <a:pt x="377" y="42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579"/>
            <p:cNvSpPr>
              <a:spLocks/>
            </p:cNvSpPr>
            <p:nvPr/>
          </p:nvSpPr>
          <p:spPr bwMode="auto">
            <a:xfrm>
              <a:off x="7358063" y="5826125"/>
              <a:ext cx="225425" cy="368300"/>
            </a:xfrm>
            <a:custGeom>
              <a:avLst/>
              <a:gdLst>
                <a:gd name="T0" fmla="*/ 142 w 142"/>
                <a:gd name="T1" fmla="*/ 0 h 232"/>
                <a:gd name="T2" fmla="*/ 0 w 142"/>
                <a:gd name="T3" fmla="*/ 104 h 232"/>
                <a:gd name="T4" fmla="*/ 142 w 142"/>
                <a:gd name="T5" fmla="*/ 232 h 232"/>
                <a:gd name="T6" fmla="*/ 142 w 142"/>
                <a:gd name="T7" fmla="*/ 220 h 232"/>
                <a:gd name="T8" fmla="*/ 12 w 142"/>
                <a:gd name="T9" fmla="*/ 104 h 232"/>
                <a:gd name="T10" fmla="*/ 142 w 142"/>
                <a:gd name="T11" fmla="*/ 9 h 232"/>
                <a:gd name="T12" fmla="*/ 142 w 142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32">
                  <a:moveTo>
                    <a:pt x="142" y="0"/>
                  </a:moveTo>
                  <a:lnTo>
                    <a:pt x="0" y="104"/>
                  </a:lnTo>
                  <a:lnTo>
                    <a:pt x="142" y="232"/>
                  </a:lnTo>
                  <a:lnTo>
                    <a:pt x="142" y="220"/>
                  </a:lnTo>
                  <a:lnTo>
                    <a:pt x="12" y="104"/>
                  </a:lnTo>
                  <a:lnTo>
                    <a:pt x="142" y="9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581"/>
            <p:cNvSpPr>
              <a:spLocks/>
            </p:cNvSpPr>
            <p:nvPr/>
          </p:nvSpPr>
          <p:spPr bwMode="auto">
            <a:xfrm>
              <a:off x="7148513" y="6373813"/>
              <a:ext cx="434975" cy="436563"/>
            </a:xfrm>
            <a:custGeom>
              <a:avLst/>
              <a:gdLst>
                <a:gd name="T0" fmla="*/ 274 w 274"/>
                <a:gd name="T1" fmla="*/ 0 h 275"/>
                <a:gd name="T2" fmla="*/ 0 w 274"/>
                <a:gd name="T3" fmla="*/ 171 h 275"/>
                <a:gd name="T4" fmla="*/ 267 w 274"/>
                <a:gd name="T5" fmla="*/ 275 h 275"/>
                <a:gd name="T6" fmla="*/ 274 w 274"/>
                <a:gd name="T7" fmla="*/ 275 h 275"/>
                <a:gd name="T8" fmla="*/ 274 w 274"/>
                <a:gd name="T9" fmla="*/ 268 h 275"/>
                <a:gd name="T10" fmla="*/ 19 w 274"/>
                <a:gd name="T11" fmla="*/ 169 h 275"/>
                <a:gd name="T12" fmla="*/ 274 w 274"/>
                <a:gd name="T13" fmla="*/ 8 h 275"/>
                <a:gd name="T14" fmla="*/ 274 w 274"/>
                <a:gd name="T1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4" h="275">
                  <a:moveTo>
                    <a:pt x="274" y="0"/>
                  </a:moveTo>
                  <a:lnTo>
                    <a:pt x="0" y="171"/>
                  </a:lnTo>
                  <a:lnTo>
                    <a:pt x="267" y="275"/>
                  </a:lnTo>
                  <a:lnTo>
                    <a:pt x="274" y="275"/>
                  </a:lnTo>
                  <a:lnTo>
                    <a:pt x="274" y="268"/>
                  </a:lnTo>
                  <a:lnTo>
                    <a:pt x="19" y="169"/>
                  </a:lnTo>
                  <a:lnTo>
                    <a:pt x="274" y="8"/>
                  </a:lnTo>
                  <a:lnTo>
                    <a:pt x="2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583"/>
            <p:cNvSpPr>
              <a:spLocks/>
            </p:cNvSpPr>
            <p:nvPr/>
          </p:nvSpPr>
          <p:spPr bwMode="auto">
            <a:xfrm>
              <a:off x="2805113" y="701675"/>
              <a:ext cx="292100" cy="398463"/>
            </a:xfrm>
            <a:custGeom>
              <a:avLst/>
              <a:gdLst>
                <a:gd name="T0" fmla="*/ 184 w 184"/>
                <a:gd name="T1" fmla="*/ 0 h 251"/>
                <a:gd name="T2" fmla="*/ 0 w 184"/>
                <a:gd name="T3" fmla="*/ 90 h 251"/>
                <a:gd name="T4" fmla="*/ 0 w 184"/>
                <a:gd name="T5" fmla="*/ 97 h 251"/>
                <a:gd name="T6" fmla="*/ 163 w 184"/>
                <a:gd name="T7" fmla="*/ 19 h 251"/>
                <a:gd name="T8" fmla="*/ 0 w 184"/>
                <a:gd name="T9" fmla="*/ 241 h 251"/>
                <a:gd name="T10" fmla="*/ 0 w 184"/>
                <a:gd name="T11" fmla="*/ 251 h 251"/>
                <a:gd name="T12" fmla="*/ 184 w 184"/>
                <a:gd name="T13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251">
                  <a:moveTo>
                    <a:pt x="184" y="0"/>
                  </a:moveTo>
                  <a:lnTo>
                    <a:pt x="0" y="90"/>
                  </a:lnTo>
                  <a:lnTo>
                    <a:pt x="0" y="97"/>
                  </a:lnTo>
                  <a:lnTo>
                    <a:pt x="163" y="19"/>
                  </a:lnTo>
                  <a:lnTo>
                    <a:pt x="0" y="241"/>
                  </a:lnTo>
                  <a:lnTo>
                    <a:pt x="0" y="251"/>
                  </a:lnTo>
                  <a:lnTo>
                    <a:pt x="1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585"/>
            <p:cNvSpPr>
              <a:spLocks/>
            </p:cNvSpPr>
            <p:nvPr/>
          </p:nvSpPr>
          <p:spPr bwMode="auto">
            <a:xfrm>
              <a:off x="2805113" y="701675"/>
              <a:ext cx="292100" cy="912813"/>
            </a:xfrm>
            <a:custGeom>
              <a:avLst/>
              <a:gdLst>
                <a:gd name="T0" fmla="*/ 184 w 184"/>
                <a:gd name="T1" fmla="*/ 0 h 575"/>
                <a:gd name="T2" fmla="*/ 0 w 184"/>
                <a:gd name="T3" fmla="*/ 251 h 575"/>
                <a:gd name="T4" fmla="*/ 0 w 184"/>
                <a:gd name="T5" fmla="*/ 260 h 575"/>
                <a:gd name="T6" fmla="*/ 170 w 184"/>
                <a:gd name="T7" fmla="*/ 31 h 575"/>
                <a:gd name="T8" fmla="*/ 0 w 184"/>
                <a:gd name="T9" fmla="*/ 556 h 575"/>
                <a:gd name="T10" fmla="*/ 0 w 184"/>
                <a:gd name="T11" fmla="*/ 575 h 575"/>
                <a:gd name="T12" fmla="*/ 184 w 184"/>
                <a:gd name="T1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575">
                  <a:moveTo>
                    <a:pt x="184" y="0"/>
                  </a:moveTo>
                  <a:lnTo>
                    <a:pt x="0" y="251"/>
                  </a:lnTo>
                  <a:lnTo>
                    <a:pt x="0" y="260"/>
                  </a:lnTo>
                  <a:lnTo>
                    <a:pt x="170" y="31"/>
                  </a:lnTo>
                  <a:lnTo>
                    <a:pt x="0" y="556"/>
                  </a:lnTo>
                  <a:lnTo>
                    <a:pt x="0" y="575"/>
                  </a:lnTo>
                  <a:lnTo>
                    <a:pt x="1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587"/>
            <p:cNvSpPr>
              <a:spLocks/>
            </p:cNvSpPr>
            <p:nvPr/>
          </p:nvSpPr>
          <p:spPr bwMode="auto">
            <a:xfrm>
              <a:off x="4111626" y="6310313"/>
              <a:ext cx="549275" cy="500063"/>
            </a:xfrm>
            <a:custGeom>
              <a:avLst/>
              <a:gdLst>
                <a:gd name="T0" fmla="*/ 10 w 346"/>
                <a:gd name="T1" fmla="*/ 0 h 315"/>
                <a:gd name="T2" fmla="*/ 0 w 346"/>
                <a:gd name="T3" fmla="*/ 225 h 315"/>
                <a:gd name="T4" fmla="*/ 242 w 346"/>
                <a:gd name="T5" fmla="*/ 315 h 315"/>
                <a:gd name="T6" fmla="*/ 258 w 346"/>
                <a:gd name="T7" fmla="*/ 315 h 315"/>
                <a:gd name="T8" fmla="*/ 12 w 346"/>
                <a:gd name="T9" fmla="*/ 225 h 315"/>
                <a:gd name="T10" fmla="*/ 19 w 346"/>
                <a:gd name="T11" fmla="*/ 17 h 315"/>
                <a:gd name="T12" fmla="*/ 339 w 346"/>
                <a:gd name="T13" fmla="*/ 315 h 315"/>
                <a:gd name="T14" fmla="*/ 346 w 346"/>
                <a:gd name="T15" fmla="*/ 315 h 315"/>
                <a:gd name="T16" fmla="*/ 10 w 346"/>
                <a:gd name="T17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15">
                  <a:moveTo>
                    <a:pt x="10" y="0"/>
                  </a:moveTo>
                  <a:lnTo>
                    <a:pt x="0" y="225"/>
                  </a:lnTo>
                  <a:lnTo>
                    <a:pt x="242" y="315"/>
                  </a:lnTo>
                  <a:lnTo>
                    <a:pt x="258" y="315"/>
                  </a:lnTo>
                  <a:lnTo>
                    <a:pt x="12" y="225"/>
                  </a:lnTo>
                  <a:lnTo>
                    <a:pt x="19" y="17"/>
                  </a:lnTo>
                  <a:lnTo>
                    <a:pt x="339" y="315"/>
                  </a:lnTo>
                  <a:lnTo>
                    <a:pt x="346" y="315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589"/>
            <p:cNvSpPr>
              <a:spLocks noEditPoints="1"/>
            </p:cNvSpPr>
            <p:nvPr/>
          </p:nvSpPr>
          <p:spPr bwMode="auto">
            <a:xfrm>
              <a:off x="3630613" y="5300663"/>
              <a:ext cx="496888" cy="1009650"/>
            </a:xfrm>
            <a:custGeom>
              <a:avLst/>
              <a:gdLst>
                <a:gd name="T0" fmla="*/ 299 w 313"/>
                <a:gd name="T1" fmla="*/ 613 h 636"/>
                <a:gd name="T2" fmla="*/ 12 w 313"/>
                <a:gd name="T3" fmla="*/ 428 h 636"/>
                <a:gd name="T4" fmla="*/ 90 w 313"/>
                <a:gd name="T5" fmla="*/ 28 h 636"/>
                <a:gd name="T6" fmla="*/ 299 w 313"/>
                <a:gd name="T7" fmla="*/ 613 h 636"/>
                <a:gd name="T8" fmla="*/ 88 w 313"/>
                <a:gd name="T9" fmla="*/ 0 h 636"/>
                <a:gd name="T10" fmla="*/ 0 w 313"/>
                <a:gd name="T11" fmla="*/ 433 h 636"/>
                <a:gd name="T12" fmla="*/ 313 w 313"/>
                <a:gd name="T13" fmla="*/ 636 h 636"/>
                <a:gd name="T14" fmla="*/ 88 w 313"/>
                <a:gd name="T15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636">
                  <a:moveTo>
                    <a:pt x="299" y="613"/>
                  </a:moveTo>
                  <a:lnTo>
                    <a:pt x="12" y="428"/>
                  </a:lnTo>
                  <a:lnTo>
                    <a:pt x="90" y="28"/>
                  </a:lnTo>
                  <a:lnTo>
                    <a:pt x="299" y="613"/>
                  </a:lnTo>
                  <a:moveTo>
                    <a:pt x="88" y="0"/>
                  </a:moveTo>
                  <a:lnTo>
                    <a:pt x="0" y="433"/>
                  </a:lnTo>
                  <a:lnTo>
                    <a:pt x="313" y="636"/>
                  </a:lnTo>
                  <a:lnTo>
                    <a:pt x="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591"/>
            <p:cNvSpPr>
              <a:spLocks noEditPoints="1"/>
            </p:cNvSpPr>
            <p:nvPr/>
          </p:nvSpPr>
          <p:spPr bwMode="auto">
            <a:xfrm>
              <a:off x="3630613" y="5988050"/>
              <a:ext cx="496888" cy="679450"/>
            </a:xfrm>
            <a:custGeom>
              <a:avLst/>
              <a:gdLst>
                <a:gd name="T0" fmla="*/ 296 w 313"/>
                <a:gd name="T1" fmla="*/ 412 h 428"/>
                <a:gd name="T2" fmla="*/ 17 w 313"/>
                <a:gd name="T3" fmla="*/ 16 h 428"/>
                <a:gd name="T4" fmla="*/ 303 w 313"/>
                <a:gd name="T5" fmla="*/ 203 h 428"/>
                <a:gd name="T6" fmla="*/ 296 w 313"/>
                <a:gd name="T7" fmla="*/ 412 h 428"/>
                <a:gd name="T8" fmla="*/ 0 w 313"/>
                <a:gd name="T9" fmla="*/ 0 h 428"/>
                <a:gd name="T10" fmla="*/ 303 w 313"/>
                <a:gd name="T11" fmla="*/ 428 h 428"/>
                <a:gd name="T12" fmla="*/ 313 w 313"/>
                <a:gd name="T13" fmla="*/ 203 h 428"/>
                <a:gd name="T14" fmla="*/ 0 w 313"/>
                <a:gd name="T15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428">
                  <a:moveTo>
                    <a:pt x="296" y="412"/>
                  </a:moveTo>
                  <a:lnTo>
                    <a:pt x="17" y="16"/>
                  </a:lnTo>
                  <a:lnTo>
                    <a:pt x="303" y="203"/>
                  </a:lnTo>
                  <a:lnTo>
                    <a:pt x="296" y="412"/>
                  </a:lnTo>
                  <a:moveTo>
                    <a:pt x="0" y="0"/>
                  </a:moveTo>
                  <a:lnTo>
                    <a:pt x="303" y="428"/>
                  </a:lnTo>
                  <a:lnTo>
                    <a:pt x="313" y="20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593"/>
            <p:cNvSpPr>
              <a:spLocks noEditPoints="1"/>
            </p:cNvSpPr>
            <p:nvPr/>
          </p:nvSpPr>
          <p:spPr bwMode="auto">
            <a:xfrm>
              <a:off x="3770313" y="5232400"/>
              <a:ext cx="412750" cy="1077913"/>
            </a:xfrm>
            <a:custGeom>
              <a:avLst/>
              <a:gdLst>
                <a:gd name="T0" fmla="*/ 251 w 260"/>
                <a:gd name="T1" fmla="*/ 19 h 679"/>
                <a:gd name="T2" fmla="*/ 251 w 260"/>
                <a:gd name="T3" fmla="*/ 19 h 679"/>
                <a:gd name="T4" fmla="*/ 218 w 260"/>
                <a:gd name="T5" fmla="*/ 644 h 679"/>
                <a:gd name="T6" fmla="*/ 12 w 260"/>
                <a:gd name="T7" fmla="*/ 59 h 679"/>
                <a:gd name="T8" fmla="*/ 251 w 260"/>
                <a:gd name="T9" fmla="*/ 19 h 679"/>
                <a:gd name="T10" fmla="*/ 260 w 260"/>
                <a:gd name="T11" fmla="*/ 0 h 679"/>
                <a:gd name="T12" fmla="*/ 0 w 260"/>
                <a:gd name="T13" fmla="*/ 43 h 679"/>
                <a:gd name="T14" fmla="*/ 225 w 260"/>
                <a:gd name="T15" fmla="*/ 679 h 679"/>
                <a:gd name="T16" fmla="*/ 260 w 260"/>
                <a:gd name="T17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679">
                  <a:moveTo>
                    <a:pt x="251" y="19"/>
                  </a:moveTo>
                  <a:lnTo>
                    <a:pt x="251" y="19"/>
                  </a:lnTo>
                  <a:lnTo>
                    <a:pt x="218" y="644"/>
                  </a:lnTo>
                  <a:lnTo>
                    <a:pt x="12" y="59"/>
                  </a:lnTo>
                  <a:lnTo>
                    <a:pt x="251" y="19"/>
                  </a:lnTo>
                  <a:moveTo>
                    <a:pt x="260" y="0"/>
                  </a:moveTo>
                  <a:lnTo>
                    <a:pt x="0" y="43"/>
                  </a:lnTo>
                  <a:lnTo>
                    <a:pt x="225" y="679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595"/>
            <p:cNvSpPr>
              <a:spLocks/>
            </p:cNvSpPr>
            <p:nvPr/>
          </p:nvSpPr>
          <p:spPr bwMode="auto">
            <a:xfrm>
              <a:off x="3984626" y="6667500"/>
              <a:ext cx="258763" cy="142875"/>
            </a:xfrm>
            <a:custGeom>
              <a:avLst/>
              <a:gdLst>
                <a:gd name="T0" fmla="*/ 80 w 163"/>
                <a:gd name="T1" fmla="*/ 0 h 90"/>
                <a:gd name="T2" fmla="*/ 80 w 163"/>
                <a:gd name="T3" fmla="*/ 0 h 90"/>
                <a:gd name="T4" fmla="*/ 0 w 163"/>
                <a:gd name="T5" fmla="*/ 90 h 90"/>
                <a:gd name="T6" fmla="*/ 12 w 163"/>
                <a:gd name="T7" fmla="*/ 90 h 90"/>
                <a:gd name="T8" fmla="*/ 83 w 163"/>
                <a:gd name="T9" fmla="*/ 14 h 90"/>
                <a:gd name="T10" fmla="*/ 151 w 163"/>
                <a:gd name="T11" fmla="*/ 90 h 90"/>
                <a:gd name="T12" fmla="*/ 163 w 163"/>
                <a:gd name="T13" fmla="*/ 90 h 90"/>
                <a:gd name="T14" fmla="*/ 80 w 163"/>
                <a:gd name="T1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90">
                  <a:moveTo>
                    <a:pt x="80" y="0"/>
                  </a:moveTo>
                  <a:lnTo>
                    <a:pt x="80" y="0"/>
                  </a:lnTo>
                  <a:lnTo>
                    <a:pt x="0" y="90"/>
                  </a:lnTo>
                  <a:lnTo>
                    <a:pt x="12" y="90"/>
                  </a:lnTo>
                  <a:lnTo>
                    <a:pt x="83" y="14"/>
                  </a:lnTo>
                  <a:lnTo>
                    <a:pt x="151" y="90"/>
                  </a:lnTo>
                  <a:lnTo>
                    <a:pt x="163" y="90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597"/>
            <p:cNvSpPr>
              <a:spLocks/>
            </p:cNvSpPr>
            <p:nvPr/>
          </p:nvSpPr>
          <p:spPr bwMode="auto">
            <a:xfrm>
              <a:off x="4751388" y="47625"/>
              <a:ext cx="333375" cy="508000"/>
            </a:xfrm>
            <a:custGeom>
              <a:avLst/>
              <a:gdLst>
                <a:gd name="T0" fmla="*/ 189 w 210"/>
                <a:gd name="T1" fmla="*/ 0 h 320"/>
                <a:gd name="T2" fmla="*/ 182 w 210"/>
                <a:gd name="T3" fmla="*/ 0 h 320"/>
                <a:gd name="T4" fmla="*/ 201 w 210"/>
                <a:gd name="T5" fmla="*/ 291 h 320"/>
                <a:gd name="T6" fmla="*/ 9 w 210"/>
                <a:gd name="T7" fmla="*/ 0 h 320"/>
                <a:gd name="T8" fmla="*/ 0 w 210"/>
                <a:gd name="T9" fmla="*/ 0 h 320"/>
                <a:gd name="T10" fmla="*/ 210 w 210"/>
                <a:gd name="T11" fmla="*/ 320 h 320"/>
                <a:gd name="T12" fmla="*/ 189 w 210"/>
                <a:gd name="T13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320">
                  <a:moveTo>
                    <a:pt x="189" y="0"/>
                  </a:moveTo>
                  <a:lnTo>
                    <a:pt x="182" y="0"/>
                  </a:lnTo>
                  <a:lnTo>
                    <a:pt x="201" y="291"/>
                  </a:lnTo>
                  <a:lnTo>
                    <a:pt x="9" y="0"/>
                  </a:lnTo>
                  <a:lnTo>
                    <a:pt x="0" y="0"/>
                  </a:lnTo>
                  <a:lnTo>
                    <a:pt x="210" y="320"/>
                  </a:lnTo>
                  <a:lnTo>
                    <a:pt x="18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599"/>
            <p:cNvSpPr>
              <a:spLocks/>
            </p:cNvSpPr>
            <p:nvPr/>
          </p:nvSpPr>
          <p:spPr bwMode="auto">
            <a:xfrm>
              <a:off x="4627563" y="47625"/>
              <a:ext cx="457200" cy="508000"/>
            </a:xfrm>
            <a:custGeom>
              <a:avLst/>
              <a:gdLst>
                <a:gd name="T0" fmla="*/ 78 w 288"/>
                <a:gd name="T1" fmla="*/ 0 h 320"/>
                <a:gd name="T2" fmla="*/ 71 w 288"/>
                <a:gd name="T3" fmla="*/ 0 h 320"/>
                <a:gd name="T4" fmla="*/ 272 w 288"/>
                <a:gd name="T5" fmla="*/ 308 h 320"/>
                <a:gd name="T6" fmla="*/ 16 w 288"/>
                <a:gd name="T7" fmla="*/ 289 h 320"/>
                <a:gd name="T8" fmla="*/ 7 w 288"/>
                <a:gd name="T9" fmla="*/ 0 h 320"/>
                <a:gd name="T10" fmla="*/ 0 w 288"/>
                <a:gd name="T11" fmla="*/ 0 h 320"/>
                <a:gd name="T12" fmla="*/ 9 w 288"/>
                <a:gd name="T13" fmla="*/ 298 h 320"/>
                <a:gd name="T14" fmla="*/ 288 w 288"/>
                <a:gd name="T15" fmla="*/ 320 h 320"/>
                <a:gd name="T16" fmla="*/ 78 w 288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320">
                  <a:moveTo>
                    <a:pt x="78" y="0"/>
                  </a:moveTo>
                  <a:lnTo>
                    <a:pt x="71" y="0"/>
                  </a:lnTo>
                  <a:lnTo>
                    <a:pt x="272" y="308"/>
                  </a:lnTo>
                  <a:lnTo>
                    <a:pt x="16" y="289"/>
                  </a:lnTo>
                  <a:lnTo>
                    <a:pt x="7" y="0"/>
                  </a:lnTo>
                  <a:lnTo>
                    <a:pt x="0" y="0"/>
                  </a:lnTo>
                  <a:lnTo>
                    <a:pt x="9" y="298"/>
                  </a:lnTo>
                  <a:lnTo>
                    <a:pt x="288" y="320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Freeform 601"/>
            <p:cNvSpPr>
              <a:spLocks/>
            </p:cNvSpPr>
            <p:nvPr/>
          </p:nvSpPr>
          <p:spPr bwMode="auto">
            <a:xfrm>
              <a:off x="4751388" y="47625"/>
              <a:ext cx="333375" cy="508000"/>
            </a:xfrm>
            <a:custGeom>
              <a:avLst/>
              <a:gdLst>
                <a:gd name="T0" fmla="*/ 0 w 210"/>
                <a:gd name="T1" fmla="*/ 0 h 320"/>
                <a:gd name="T2" fmla="*/ 0 w 210"/>
                <a:gd name="T3" fmla="*/ 0 h 320"/>
                <a:gd name="T4" fmla="*/ 210 w 210"/>
                <a:gd name="T5" fmla="*/ 320 h 320"/>
                <a:gd name="T6" fmla="*/ 0 w 210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" h="320">
                  <a:moveTo>
                    <a:pt x="0" y="0"/>
                  </a:moveTo>
                  <a:lnTo>
                    <a:pt x="0" y="0"/>
                  </a:lnTo>
                  <a:lnTo>
                    <a:pt x="210" y="3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Freeform 603"/>
            <p:cNvSpPr>
              <a:spLocks noEditPoints="1"/>
            </p:cNvSpPr>
            <p:nvPr/>
          </p:nvSpPr>
          <p:spPr bwMode="auto">
            <a:xfrm>
              <a:off x="3113088" y="5300663"/>
              <a:ext cx="657225" cy="687388"/>
            </a:xfrm>
            <a:custGeom>
              <a:avLst/>
              <a:gdLst>
                <a:gd name="T0" fmla="*/ 400 w 414"/>
                <a:gd name="T1" fmla="*/ 19 h 433"/>
                <a:gd name="T2" fmla="*/ 400 w 414"/>
                <a:gd name="T3" fmla="*/ 19 h 433"/>
                <a:gd name="T4" fmla="*/ 322 w 414"/>
                <a:gd name="T5" fmla="*/ 419 h 433"/>
                <a:gd name="T6" fmla="*/ 19 w 414"/>
                <a:gd name="T7" fmla="*/ 284 h 433"/>
                <a:gd name="T8" fmla="*/ 400 w 414"/>
                <a:gd name="T9" fmla="*/ 19 h 433"/>
                <a:gd name="T10" fmla="*/ 414 w 414"/>
                <a:gd name="T11" fmla="*/ 0 h 433"/>
                <a:gd name="T12" fmla="*/ 0 w 414"/>
                <a:gd name="T13" fmla="*/ 288 h 433"/>
                <a:gd name="T14" fmla="*/ 326 w 414"/>
                <a:gd name="T15" fmla="*/ 433 h 433"/>
                <a:gd name="T16" fmla="*/ 414 w 414"/>
                <a:gd name="T17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" h="433">
                  <a:moveTo>
                    <a:pt x="400" y="19"/>
                  </a:moveTo>
                  <a:lnTo>
                    <a:pt x="400" y="19"/>
                  </a:lnTo>
                  <a:lnTo>
                    <a:pt x="322" y="419"/>
                  </a:lnTo>
                  <a:lnTo>
                    <a:pt x="19" y="284"/>
                  </a:lnTo>
                  <a:lnTo>
                    <a:pt x="400" y="19"/>
                  </a:lnTo>
                  <a:moveTo>
                    <a:pt x="414" y="0"/>
                  </a:moveTo>
                  <a:lnTo>
                    <a:pt x="0" y="288"/>
                  </a:lnTo>
                  <a:lnTo>
                    <a:pt x="326" y="433"/>
                  </a:lnTo>
                  <a:lnTo>
                    <a:pt x="4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605"/>
            <p:cNvSpPr>
              <a:spLocks noEditPoints="1"/>
            </p:cNvSpPr>
            <p:nvPr/>
          </p:nvSpPr>
          <p:spPr bwMode="auto">
            <a:xfrm>
              <a:off x="5618163" y="3579813"/>
              <a:ext cx="695325" cy="514350"/>
            </a:xfrm>
            <a:custGeom>
              <a:avLst/>
              <a:gdLst>
                <a:gd name="T0" fmla="*/ 223 w 438"/>
                <a:gd name="T1" fmla="*/ 310 h 324"/>
                <a:gd name="T2" fmla="*/ 19 w 438"/>
                <a:gd name="T3" fmla="*/ 9 h 324"/>
                <a:gd name="T4" fmla="*/ 419 w 438"/>
                <a:gd name="T5" fmla="*/ 99 h 324"/>
                <a:gd name="T6" fmla="*/ 223 w 438"/>
                <a:gd name="T7" fmla="*/ 310 h 324"/>
                <a:gd name="T8" fmla="*/ 0 w 438"/>
                <a:gd name="T9" fmla="*/ 0 h 324"/>
                <a:gd name="T10" fmla="*/ 223 w 438"/>
                <a:gd name="T11" fmla="*/ 324 h 324"/>
                <a:gd name="T12" fmla="*/ 438 w 438"/>
                <a:gd name="T13" fmla="*/ 94 h 324"/>
                <a:gd name="T14" fmla="*/ 0 w 438"/>
                <a:gd name="T1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8" h="324">
                  <a:moveTo>
                    <a:pt x="223" y="310"/>
                  </a:moveTo>
                  <a:lnTo>
                    <a:pt x="19" y="9"/>
                  </a:lnTo>
                  <a:lnTo>
                    <a:pt x="419" y="99"/>
                  </a:lnTo>
                  <a:lnTo>
                    <a:pt x="223" y="310"/>
                  </a:lnTo>
                  <a:moveTo>
                    <a:pt x="0" y="0"/>
                  </a:moveTo>
                  <a:lnTo>
                    <a:pt x="223" y="324"/>
                  </a:lnTo>
                  <a:lnTo>
                    <a:pt x="438" y="9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Freeform 1010"/>
            <p:cNvSpPr>
              <a:spLocks noEditPoints="1"/>
            </p:cNvSpPr>
            <p:nvPr/>
          </p:nvSpPr>
          <p:spPr bwMode="auto">
            <a:xfrm>
              <a:off x="4924425" y="1166813"/>
              <a:ext cx="569913" cy="954088"/>
            </a:xfrm>
            <a:custGeom>
              <a:avLst/>
              <a:gdLst>
                <a:gd name="T0" fmla="*/ 9 w 359"/>
                <a:gd name="T1" fmla="*/ 575 h 601"/>
                <a:gd name="T2" fmla="*/ 68 w 359"/>
                <a:gd name="T3" fmla="*/ 22 h 601"/>
                <a:gd name="T4" fmla="*/ 340 w 359"/>
                <a:gd name="T5" fmla="*/ 232 h 601"/>
                <a:gd name="T6" fmla="*/ 9 w 359"/>
                <a:gd name="T7" fmla="*/ 575 h 601"/>
                <a:gd name="T8" fmla="*/ 61 w 359"/>
                <a:gd name="T9" fmla="*/ 0 h 601"/>
                <a:gd name="T10" fmla="*/ 61 w 359"/>
                <a:gd name="T11" fmla="*/ 0 h 601"/>
                <a:gd name="T12" fmla="*/ 0 w 359"/>
                <a:gd name="T13" fmla="*/ 601 h 601"/>
                <a:gd name="T14" fmla="*/ 359 w 359"/>
                <a:gd name="T15" fmla="*/ 230 h 601"/>
                <a:gd name="T16" fmla="*/ 61 w 359"/>
                <a:gd name="T17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601">
                  <a:moveTo>
                    <a:pt x="9" y="575"/>
                  </a:moveTo>
                  <a:lnTo>
                    <a:pt x="68" y="22"/>
                  </a:lnTo>
                  <a:lnTo>
                    <a:pt x="340" y="232"/>
                  </a:lnTo>
                  <a:lnTo>
                    <a:pt x="9" y="575"/>
                  </a:lnTo>
                  <a:moveTo>
                    <a:pt x="61" y="0"/>
                  </a:moveTo>
                  <a:lnTo>
                    <a:pt x="61" y="0"/>
                  </a:lnTo>
                  <a:lnTo>
                    <a:pt x="0" y="601"/>
                  </a:lnTo>
                  <a:lnTo>
                    <a:pt x="359" y="230"/>
                  </a:lnTo>
                  <a:lnTo>
                    <a:pt x="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Freeform 1012"/>
            <p:cNvSpPr>
              <a:spLocks noEditPoints="1"/>
            </p:cNvSpPr>
            <p:nvPr/>
          </p:nvSpPr>
          <p:spPr bwMode="auto">
            <a:xfrm>
              <a:off x="5021263" y="1047750"/>
              <a:ext cx="954088" cy="484188"/>
            </a:xfrm>
            <a:custGeom>
              <a:avLst/>
              <a:gdLst>
                <a:gd name="T0" fmla="*/ 580 w 601"/>
                <a:gd name="T1" fmla="*/ 9 h 305"/>
                <a:gd name="T2" fmla="*/ 580 w 601"/>
                <a:gd name="T3" fmla="*/ 9 h 305"/>
                <a:gd name="T4" fmla="*/ 298 w 601"/>
                <a:gd name="T5" fmla="*/ 288 h 305"/>
                <a:gd name="T6" fmla="*/ 26 w 601"/>
                <a:gd name="T7" fmla="*/ 78 h 305"/>
                <a:gd name="T8" fmla="*/ 580 w 601"/>
                <a:gd name="T9" fmla="*/ 9 h 305"/>
                <a:gd name="T10" fmla="*/ 601 w 601"/>
                <a:gd name="T11" fmla="*/ 0 h 305"/>
                <a:gd name="T12" fmla="*/ 0 w 601"/>
                <a:gd name="T13" fmla="*/ 75 h 305"/>
                <a:gd name="T14" fmla="*/ 298 w 601"/>
                <a:gd name="T15" fmla="*/ 305 h 305"/>
                <a:gd name="T16" fmla="*/ 601 w 601"/>
                <a:gd name="T17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1" h="305">
                  <a:moveTo>
                    <a:pt x="580" y="9"/>
                  </a:moveTo>
                  <a:lnTo>
                    <a:pt x="580" y="9"/>
                  </a:lnTo>
                  <a:lnTo>
                    <a:pt x="298" y="288"/>
                  </a:lnTo>
                  <a:lnTo>
                    <a:pt x="26" y="78"/>
                  </a:lnTo>
                  <a:lnTo>
                    <a:pt x="580" y="9"/>
                  </a:lnTo>
                  <a:moveTo>
                    <a:pt x="601" y="0"/>
                  </a:moveTo>
                  <a:lnTo>
                    <a:pt x="0" y="75"/>
                  </a:lnTo>
                  <a:lnTo>
                    <a:pt x="298" y="305"/>
                  </a:lnTo>
                  <a:lnTo>
                    <a:pt x="6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Freeform 1014"/>
            <p:cNvSpPr>
              <a:spLocks noEditPoints="1"/>
            </p:cNvSpPr>
            <p:nvPr/>
          </p:nvSpPr>
          <p:spPr bwMode="auto">
            <a:xfrm>
              <a:off x="4611688" y="1166813"/>
              <a:ext cx="409575" cy="954088"/>
            </a:xfrm>
            <a:custGeom>
              <a:avLst/>
              <a:gdLst>
                <a:gd name="T0" fmla="*/ 249 w 258"/>
                <a:gd name="T1" fmla="*/ 22 h 601"/>
                <a:gd name="T2" fmla="*/ 249 w 258"/>
                <a:gd name="T3" fmla="*/ 22 h 601"/>
                <a:gd name="T4" fmla="*/ 192 w 258"/>
                <a:gd name="T5" fmla="*/ 573 h 601"/>
                <a:gd name="T6" fmla="*/ 12 w 258"/>
                <a:gd name="T7" fmla="*/ 164 h 601"/>
                <a:gd name="T8" fmla="*/ 249 w 258"/>
                <a:gd name="T9" fmla="*/ 22 h 601"/>
                <a:gd name="T10" fmla="*/ 258 w 258"/>
                <a:gd name="T11" fmla="*/ 0 h 601"/>
                <a:gd name="T12" fmla="*/ 0 w 258"/>
                <a:gd name="T13" fmla="*/ 154 h 601"/>
                <a:gd name="T14" fmla="*/ 197 w 258"/>
                <a:gd name="T15" fmla="*/ 601 h 601"/>
                <a:gd name="T16" fmla="*/ 258 w 258"/>
                <a:gd name="T17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601">
                  <a:moveTo>
                    <a:pt x="249" y="22"/>
                  </a:moveTo>
                  <a:lnTo>
                    <a:pt x="249" y="22"/>
                  </a:lnTo>
                  <a:lnTo>
                    <a:pt x="192" y="573"/>
                  </a:lnTo>
                  <a:lnTo>
                    <a:pt x="12" y="164"/>
                  </a:lnTo>
                  <a:lnTo>
                    <a:pt x="249" y="22"/>
                  </a:lnTo>
                  <a:moveTo>
                    <a:pt x="258" y="0"/>
                  </a:moveTo>
                  <a:lnTo>
                    <a:pt x="0" y="154"/>
                  </a:lnTo>
                  <a:lnTo>
                    <a:pt x="197" y="601"/>
                  </a:lnTo>
                  <a:lnTo>
                    <a:pt x="2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Freeform 1016"/>
            <p:cNvSpPr>
              <a:spLocks noEditPoints="1"/>
            </p:cNvSpPr>
            <p:nvPr/>
          </p:nvSpPr>
          <p:spPr bwMode="auto">
            <a:xfrm>
              <a:off x="4641850" y="520700"/>
              <a:ext cx="442913" cy="646113"/>
            </a:xfrm>
            <a:custGeom>
              <a:avLst/>
              <a:gdLst>
                <a:gd name="T0" fmla="*/ 234 w 279"/>
                <a:gd name="T1" fmla="*/ 384 h 407"/>
                <a:gd name="T2" fmla="*/ 14 w 279"/>
                <a:gd name="T3" fmla="*/ 12 h 407"/>
                <a:gd name="T4" fmla="*/ 270 w 279"/>
                <a:gd name="T5" fmla="*/ 31 h 407"/>
                <a:gd name="T6" fmla="*/ 234 w 279"/>
                <a:gd name="T7" fmla="*/ 384 h 407"/>
                <a:gd name="T8" fmla="*/ 0 w 279"/>
                <a:gd name="T9" fmla="*/ 0 h 407"/>
                <a:gd name="T10" fmla="*/ 239 w 279"/>
                <a:gd name="T11" fmla="*/ 407 h 407"/>
                <a:gd name="T12" fmla="*/ 279 w 279"/>
                <a:gd name="T13" fmla="*/ 22 h 407"/>
                <a:gd name="T14" fmla="*/ 0 w 279"/>
                <a:gd name="T15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407">
                  <a:moveTo>
                    <a:pt x="234" y="384"/>
                  </a:moveTo>
                  <a:lnTo>
                    <a:pt x="14" y="12"/>
                  </a:lnTo>
                  <a:lnTo>
                    <a:pt x="270" y="31"/>
                  </a:lnTo>
                  <a:lnTo>
                    <a:pt x="234" y="384"/>
                  </a:lnTo>
                  <a:moveTo>
                    <a:pt x="0" y="0"/>
                  </a:moveTo>
                  <a:lnTo>
                    <a:pt x="239" y="407"/>
                  </a:lnTo>
                  <a:lnTo>
                    <a:pt x="279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1018"/>
            <p:cNvSpPr>
              <a:spLocks noEditPoints="1"/>
            </p:cNvSpPr>
            <p:nvPr/>
          </p:nvSpPr>
          <p:spPr bwMode="auto">
            <a:xfrm>
              <a:off x="5021263" y="762000"/>
              <a:ext cx="954088" cy="404813"/>
            </a:xfrm>
            <a:custGeom>
              <a:avLst/>
              <a:gdLst>
                <a:gd name="T0" fmla="*/ 24 w 601"/>
                <a:gd name="T1" fmla="*/ 246 h 255"/>
                <a:gd name="T2" fmla="*/ 220 w 601"/>
                <a:gd name="T3" fmla="*/ 12 h 255"/>
                <a:gd name="T4" fmla="*/ 578 w 601"/>
                <a:gd name="T5" fmla="*/ 177 h 255"/>
                <a:gd name="T6" fmla="*/ 24 w 601"/>
                <a:gd name="T7" fmla="*/ 246 h 255"/>
                <a:gd name="T8" fmla="*/ 216 w 601"/>
                <a:gd name="T9" fmla="*/ 0 h 255"/>
                <a:gd name="T10" fmla="*/ 216 w 601"/>
                <a:gd name="T11" fmla="*/ 0 h 255"/>
                <a:gd name="T12" fmla="*/ 0 w 601"/>
                <a:gd name="T13" fmla="*/ 255 h 255"/>
                <a:gd name="T14" fmla="*/ 601 w 601"/>
                <a:gd name="T15" fmla="*/ 180 h 255"/>
                <a:gd name="T16" fmla="*/ 216 w 601"/>
                <a:gd name="T1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1" h="255">
                  <a:moveTo>
                    <a:pt x="24" y="246"/>
                  </a:moveTo>
                  <a:lnTo>
                    <a:pt x="220" y="12"/>
                  </a:lnTo>
                  <a:lnTo>
                    <a:pt x="578" y="177"/>
                  </a:lnTo>
                  <a:lnTo>
                    <a:pt x="24" y="246"/>
                  </a:lnTo>
                  <a:moveTo>
                    <a:pt x="216" y="0"/>
                  </a:moveTo>
                  <a:lnTo>
                    <a:pt x="216" y="0"/>
                  </a:lnTo>
                  <a:lnTo>
                    <a:pt x="0" y="255"/>
                  </a:lnTo>
                  <a:lnTo>
                    <a:pt x="601" y="180"/>
                  </a:lnTo>
                  <a:lnTo>
                    <a:pt x="2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1020"/>
            <p:cNvSpPr>
              <a:spLocks noEditPoints="1"/>
            </p:cNvSpPr>
            <p:nvPr/>
          </p:nvSpPr>
          <p:spPr bwMode="auto">
            <a:xfrm>
              <a:off x="5021263" y="555625"/>
              <a:ext cx="342900" cy="611188"/>
            </a:xfrm>
            <a:custGeom>
              <a:avLst/>
              <a:gdLst>
                <a:gd name="T0" fmla="*/ 7 w 216"/>
                <a:gd name="T1" fmla="*/ 366 h 385"/>
                <a:gd name="T2" fmla="*/ 43 w 216"/>
                <a:gd name="T3" fmla="*/ 14 h 385"/>
                <a:gd name="T4" fmla="*/ 206 w 216"/>
                <a:gd name="T5" fmla="*/ 132 h 385"/>
                <a:gd name="T6" fmla="*/ 7 w 216"/>
                <a:gd name="T7" fmla="*/ 366 h 385"/>
                <a:gd name="T8" fmla="*/ 40 w 216"/>
                <a:gd name="T9" fmla="*/ 0 h 385"/>
                <a:gd name="T10" fmla="*/ 40 w 216"/>
                <a:gd name="T11" fmla="*/ 0 h 385"/>
                <a:gd name="T12" fmla="*/ 0 w 216"/>
                <a:gd name="T13" fmla="*/ 385 h 385"/>
                <a:gd name="T14" fmla="*/ 216 w 216"/>
                <a:gd name="T15" fmla="*/ 130 h 385"/>
                <a:gd name="T16" fmla="*/ 40 w 216"/>
                <a:gd name="T17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385">
                  <a:moveTo>
                    <a:pt x="7" y="366"/>
                  </a:moveTo>
                  <a:lnTo>
                    <a:pt x="43" y="14"/>
                  </a:lnTo>
                  <a:lnTo>
                    <a:pt x="206" y="132"/>
                  </a:lnTo>
                  <a:lnTo>
                    <a:pt x="7" y="366"/>
                  </a:lnTo>
                  <a:moveTo>
                    <a:pt x="40" y="0"/>
                  </a:moveTo>
                  <a:lnTo>
                    <a:pt x="40" y="0"/>
                  </a:lnTo>
                  <a:lnTo>
                    <a:pt x="0" y="385"/>
                  </a:lnTo>
                  <a:lnTo>
                    <a:pt x="216" y="13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013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7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0" y="0"/>
            <a:ext cx="12192000" cy="3431569"/>
          </a:xfrm>
          <a:prstGeom prst="rect">
            <a:avLst/>
          </a:prstGeom>
          <a:solidFill>
            <a:srgbClr val="2FACD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1"/>
          <p:cNvSpPr/>
          <p:nvPr userDrawn="1"/>
        </p:nvSpPr>
        <p:spPr>
          <a:xfrm>
            <a:off x="7983635" y="1941622"/>
            <a:ext cx="3199075" cy="19957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21"/>
          <p:cNvSpPr/>
          <p:nvPr userDrawn="1"/>
        </p:nvSpPr>
        <p:spPr>
          <a:xfrm>
            <a:off x="1031019" y="1941622"/>
            <a:ext cx="3199075" cy="199577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24"/>
          <p:cNvSpPr/>
          <p:nvPr userDrawn="1"/>
        </p:nvSpPr>
        <p:spPr>
          <a:xfrm>
            <a:off x="4035352" y="1580511"/>
            <a:ext cx="4074327" cy="254832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图片占位符 11"/>
          <p:cNvSpPr>
            <a:spLocks noGrp="1"/>
          </p:cNvSpPr>
          <p:nvPr>
            <p:ph type="pic" sz="quarter" idx="13"/>
          </p:nvPr>
        </p:nvSpPr>
        <p:spPr>
          <a:xfrm>
            <a:off x="4035352" y="1580511"/>
            <a:ext cx="4074327" cy="2548328"/>
          </a:xfrm>
          <a:custGeom>
            <a:avLst/>
            <a:gdLst>
              <a:gd name="connsiteX0" fmla="*/ 0 w 4074327"/>
              <a:gd name="connsiteY0" fmla="*/ 0 h 2548328"/>
              <a:gd name="connsiteX1" fmla="*/ 4074327 w 4074327"/>
              <a:gd name="connsiteY1" fmla="*/ 0 h 2548328"/>
              <a:gd name="connsiteX2" fmla="*/ 4074327 w 4074327"/>
              <a:gd name="connsiteY2" fmla="*/ 2548328 h 2548328"/>
              <a:gd name="connsiteX3" fmla="*/ 0 w 4074327"/>
              <a:gd name="connsiteY3" fmla="*/ 2548328 h 254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4327" h="2548328">
                <a:moveTo>
                  <a:pt x="0" y="0"/>
                </a:moveTo>
                <a:lnTo>
                  <a:pt x="4074327" y="0"/>
                </a:lnTo>
                <a:lnTo>
                  <a:pt x="4074327" y="2548328"/>
                </a:lnTo>
                <a:lnTo>
                  <a:pt x="0" y="2548328"/>
                </a:lnTo>
                <a:close/>
              </a:path>
            </a:pathLst>
          </a:custGeom>
          <a:ln>
            <a:noFill/>
          </a:ln>
        </p:spPr>
        <p:txBody>
          <a:bodyPr wrap="square" bIns="274320" anchor="b">
            <a:noAutofit/>
          </a:bodyPr>
          <a:lstStyle>
            <a:lvl1pPr>
              <a:def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ctr">
              <a:buNone/>
            </a:pPr>
            <a:endParaRPr lang="zh-CN" altLang="en-US"/>
          </a:p>
        </p:txBody>
      </p:sp>
      <p:sp>
        <p:nvSpPr>
          <p:cNvPr id="36" name="图片占位符 8"/>
          <p:cNvSpPr>
            <a:spLocks noGrp="1"/>
          </p:cNvSpPr>
          <p:nvPr>
            <p:ph type="pic" sz="quarter" idx="12"/>
          </p:nvPr>
        </p:nvSpPr>
        <p:spPr>
          <a:xfrm>
            <a:off x="7983636" y="1941622"/>
            <a:ext cx="3199075" cy="1995777"/>
          </a:xfrm>
          <a:custGeom>
            <a:avLst/>
            <a:gdLst>
              <a:gd name="connsiteX0" fmla="*/ 0 w 3199075"/>
              <a:gd name="connsiteY0" fmla="*/ 0 h 1995777"/>
              <a:gd name="connsiteX1" fmla="*/ 3199075 w 3199075"/>
              <a:gd name="connsiteY1" fmla="*/ 0 h 1995777"/>
              <a:gd name="connsiteX2" fmla="*/ 3199075 w 3199075"/>
              <a:gd name="connsiteY2" fmla="*/ 1995777 h 1995777"/>
              <a:gd name="connsiteX3" fmla="*/ 0 w 3199075"/>
              <a:gd name="connsiteY3" fmla="*/ 1995777 h 1995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9075" h="1995777">
                <a:moveTo>
                  <a:pt x="0" y="0"/>
                </a:moveTo>
                <a:lnTo>
                  <a:pt x="3199075" y="0"/>
                </a:lnTo>
                <a:lnTo>
                  <a:pt x="3199075" y="1995777"/>
                </a:lnTo>
                <a:lnTo>
                  <a:pt x="0" y="1995777"/>
                </a:lnTo>
                <a:close/>
              </a:path>
            </a:pathLst>
          </a:custGeom>
          <a:ln>
            <a:noFill/>
          </a:ln>
        </p:spPr>
        <p:txBody>
          <a:bodyPr wrap="square" bIns="274320" anchor="b">
            <a:noAutofit/>
          </a:bodyPr>
          <a:lstStyle>
            <a:lvl1pPr>
              <a:def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ctr">
              <a:buNone/>
            </a:pPr>
            <a:endParaRPr lang="zh-CN" altLang="en-US"/>
          </a:p>
        </p:txBody>
      </p:sp>
      <p:sp>
        <p:nvSpPr>
          <p:cNvPr id="37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1031019" y="1941623"/>
            <a:ext cx="3199075" cy="1995777"/>
          </a:xfrm>
          <a:custGeom>
            <a:avLst/>
            <a:gdLst>
              <a:gd name="connsiteX0" fmla="*/ 0 w 3199075"/>
              <a:gd name="connsiteY0" fmla="*/ 0 h 1995777"/>
              <a:gd name="connsiteX1" fmla="*/ 3199075 w 3199075"/>
              <a:gd name="connsiteY1" fmla="*/ 0 h 1995777"/>
              <a:gd name="connsiteX2" fmla="*/ 3199075 w 3199075"/>
              <a:gd name="connsiteY2" fmla="*/ 1995777 h 1995777"/>
              <a:gd name="connsiteX3" fmla="*/ 0 w 3199075"/>
              <a:gd name="connsiteY3" fmla="*/ 1995777 h 1995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9075" h="1995777">
                <a:moveTo>
                  <a:pt x="0" y="0"/>
                </a:moveTo>
                <a:lnTo>
                  <a:pt x="3199075" y="0"/>
                </a:lnTo>
                <a:lnTo>
                  <a:pt x="3199075" y="1995777"/>
                </a:lnTo>
                <a:lnTo>
                  <a:pt x="0" y="1995777"/>
                </a:lnTo>
                <a:close/>
              </a:path>
            </a:pathLst>
          </a:custGeom>
          <a:ln>
            <a:noFill/>
          </a:ln>
        </p:spPr>
        <p:txBody>
          <a:bodyPr wrap="square" bIns="274320" anchor="b">
            <a:noAutofit/>
          </a:bodyPr>
          <a:lstStyle>
            <a:lvl1pPr>
              <a:def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ctr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6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35" grpId="0"/>
      <p:bldP spid="36" grpId="0"/>
      <p:bldP spid="3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637397" y="2383275"/>
            <a:ext cx="11249803" cy="2712600"/>
          </a:xfrm>
          <a:prstGeom prst="rect">
            <a:avLst/>
          </a:prstGeom>
          <a:solidFill>
            <a:srgbClr val="2FACD2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2" name="图片占位符 4"/>
          <p:cNvSpPr>
            <a:spLocks noGrp="1"/>
          </p:cNvSpPr>
          <p:nvPr>
            <p:ph type="pic" sz="quarter" idx="13"/>
          </p:nvPr>
        </p:nvSpPr>
        <p:spPr>
          <a:xfrm>
            <a:off x="637397" y="2383275"/>
            <a:ext cx="4805375" cy="2712600"/>
          </a:xfrm>
          <a:custGeom>
            <a:avLst/>
            <a:gdLst>
              <a:gd name="connsiteX0" fmla="*/ 0 w 4805375"/>
              <a:gd name="connsiteY0" fmla="*/ 0 h 2712600"/>
              <a:gd name="connsiteX1" fmla="*/ 4805375 w 4805375"/>
              <a:gd name="connsiteY1" fmla="*/ 0 h 2712600"/>
              <a:gd name="connsiteX2" fmla="*/ 4805375 w 4805375"/>
              <a:gd name="connsiteY2" fmla="*/ 2712600 h 2712600"/>
              <a:gd name="connsiteX3" fmla="*/ 0 w 4805375"/>
              <a:gd name="connsiteY3" fmla="*/ 2712600 h 27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05375" h="2712600">
                <a:moveTo>
                  <a:pt x="0" y="0"/>
                </a:moveTo>
                <a:lnTo>
                  <a:pt x="4805375" y="0"/>
                </a:lnTo>
                <a:lnTo>
                  <a:pt x="4805375" y="2712600"/>
                </a:lnTo>
                <a:lnTo>
                  <a:pt x="0" y="2712600"/>
                </a:lnTo>
                <a:close/>
              </a:path>
            </a:pathLst>
          </a:custGeom>
          <a:ln>
            <a:noFill/>
          </a:ln>
        </p:spPr>
        <p:txBody>
          <a:bodyPr wrap="square" bIns="274320" anchor="b">
            <a:noAutofit/>
          </a:bodyPr>
          <a:lstStyle>
            <a:lvl1pPr>
              <a:defRPr lang="en-AU" sz="16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ctr">
              <a:buNone/>
            </a:pPr>
            <a:endParaRPr lang="en-AU" dirty="0"/>
          </a:p>
        </p:txBody>
      </p:sp>
      <p:pic>
        <p:nvPicPr>
          <p:cNvPr id="3" name="Picture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78465"/>
            <a:ext cx="6075500" cy="4643609"/>
          </a:xfrm>
          <a:prstGeom prst="rect">
            <a:avLst/>
          </a:prstGeom>
        </p:spPr>
      </p:pic>
      <p:sp>
        <p:nvSpPr>
          <p:cNvPr id="12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0" y="680107"/>
            <a:ext cx="1219199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3200" b="1" dirty="0">
                <a:solidFill>
                  <a:schemeClr val="accent2"/>
                </a:solidFill>
                <a:latin typeface="Bebas Neue" panose="020B0606020202050201" pitchFamily="34" charset="0"/>
              </a:defRPr>
            </a:lvl1pPr>
          </a:lstStyle>
          <a:p>
            <a:pPr marL="0" lvl="0" algn="ctr"/>
            <a:r>
              <a:rPr lang="zh-CN" altLang="en-US" dirty="0"/>
              <a:t>编辑母版文本样式</a:t>
            </a:r>
          </a:p>
        </p:txBody>
      </p:sp>
      <p:sp>
        <p:nvSpPr>
          <p:cNvPr id="13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0" y="1237336"/>
            <a:ext cx="12191999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1600" dirty="0">
                <a:solidFill>
                  <a:srgbClr val="585858"/>
                </a:solidFill>
              </a:defRPr>
            </a:lvl1pPr>
          </a:lstStyle>
          <a:p>
            <a:pPr marL="0" lvl="0" algn="ctr"/>
            <a:r>
              <a:rPr lang="zh-CN" altLang="en-US" dirty="0"/>
              <a:t>编辑母版文本样式</a:t>
            </a:r>
          </a:p>
        </p:txBody>
      </p:sp>
      <p:sp>
        <p:nvSpPr>
          <p:cNvPr id="14" name="Rectangle 6"/>
          <p:cNvSpPr/>
          <p:nvPr userDrawn="1"/>
        </p:nvSpPr>
        <p:spPr>
          <a:xfrm>
            <a:off x="4914900" y="1615153"/>
            <a:ext cx="45720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7"/>
          <p:cNvSpPr/>
          <p:nvPr userDrawn="1"/>
        </p:nvSpPr>
        <p:spPr>
          <a:xfrm>
            <a:off x="5391150" y="1615153"/>
            <a:ext cx="457200" cy="9144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8"/>
          <p:cNvSpPr/>
          <p:nvPr userDrawn="1"/>
        </p:nvSpPr>
        <p:spPr>
          <a:xfrm>
            <a:off x="5867400" y="1615153"/>
            <a:ext cx="457200" cy="9144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9"/>
          <p:cNvSpPr/>
          <p:nvPr userDrawn="1"/>
        </p:nvSpPr>
        <p:spPr>
          <a:xfrm>
            <a:off x="6343650" y="1615153"/>
            <a:ext cx="45720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0"/>
          <p:cNvSpPr/>
          <p:nvPr userDrawn="1"/>
        </p:nvSpPr>
        <p:spPr>
          <a:xfrm>
            <a:off x="6819900" y="1615153"/>
            <a:ext cx="457200" cy="91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9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0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50" r:id="rId3"/>
    <p:sldLayoutId id="214748365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teliss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hyperlink" Target="http://teliss.blog.163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564" y="1753409"/>
            <a:ext cx="4269600" cy="2465158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2180" y="1753409"/>
            <a:ext cx="4269600" cy="2465158"/>
          </a:xfrm>
          <a:prstGeom prst="rect">
            <a:avLst/>
          </a:prstGeom>
        </p:spPr>
      </p:pic>
      <p:pic>
        <p:nvPicPr>
          <p:cNvPr id="12" name="图片占位符 11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5" r="4915"/>
          <a:stretch>
            <a:fillRect/>
          </a:stretch>
        </p:blipFill>
        <p:spPr/>
      </p:pic>
      <p:pic>
        <p:nvPicPr>
          <p:cNvPr id="4" name="图片占位符 3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3" r="4893"/>
          <a:stretch>
            <a:fillRect/>
          </a:stretch>
        </p:blipFill>
        <p:spPr/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6600" y="1327845"/>
            <a:ext cx="5338800" cy="3126120"/>
          </a:xfrm>
          <a:prstGeom prst="rect">
            <a:avLst/>
          </a:prstGeom>
        </p:spPr>
      </p:pic>
      <p:pic>
        <p:nvPicPr>
          <p:cNvPr id="10" name="图片占位符 9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" r="5035"/>
          <a:stretch>
            <a:fillRect/>
          </a:stretch>
        </p:blipFill>
        <p:spPr/>
      </p:pic>
      <p:sp>
        <p:nvSpPr>
          <p:cNvPr id="7" name="Rectangle 11"/>
          <p:cNvSpPr/>
          <p:nvPr/>
        </p:nvSpPr>
        <p:spPr>
          <a:xfrm>
            <a:off x="3634035" y="5788992"/>
            <a:ext cx="49239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595959"/>
                </a:solidFill>
              </a:rPr>
              <a:t>布衣公子系列</a:t>
            </a:r>
            <a:r>
              <a:rPr lang="en-US" altLang="zh-CN" sz="1600" dirty="0">
                <a:solidFill>
                  <a:srgbClr val="595959"/>
                </a:solidFill>
              </a:rPr>
              <a:t>PPT</a:t>
            </a:r>
            <a:r>
              <a:rPr lang="zh-CN" altLang="en-US" sz="1600" dirty="0">
                <a:solidFill>
                  <a:srgbClr val="595959"/>
                </a:solidFill>
              </a:rPr>
              <a:t>视频新教程</a:t>
            </a:r>
            <a:endParaRPr lang="en-US" sz="1600" b="0" i="0" dirty="0">
              <a:solidFill>
                <a:srgbClr val="595959"/>
              </a:solidFill>
              <a:effectLst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92931" y="4465553"/>
            <a:ext cx="110061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585858"/>
                </a:solidFill>
                <a:latin typeface="Bebas Neue" panose="020B0606020202050201" pitchFamily="34" charset="0"/>
              </a:rPr>
              <a:t>公子</a:t>
            </a:r>
            <a:r>
              <a:rPr lang="en-US" altLang="zh-CN" sz="8000" b="1" dirty="0">
                <a:solidFill>
                  <a:srgbClr val="585858"/>
                </a:solidFill>
              </a:rPr>
              <a:t>PPT</a:t>
            </a:r>
            <a:r>
              <a:rPr lang="zh-CN" altLang="en-US" sz="7200" b="1" dirty="0">
                <a:solidFill>
                  <a:srgbClr val="585858"/>
                </a:solidFill>
                <a:latin typeface="Bebas Neue" panose="020B0606020202050201" pitchFamily="34" charset="0"/>
              </a:rPr>
              <a:t>技能学习指南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0397411" y="236537"/>
            <a:ext cx="1658778" cy="821492"/>
            <a:chOff x="5322643" y="4647262"/>
            <a:chExt cx="1658778" cy="821492"/>
          </a:xfrm>
          <a:solidFill>
            <a:srgbClr val="FFFFFF"/>
          </a:solidFill>
        </p:grpSpPr>
        <p:grpSp>
          <p:nvGrpSpPr>
            <p:cNvPr id="15" name="组合 14"/>
            <p:cNvGrpSpPr>
              <a:grpSpLocks noChangeAspect="1"/>
            </p:cNvGrpSpPr>
            <p:nvPr/>
          </p:nvGrpSpPr>
          <p:grpSpPr>
            <a:xfrm>
              <a:off x="6085576" y="4812547"/>
              <a:ext cx="895845" cy="632149"/>
              <a:chOff x="5455444" y="233363"/>
              <a:chExt cx="1281113" cy="904009"/>
            </a:xfrm>
            <a:grpFill/>
          </p:grpSpPr>
          <p:grpSp>
            <p:nvGrpSpPr>
              <p:cNvPr id="21" name="组合 20"/>
              <p:cNvGrpSpPr/>
              <p:nvPr/>
            </p:nvGrpSpPr>
            <p:grpSpPr>
              <a:xfrm>
                <a:off x="5455444" y="233363"/>
                <a:ext cx="1281113" cy="661987"/>
                <a:chOff x="5194301" y="233363"/>
                <a:chExt cx="1281113" cy="661987"/>
              </a:xfrm>
              <a:grpFill/>
            </p:grpSpPr>
            <p:sp>
              <p:nvSpPr>
                <p:cNvPr id="31" name="Freeform 24"/>
                <p:cNvSpPr>
                  <a:spLocks/>
                </p:cNvSpPr>
                <p:nvPr/>
              </p:nvSpPr>
              <p:spPr bwMode="auto">
                <a:xfrm>
                  <a:off x="5964238" y="487363"/>
                  <a:ext cx="260350" cy="223837"/>
                </a:xfrm>
                <a:custGeom>
                  <a:avLst/>
                  <a:gdLst>
                    <a:gd name="T0" fmla="*/ 183 w 204"/>
                    <a:gd name="T1" fmla="*/ 0 h 175"/>
                    <a:gd name="T2" fmla="*/ 191 w 204"/>
                    <a:gd name="T3" fmla="*/ 22 h 175"/>
                    <a:gd name="T4" fmla="*/ 203 w 204"/>
                    <a:gd name="T5" fmla="*/ 114 h 175"/>
                    <a:gd name="T6" fmla="*/ 198 w 204"/>
                    <a:gd name="T7" fmla="*/ 165 h 175"/>
                    <a:gd name="T8" fmla="*/ 196 w 204"/>
                    <a:gd name="T9" fmla="*/ 175 h 175"/>
                    <a:gd name="T10" fmla="*/ 186 w 204"/>
                    <a:gd name="T11" fmla="*/ 169 h 175"/>
                    <a:gd name="T12" fmla="*/ 27 w 204"/>
                    <a:gd name="T13" fmla="*/ 117 h 175"/>
                    <a:gd name="T14" fmla="*/ 0 w 204"/>
                    <a:gd name="T15" fmla="*/ 113 h 175"/>
                    <a:gd name="T16" fmla="*/ 14 w 204"/>
                    <a:gd name="T17" fmla="*/ 96 h 175"/>
                    <a:gd name="T18" fmla="*/ 158 w 204"/>
                    <a:gd name="T19" fmla="*/ 6 h 175"/>
                    <a:gd name="T20" fmla="*/ 183 w 204"/>
                    <a:gd name="T21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4" h="175">
                      <a:moveTo>
                        <a:pt x="183" y="0"/>
                      </a:moveTo>
                      <a:cubicBezTo>
                        <a:pt x="191" y="22"/>
                        <a:pt x="191" y="22"/>
                        <a:pt x="191" y="22"/>
                      </a:cubicBezTo>
                      <a:cubicBezTo>
                        <a:pt x="199" y="51"/>
                        <a:pt x="204" y="82"/>
                        <a:pt x="203" y="114"/>
                      </a:cubicBezTo>
                      <a:cubicBezTo>
                        <a:pt x="203" y="132"/>
                        <a:pt x="201" y="149"/>
                        <a:pt x="198" y="165"/>
                      </a:cubicBezTo>
                      <a:cubicBezTo>
                        <a:pt x="196" y="175"/>
                        <a:pt x="196" y="175"/>
                        <a:pt x="196" y="175"/>
                      </a:cubicBezTo>
                      <a:cubicBezTo>
                        <a:pt x="186" y="169"/>
                        <a:pt x="186" y="169"/>
                        <a:pt x="186" y="169"/>
                      </a:cubicBezTo>
                      <a:cubicBezTo>
                        <a:pt x="137" y="145"/>
                        <a:pt x="84" y="127"/>
                        <a:pt x="27" y="117"/>
                      </a:cubicBezTo>
                      <a:cubicBezTo>
                        <a:pt x="0" y="113"/>
                        <a:pt x="0" y="113"/>
                        <a:pt x="0" y="113"/>
                      </a:cubicBezTo>
                      <a:cubicBezTo>
                        <a:pt x="14" y="96"/>
                        <a:pt x="14" y="96"/>
                        <a:pt x="14" y="96"/>
                      </a:cubicBezTo>
                      <a:cubicBezTo>
                        <a:pt x="52" y="54"/>
                        <a:pt x="102" y="22"/>
                        <a:pt x="158" y="6"/>
                      </a:cubicBezTo>
                      <a:lnTo>
                        <a:pt x="18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effectLst>
                      <a:outerShdw blurRad="266700" algn="ctr" rotWithShape="0">
                        <a:schemeClr val="bg1">
                          <a:alpha val="55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" name="Freeform 25"/>
                <p:cNvSpPr>
                  <a:spLocks/>
                </p:cNvSpPr>
                <p:nvPr/>
              </p:nvSpPr>
              <p:spPr bwMode="auto">
                <a:xfrm>
                  <a:off x="5927726" y="273050"/>
                  <a:ext cx="250825" cy="255587"/>
                </a:xfrm>
                <a:custGeom>
                  <a:avLst/>
                  <a:gdLst>
                    <a:gd name="T0" fmla="*/ 52 w 197"/>
                    <a:gd name="T1" fmla="*/ 0 h 200"/>
                    <a:gd name="T2" fmla="*/ 76 w 197"/>
                    <a:gd name="T3" fmla="*/ 12 h 200"/>
                    <a:gd name="T4" fmla="*/ 183 w 197"/>
                    <a:gd name="T5" fmla="*/ 113 h 200"/>
                    <a:gd name="T6" fmla="*/ 197 w 197"/>
                    <a:gd name="T7" fmla="*/ 137 h 200"/>
                    <a:gd name="T8" fmla="*/ 194 w 197"/>
                    <a:gd name="T9" fmla="*/ 139 h 200"/>
                    <a:gd name="T10" fmla="*/ 8 w 197"/>
                    <a:gd name="T11" fmla="*/ 200 h 200"/>
                    <a:gd name="T12" fmla="*/ 0 w 197"/>
                    <a:gd name="T13" fmla="*/ 200 h 200"/>
                    <a:gd name="T14" fmla="*/ 0 w 197"/>
                    <a:gd name="T15" fmla="*/ 196 h 200"/>
                    <a:gd name="T16" fmla="*/ 49 w 197"/>
                    <a:gd name="T17" fmla="*/ 4 h 200"/>
                    <a:gd name="T18" fmla="*/ 52 w 197"/>
                    <a:gd name="T19" fmla="*/ 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7" h="200">
                      <a:moveTo>
                        <a:pt x="52" y="0"/>
                      </a:moveTo>
                      <a:cubicBezTo>
                        <a:pt x="76" y="12"/>
                        <a:pt x="76" y="12"/>
                        <a:pt x="76" y="12"/>
                      </a:cubicBezTo>
                      <a:cubicBezTo>
                        <a:pt x="119" y="37"/>
                        <a:pt x="156" y="71"/>
                        <a:pt x="183" y="113"/>
                      </a:cubicBezTo>
                      <a:cubicBezTo>
                        <a:pt x="197" y="137"/>
                        <a:pt x="197" y="137"/>
                        <a:pt x="197" y="137"/>
                      </a:cubicBezTo>
                      <a:cubicBezTo>
                        <a:pt x="194" y="139"/>
                        <a:pt x="194" y="139"/>
                        <a:pt x="194" y="139"/>
                      </a:cubicBezTo>
                      <a:cubicBezTo>
                        <a:pt x="139" y="173"/>
                        <a:pt x="76" y="194"/>
                        <a:pt x="8" y="200"/>
                      </a:cubicBezTo>
                      <a:cubicBezTo>
                        <a:pt x="0" y="200"/>
                        <a:pt x="0" y="200"/>
                        <a:pt x="0" y="200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1" y="127"/>
                        <a:pt x="19" y="62"/>
                        <a:pt x="49" y="4"/>
                      </a:cubicBezTo>
                      <a:lnTo>
                        <a:pt x="5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effectLst>
                      <a:outerShdw blurRad="266700" algn="ctr" rotWithShape="0">
                        <a:schemeClr val="bg1">
                          <a:alpha val="55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3" name="Freeform 26"/>
                <p:cNvSpPr>
                  <a:spLocks/>
                </p:cNvSpPr>
                <p:nvPr/>
              </p:nvSpPr>
              <p:spPr bwMode="auto">
                <a:xfrm>
                  <a:off x="5194301" y="649288"/>
                  <a:ext cx="1281113" cy="246062"/>
                </a:xfrm>
                <a:custGeom>
                  <a:avLst/>
                  <a:gdLst>
                    <a:gd name="T0" fmla="*/ 511 w 1008"/>
                    <a:gd name="T1" fmla="*/ 0 h 193"/>
                    <a:gd name="T2" fmla="*/ 944 w 1008"/>
                    <a:gd name="T3" fmla="*/ 147 h 193"/>
                    <a:gd name="T4" fmla="*/ 989 w 1008"/>
                    <a:gd name="T5" fmla="*/ 178 h 193"/>
                    <a:gd name="T6" fmla="*/ 990 w 1008"/>
                    <a:gd name="T7" fmla="*/ 178 h 193"/>
                    <a:gd name="T8" fmla="*/ 995 w 1008"/>
                    <a:gd name="T9" fmla="*/ 181 h 193"/>
                    <a:gd name="T10" fmla="*/ 1007 w 1008"/>
                    <a:gd name="T11" fmla="*/ 192 h 193"/>
                    <a:gd name="T12" fmla="*/ 991 w 1008"/>
                    <a:gd name="T13" fmla="*/ 189 h 193"/>
                    <a:gd name="T14" fmla="*/ 989 w 1008"/>
                    <a:gd name="T15" fmla="*/ 188 h 193"/>
                    <a:gd name="T16" fmla="*/ 989 w 1008"/>
                    <a:gd name="T17" fmla="*/ 188 h 193"/>
                    <a:gd name="T18" fmla="*/ 503 w 1008"/>
                    <a:gd name="T19" fmla="*/ 101 h 193"/>
                    <a:gd name="T20" fmla="*/ 17 w 1008"/>
                    <a:gd name="T21" fmla="*/ 188 h 193"/>
                    <a:gd name="T22" fmla="*/ 17 w 1008"/>
                    <a:gd name="T23" fmla="*/ 188 h 193"/>
                    <a:gd name="T24" fmla="*/ 16 w 1008"/>
                    <a:gd name="T25" fmla="*/ 188 h 193"/>
                    <a:gd name="T26" fmla="*/ 0 w 1008"/>
                    <a:gd name="T27" fmla="*/ 191 h 193"/>
                    <a:gd name="T28" fmla="*/ 3 w 1008"/>
                    <a:gd name="T29" fmla="*/ 188 h 193"/>
                    <a:gd name="T30" fmla="*/ 6 w 1008"/>
                    <a:gd name="T31" fmla="*/ 185 h 193"/>
                    <a:gd name="T32" fmla="*/ 6 w 1008"/>
                    <a:gd name="T33" fmla="*/ 185 h 193"/>
                    <a:gd name="T34" fmla="*/ 62 w 1008"/>
                    <a:gd name="T35" fmla="*/ 147 h 193"/>
                    <a:gd name="T36" fmla="*/ 511 w 1008"/>
                    <a:gd name="T3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08" h="193">
                      <a:moveTo>
                        <a:pt x="511" y="0"/>
                      </a:moveTo>
                      <a:cubicBezTo>
                        <a:pt x="668" y="0"/>
                        <a:pt x="810" y="63"/>
                        <a:pt x="944" y="147"/>
                      </a:cubicBezTo>
                      <a:cubicBezTo>
                        <a:pt x="989" y="178"/>
                        <a:pt x="989" y="178"/>
                        <a:pt x="989" y="178"/>
                      </a:cubicBezTo>
                      <a:cubicBezTo>
                        <a:pt x="990" y="178"/>
                        <a:pt x="990" y="178"/>
                        <a:pt x="990" y="178"/>
                      </a:cubicBezTo>
                      <a:cubicBezTo>
                        <a:pt x="995" y="181"/>
                        <a:pt x="995" y="181"/>
                        <a:pt x="995" y="181"/>
                      </a:cubicBezTo>
                      <a:cubicBezTo>
                        <a:pt x="1003" y="187"/>
                        <a:pt x="1008" y="191"/>
                        <a:pt x="1007" y="192"/>
                      </a:cubicBezTo>
                      <a:cubicBezTo>
                        <a:pt x="1006" y="193"/>
                        <a:pt x="1001" y="192"/>
                        <a:pt x="991" y="189"/>
                      </a:cubicBezTo>
                      <a:cubicBezTo>
                        <a:pt x="989" y="188"/>
                        <a:pt x="989" y="188"/>
                        <a:pt x="989" y="188"/>
                      </a:cubicBezTo>
                      <a:cubicBezTo>
                        <a:pt x="989" y="188"/>
                        <a:pt x="989" y="188"/>
                        <a:pt x="989" y="188"/>
                      </a:cubicBezTo>
                      <a:cubicBezTo>
                        <a:pt x="839" y="132"/>
                        <a:pt x="675" y="101"/>
                        <a:pt x="503" y="101"/>
                      </a:cubicBezTo>
                      <a:cubicBezTo>
                        <a:pt x="330" y="101"/>
                        <a:pt x="166" y="132"/>
                        <a:pt x="17" y="188"/>
                      </a:cubicBezTo>
                      <a:cubicBezTo>
                        <a:pt x="17" y="188"/>
                        <a:pt x="17" y="188"/>
                        <a:pt x="17" y="188"/>
                      </a:cubicBezTo>
                      <a:cubicBezTo>
                        <a:pt x="16" y="188"/>
                        <a:pt x="16" y="188"/>
                        <a:pt x="16" y="188"/>
                      </a:cubicBezTo>
                      <a:cubicBezTo>
                        <a:pt x="6" y="192"/>
                        <a:pt x="1" y="193"/>
                        <a:pt x="0" y="191"/>
                      </a:cubicBezTo>
                      <a:cubicBezTo>
                        <a:pt x="0" y="191"/>
                        <a:pt x="1" y="189"/>
                        <a:pt x="3" y="188"/>
                      </a:cubicBezTo>
                      <a:cubicBezTo>
                        <a:pt x="6" y="185"/>
                        <a:pt x="6" y="185"/>
                        <a:pt x="6" y="185"/>
                      </a:cubicBezTo>
                      <a:cubicBezTo>
                        <a:pt x="6" y="185"/>
                        <a:pt x="6" y="185"/>
                        <a:pt x="6" y="185"/>
                      </a:cubicBezTo>
                      <a:cubicBezTo>
                        <a:pt x="62" y="147"/>
                        <a:pt x="62" y="147"/>
                        <a:pt x="62" y="147"/>
                      </a:cubicBezTo>
                      <a:cubicBezTo>
                        <a:pt x="197" y="63"/>
                        <a:pt x="353" y="0"/>
                        <a:pt x="5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effectLst>
                      <a:outerShdw blurRad="266700" algn="ctr" rotWithShape="0">
                        <a:schemeClr val="bg1">
                          <a:alpha val="55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Freeform 27"/>
                <p:cNvSpPr>
                  <a:spLocks/>
                </p:cNvSpPr>
                <p:nvPr/>
              </p:nvSpPr>
              <p:spPr bwMode="auto">
                <a:xfrm>
                  <a:off x="5703888" y="233363"/>
                  <a:ext cx="255588" cy="257175"/>
                </a:xfrm>
                <a:custGeom>
                  <a:avLst/>
                  <a:gdLst>
                    <a:gd name="T0" fmla="*/ 0 w 201"/>
                    <a:gd name="T1" fmla="*/ 21 h 201"/>
                    <a:gd name="T2" fmla="*/ 26 w 201"/>
                    <a:gd name="T3" fmla="*/ 13 h 201"/>
                    <a:gd name="T4" fmla="*/ 174 w 201"/>
                    <a:gd name="T5" fmla="*/ 11 h 201"/>
                    <a:gd name="T6" fmla="*/ 201 w 201"/>
                    <a:gd name="T7" fmla="*/ 18 h 201"/>
                    <a:gd name="T8" fmla="*/ 200 w 201"/>
                    <a:gd name="T9" fmla="*/ 22 h 201"/>
                    <a:gd name="T10" fmla="*/ 108 w 201"/>
                    <a:gd name="T11" fmla="*/ 195 h 201"/>
                    <a:gd name="T12" fmla="*/ 102 w 201"/>
                    <a:gd name="T13" fmla="*/ 201 h 201"/>
                    <a:gd name="T14" fmla="*/ 100 w 201"/>
                    <a:gd name="T15" fmla="*/ 198 h 201"/>
                    <a:gd name="T16" fmla="*/ 2 w 201"/>
                    <a:gd name="T17" fmla="*/ 26 h 201"/>
                    <a:gd name="T18" fmla="*/ 0 w 201"/>
                    <a:gd name="T19" fmla="*/ 21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1" h="201">
                      <a:moveTo>
                        <a:pt x="0" y="21"/>
                      </a:move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75" y="0"/>
                        <a:pt x="125" y="0"/>
                        <a:pt x="174" y="11"/>
                      </a:cubicBezTo>
                      <a:cubicBezTo>
                        <a:pt x="201" y="18"/>
                        <a:pt x="201" y="18"/>
                        <a:pt x="201" y="18"/>
                      </a:cubicBezTo>
                      <a:cubicBezTo>
                        <a:pt x="200" y="22"/>
                        <a:pt x="200" y="22"/>
                        <a:pt x="200" y="22"/>
                      </a:cubicBezTo>
                      <a:cubicBezTo>
                        <a:pt x="183" y="84"/>
                        <a:pt x="153" y="144"/>
                        <a:pt x="108" y="195"/>
                      </a:cubicBezTo>
                      <a:cubicBezTo>
                        <a:pt x="102" y="201"/>
                        <a:pt x="102" y="201"/>
                        <a:pt x="102" y="201"/>
                      </a:cubicBezTo>
                      <a:cubicBezTo>
                        <a:pt x="100" y="198"/>
                        <a:pt x="100" y="198"/>
                        <a:pt x="100" y="198"/>
                      </a:cubicBezTo>
                      <a:cubicBezTo>
                        <a:pt x="52" y="147"/>
                        <a:pt x="20" y="88"/>
                        <a:pt x="2" y="26"/>
                      </a:cubicBezTo>
                      <a:lnTo>
                        <a:pt x="0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effectLst>
                      <a:outerShdw blurRad="266700" algn="ctr" rotWithShape="0">
                        <a:schemeClr val="bg1">
                          <a:alpha val="55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5" name="Freeform 28"/>
                <p:cNvSpPr>
                  <a:spLocks/>
                </p:cNvSpPr>
                <p:nvPr/>
              </p:nvSpPr>
              <p:spPr bwMode="auto">
                <a:xfrm>
                  <a:off x="5491163" y="274638"/>
                  <a:ext cx="252413" cy="254000"/>
                </a:xfrm>
                <a:custGeom>
                  <a:avLst/>
                  <a:gdLst>
                    <a:gd name="T0" fmla="*/ 0 w 199"/>
                    <a:gd name="T1" fmla="*/ 141 h 199"/>
                    <a:gd name="T2" fmla="*/ 13 w 199"/>
                    <a:gd name="T3" fmla="*/ 117 h 199"/>
                    <a:gd name="T4" fmla="*/ 118 w 199"/>
                    <a:gd name="T5" fmla="*/ 13 h 199"/>
                    <a:gd name="T6" fmla="*/ 143 w 199"/>
                    <a:gd name="T7" fmla="*/ 0 h 199"/>
                    <a:gd name="T8" fmla="*/ 145 w 199"/>
                    <a:gd name="T9" fmla="*/ 3 h 199"/>
                    <a:gd name="T10" fmla="*/ 199 w 199"/>
                    <a:gd name="T11" fmla="*/ 191 h 199"/>
                    <a:gd name="T12" fmla="*/ 199 w 199"/>
                    <a:gd name="T13" fmla="*/ 199 h 199"/>
                    <a:gd name="T14" fmla="*/ 195 w 199"/>
                    <a:gd name="T15" fmla="*/ 199 h 199"/>
                    <a:gd name="T16" fmla="*/ 5 w 199"/>
                    <a:gd name="T17" fmla="*/ 144 h 199"/>
                    <a:gd name="T18" fmla="*/ 0 w 199"/>
                    <a:gd name="T19" fmla="*/ 14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9" h="199">
                      <a:moveTo>
                        <a:pt x="0" y="141"/>
                      </a:moveTo>
                      <a:cubicBezTo>
                        <a:pt x="13" y="117"/>
                        <a:pt x="13" y="117"/>
                        <a:pt x="13" y="117"/>
                      </a:cubicBezTo>
                      <a:cubicBezTo>
                        <a:pt x="40" y="74"/>
                        <a:pt x="76" y="39"/>
                        <a:pt x="118" y="13"/>
                      </a:cubicBezTo>
                      <a:cubicBezTo>
                        <a:pt x="143" y="0"/>
                        <a:pt x="143" y="0"/>
                        <a:pt x="143" y="0"/>
                      </a:cubicBezTo>
                      <a:cubicBezTo>
                        <a:pt x="145" y="3"/>
                        <a:pt x="145" y="3"/>
                        <a:pt x="145" y="3"/>
                      </a:cubicBezTo>
                      <a:cubicBezTo>
                        <a:pt x="176" y="59"/>
                        <a:pt x="196" y="123"/>
                        <a:pt x="199" y="191"/>
                      </a:cubicBezTo>
                      <a:cubicBezTo>
                        <a:pt x="199" y="199"/>
                        <a:pt x="199" y="199"/>
                        <a:pt x="199" y="199"/>
                      </a:cubicBezTo>
                      <a:cubicBezTo>
                        <a:pt x="195" y="199"/>
                        <a:pt x="195" y="199"/>
                        <a:pt x="195" y="199"/>
                      </a:cubicBezTo>
                      <a:cubicBezTo>
                        <a:pt x="126" y="196"/>
                        <a:pt x="61" y="176"/>
                        <a:pt x="5" y="144"/>
                      </a:cubicBezTo>
                      <a:lnTo>
                        <a:pt x="0" y="1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effectLst>
                      <a:outerShdw blurRad="266700" algn="ctr" rotWithShape="0">
                        <a:schemeClr val="bg1">
                          <a:alpha val="55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" name="Freeform 29"/>
                <p:cNvSpPr>
                  <a:spLocks/>
                </p:cNvSpPr>
                <p:nvPr/>
              </p:nvSpPr>
              <p:spPr bwMode="auto">
                <a:xfrm>
                  <a:off x="5448301" y="488950"/>
                  <a:ext cx="258763" cy="222250"/>
                </a:xfrm>
                <a:custGeom>
                  <a:avLst/>
                  <a:gdLst>
                    <a:gd name="T0" fmla="*/ 20 w 203"/>
                    <a:gd name="T1" fmla="*/ 0 h 174"/>
                    <a:gd name="T2" fmla="*/ 12 w 203"/>
                    <a:gd name="T3" fmla="*/ 21 h 174"/>
                    <a:gd name="T4" fmla="*/ 0 w 203"/>
                    <a:gd name="T5" fmla="*/ 114 h 174"/>
                    <a:gd name="T6" fmla="*/ 5 w 203"/>
                    <a:gd name="T7" fmla="*/ 165 h 174"/>
                    <a:gd name="T8" fmla="*/ 7 w 203"/>
                    <a:gd name="T9" fmla="*/ 174 h 174"/>
                    <a:gd name="T10" fmla="*/ 17 w 203"/>
                    <a:gd name="T11" fmla="*/ 169 h 174"/>
                    <a:gd name="T12" fmla="*/ 176 w 203"/>
                    <a:gd name="T13" fmla="*/ 117 h 174"/>
                    <a:gd name="T14" fmla="*/ 203 w 203"/>
                    <a:gd name="T15" fmla="*/ 113 h 174"/>
                    <a:gd name="T16" fmla="*/ 189 w 203"/>
                    <a:gd name="T17" fmla="*/ 96 h 174"/>
                    <a:gd name="T18" fmla="*/ 45 w 203"/>
                    <a:gd name="T19" fmla="*/ 5 h 174"/>
                    <a:gd name="T20" fmla="*/ 20 w 203"/>
                    <a:gd name="T21" fmla="*/ 0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74">
                      <a:moveTo>
                        <a:pt x="20" y="0"/>
                      </a:move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4" y="51"/>
                        <a:pt x="0" y="82"/>
                        <a:pt x="0" y="114"/>
                      </a:cubicBezTo>
                      <a:cubicBezTo>
                        <a:pt x="0" y="131"/>
                        <a:pt x="2" y="148"/>
                        <a:pt x="5" y="165"/>
                      </a:cubicBezTo>
                      <a:cubicBezTo>
                        <a:pt x="7" y="174"/>
                        <a:pt x="7" y="174"/>
                        <a:pt x="7" y="174"/>
                      </a:cubicBezTo>
                      <a:cubicBezTo>
                        <a:pt x="17" y="169"/>
                        <a:pt x="17" y="169"/>
                        <a:pt x="17" y="169"/>
                      </a:cubicBezTo>
                      <a:cubicBezTo>
                        <a:pt x="66" y="144"/>
                        <a:pt x="120" y="126"/>
                        <a:pt x="176" y="117"/>
                      </a:cubicBezTo>
                      <a:cubicBezTo>
                        <a:pt x="203" y="113"/>
                        <a:pt x="203" y="113"/>
                        <a:pt x="203" y="113"/>
                      </a:cubicBezTo>
                      <a:cubicBezTo>
                        <a:pt x="189" y="96"/>
                        <a:pt x="189" y="96"/>
                        <a:pt x="189" y="96"/>
                      </a:cubicBezTo>
                      <a:cubicBezTo>
                        <a:pt x="151" y="54"/>
                        <a:pt x="101" y="22"/>
                        <a:pt x="45" y="5"/>
                      </a:cubicBezTo>
                      <a:lnTo>
                        <a:pt x="2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effectLst>
                      <a:outerShdw blurRad="266700" algn="ctr" rotWithShape="0">
                        <a:schemeClr val="bg1">
                          <a:alpha val="55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5653485" y="881618"/>
                <a:ext cx="885031" cy="255754"/>
                <a:chOff x="6484938" y="241300"/>
                <a:chExt cx="1598613" cy="461963"/>
              </a:xfrm>
              <a:grpFill/>
            </p:grpSpPr>
            <p:sp>
              <p:nvSpPr>
                <p:cNvPr id="23" name="Freeform 19"/>
                <p:cNvSpPr>
                  <a:spLocks/>
                </p:cNvSpPr>
                <p:nvPr/>
              </p:nvSpPr>
              <p:spPr bwMode="auto">
                <a:xfrm>
                  <a:off x="6484938" y="249238"/>
                  <a:ext cx="106363" cy="49212"/>
                </a:xfrm>
                <a:custGeom>
                  <a:avLst/>
                  <a:gdLst>
                    <a:gd name="T0" fmla="*/ 0 w 67"/>
                    <a:gd name="T1" fmla="*/ 0 h 31"/>
                    <a:gd name="T2" fmla="*/ 67 w 67"/>
                    <a:gd name="T3" fmla="*/ 0 h 31"/>
                    <a:gd name="T4" fmla="*/ 67 w 67"/>
                    <a:gd name="T5" fmla="*/ 31 h 31"/>
                    <a:gd name="T6" fmla="*/ 0 w 67"/>
                    <a:gd name="T7" fmla="*/ 31 h 31"/>
                    <a:gd name="T8" fmla="*/ 0 w 67"/>
                    <a:gd name="T9" fmla="*/ 0 h 31"/>
                    <a:gd name="T10" fmla="*/ 0 w 67"/>
                    <a:gd name="T1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7" h="31">
                      <a:moveTo>
                        <a:pt x="0" y="0"/>
                      </a:moveTo>
                      <a:lnTo>
                        <a:pt x="67" y="0"/>
                      </a:lnTo>
                      <a:lnTo>
                        <a:pt x="67" y="31"/>
                      </a:lnTo>
                      <a:lnTo>
                        <a:pt x="0" y="31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effectLst>
                      <a:outerShdw blurRad="266700" algn="ctr" rotWithShape="0">
                        <a:schemeClr val="bg1">
                          <a:alpha val="55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4" name="Freeform 20"/>
                <p:cNvSpPr>
                  <a:spLocks/>
                </p:cNvSpPr>
                <p:nvPr/>
              </p:nvSpPr>
              <p:spPr bwMode="auto">
                <a:xfrm>
                  <a:off x="6484938" y="436563"/>
                  <a:ext cx="106363" cy="49212"/>
                </a:xfrm>
                <a:custGeom>
                  <a:avLst/>
                  <a:gdLst>
                    <a:gd name="T0" fmla="*/ 0 w 67"/>
                    <a:gd name="T1" fmla="*/ 0 h 31"/>
                    <a:gd name="T2" fmla="*/ 67 w 67"/>
                    <a:gd name="T3" fmla="*/ 0 h 31"/>
                    <a:gd name="T4" fmla="*/ 67 w 67"/>
                    <a:gd name="T5" fmla="*/ 31 h 31"/>
                    <a:gd name="T6" fmla="*/ 0 w 67"/>
                    <a:gd name="T7" fmla="*/ 31 h 31"/>
                    <a:gd name="T8" fmla="*/ 0 w 67"/>
                    <a:gd name="T9" fmla="*/ 0 h 31"/>
                    <a:gd name="T10" fmla="*/ 0 w 67"/>
                    <a:gd name="T1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7" h="31">
                      <a:moveTo>
                        <a:pt x="0" y="0"/>
                      </a:moveTo>
                      <a:lnTo>
                        <a:pt x="67" y="0"/>
                      </a:lnTo>
                      <a:lnTo>
                        <a:pt x="67" y="31"/>
                      </a:lnTo>
                      <a:lnTo>
                        <a:pt x="0" y="31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effectLst>
                      <a:outerShdw blurRad="266700" algn="ctr" rotWithShape="0">
                        <a:schemeClr val="bg1">
                          <a:alpha val="55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5" name="Freeform 21"/>
                <p:cNvSpPr>
                  <a:spLocks/>
                </p:cNvSpPr>
                <p:nvPr/>
              </p:nvSpPr>
              <p:spPr bwMode="auto">
                <a:xfrm>
                  <a:off x="6870701" y="455613"/>
                  <a:ext cx="358775" cy="247650"/>
                </a:xfrm>
                <a:custGeom>
                  <a:avLst/>
                  <a:gdLst>
                    <a:gd name="T0" fmla="*/ 227 w 282"/>
                    <a:gd name="T1" fmla="*/ 0 h 194"/>
                    <a:gd name="T2" fmla="*/ 282 w 282"/>
                    <a:gd name="T3" fmla="*/ 0 h 194"/>
                    <a:gd name="T4" fmla="*/ 269 w 282"/>
                    <a:gd name="T5" fmla="*/ 16 h 194"/>
                    <a:gd name="T6" fmla="*/ 257 w 282"/>
                    <a:gd name="T7" fmla="*/ 29 h 194"/>
                    <a:gd name="T8" fmla="*/ 229 w 282"/>
                    <a:gd name="T9" fmla="*/ 51 h 194"/>
                    <a:gd name="T10" fmla="*/ 229 w 282"/>
                    <a:gd name="T11" fmla="*/ 75 h 194"/>
                    <a:gd name="T12" fmla="*/ 222 w 282"/>
                    <a:gd name="T13" fmla="*/ 128 h 194"/>
                    <a:gd name="T14" fmla="*/ 172 w 282"/>
                    <a:gd name="T15" fmla="*/ 182 h 194"/>
                    <a:gd name="T16" fmla="*/ 128 w 282"/>
                    <a:gd name="T17" fmla="*/ 192 h 194"/>
                    <a:gd name="T18" fmla="*/ 64 w 282"/>
                    <a:gd name="T19" fmla="*/ 192 h 194"/>
                    <a:gd name="T20" fmla="*/ 28 w 282"/>
                    <a:gd name="T21" fmla="*/ 182 h 194"/>
                    <a:gd name="T22" fmla="*/ 0 w 282"/>
                    <a:gd name="T23" fmla="*/ 131 h 194"/>
                    <a:gd name="T24" fmla="*/ 38 w 282"/>
                    <a:gd name="T25" fmla="*/ 131 h 194"/>
                    <a:gd name="T26" fmla="*/ 54 w 282"/>
                    <a:gd name="T27" fmla="*/ 154 h 194"/>
                    <a:gd name="T28" fmla="*/ 128 w 282"/>
                    <a:gd name="T29" fmla="*/ 158 h 194"/>
                    <a:gd name="T30" fmla="*/ 180 w 282"/>
                    <a:gd name="T31" fmla="*/ 125 h 194"/>
                    <a:gd name="T32" fmla="*/ 190 w 282"/>
                    <a:gd name="T33" fmla="*/ 72 h 194"/>
                    <a:gd name="T34" fmla="*/ 128 w 282"/>
                    <a:gd name="T35" fmla="*/ 85 h 194"/>
                    <a:gd name="T36" fmla="*/ 128 w 282"/>
                    <a:gd name="T37" fmla="*/ 45 h 194"/>
                    <a:gd name="T38" fmla="*/ 184 w 282"/>
                    <a:gd name="T39" fmla="*/ 31 h 194"/>
                    <a:gd name="T40" fmla="*/ 215 w 282"/>
                    <a:gd name="T41" fmla="*/ 11 h 194"/>
                    <a:gd name="T42" fmla="*/ 227 w 282"/>
                    <a:gd name="T4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2" h="194">
                      <a:moveTo>
                        <a:pt x="227" y="0"/>
                      </a:moveTo>
                      <a:cubicBezTo>
                        <a:pt x="282" y="0"/>
                        <a:pt x="282" y="0"/>
                        <a:pt x="282" y="0"/>
                      </a:cubicBezTo>
                      <a:cubicBezTo>
                        <a:pt x="269" y="16"/>
                        <a:pt x="269" y="16"/>
                        <a:pt x="269" y="16"/>
                      </a:cubicBezTo>
                      <a:cubicBezTo>
                        <a:pt x="265" y="21"/>
                        <a:pt x="260" y="25"/>
                        <a:pt x="257" y="29"/>
                      </a:cubicBezTo>
                      <a:cubicBezTo>
                        <a:pt x="250" y="34"/>
                        <a:pt x="241" y="42"/>
                        <a:pt x="229" y="51"/>
                      </a:cubicBezTo>
                      <a:cubicBezTo>
                        <a:pt x="229" y="63"/>
                        <a:pt x="229" y="71"/>
                        <a:pt x="229" y="75"/>
                      </a:cubicBezTo>
                      <a:cubicBezTo>
                        <a:pt x="229" y="97"/>
                        <a:pt x="227" y="115"/>
                        <a:pt x="222" y="128"/>
                      </a:cubicBezTo>
                      <a:cubicBezTo>
                        <a:pt x="212" y="153"/>
                        <a:pt x="190" y="174"/>
                        <a:pt x="172" y="182"/>
                      </a:cubicBezTo>
                      <a:cubicBezTo>
                        <a:pt x="160" y="190"/>
                        <a:pt x="138" y="191"/>
                        <a:pt x="128" y="192"/>
                      </a:cubicBezTo>
                      <a:cubicBezTo>
                        <a:pt x="117" y="194"/>
                        <a:pt x="77" y="194"/>
                        <a:pt x="64" y="192"/>
                      </a:cubicBezTo>
                      <a:cubicBezTo>
                        <a:pt x="61" y="191"/>
                        <a:pt x="39" y="189"/>
                        <a:pt x="28" y="182"/>
                      </a:cubicBezTo>
                      <a:cubicBezTo>
                        <a:pt x="13" y="173"/>
                        <a:pt x="1" y="142"/>
                        <a:pt x="0" y="131"/>
                      </a:cubicBezTo>
                      <a:cubicBezTo>
                        <a:pt x="38" y="131"/>
                        <a:pt x="38" y="131"/>
                        <a:pt x="38" y="131"/>
                      </a:cubicBezTo>
                      <a:cubicBezTo>
                        <a:pt x="41" y="139"/>
                        <a:pt x="47" y="150"/>
                        <a:pt x="54" y="154"/>
                      </a:cubicBezTo>
                      <a:cubicBezTo>
                        <a:pt x="66" y="162"/>
                        <a:pt x="105" y="161"/>
                        <a:pt x="128" y="158"/>
                      </a:cubicBezTo>
                      <a:cubicBezTo>
                        <a:pt x="150" y="156"/>
                        <a:pt x="171" y="142"/>
                        <a:pt x="180" y="125"/>
                      </a:cubicBezTo>
                      <a:cubicBezTo>
                        <a:pt x="186" y="113"/>
                        <a:pt x="190" y="95"/>
                        <a:pt x="190" y="72"/>
                      </a:cubicBezTo>
                      <a:cubicBezTo>
                        <a:pt x="173" y="78"/>
                        <a:pt x="152" y="82"/>
                        <a:pt x="128" y="85"/>
                      </a:cubicBezTo>
                      <a:cubicBezTo>
                        <a:pt x="128" y="45"/>
                        <a:pt x="128" y="45"/>
                        <a:pt x="128" y="45"/>
                      </a:cubicBezTo>
                      <a:cubicBezTo>
                        <a:pt x="150" y="43"/>
                        <a:pt x="169" y="38"/>
                        <a:pt x="184" y="31"/>
                      </a:cubicBezTo>
                      <a:cubicBezTo>
                        <a:pt x="193" y="28"/>
                        <a:pt x="203" y="21"/>
                        <a:pt x="215" y="11"/>
                      </a:cubicBezTo>
                      <a:lnTo>
                        <a:pt x="22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effectLst>
                      <a:outerShdw blurRad="266700" algn="ctr" rotWithShape="0">
                        <a:schemeClr val="bg1">
                          <a:alpha val="55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6" name="Freeform 22"/>
                <p:cNvSpPr>
                  <a:spLocks/>
                </p:cNvSpPr>
                <p:nvPr/>
              </p:nvSpPr>
              <p:spPr bwMode="auto">
                <a:xfrm>
                  <a:off x="7335838" y="241300"/>
                  <a:ext cx="747713" cy="458787"/>
                </a:xfrm>
                <a:custGeom>
                  <a:avLst/>
                  <a:gdLst>
                    <a:gd name="T0" fmla="*/ 255 w 588"/>
                    <a:gd name="T1" fmla="*/ 0 h 359"/>
                    <a:gd name="T2" fmla="*/ 527 w 588"/>
                    <a:gd name="T3" fmla="*/ 0 h 359"/>
                    <a:gd name="T4" fmla="*/ 571 w 588"/>
                    <a:gd name="T5" fmla="*/ 14 h 359"/>
                    <a:gd name="T6" fmla="*/ 588 w 588"/>
                    <a:gd name="T7" fmla="*/ 56 h 359"/>
                    <a:gd name="T8" fmla="*/ 588 w 588"/>
                    <a:gd name="T9" fmla="*/ 304 h 359"/>
                    <a:gd name="T10" fmla="*/ 573 w 588"/>
                    <a:gd name="T11" fmla="*/ 342 h 359"/>
                    <a:gd name="T12" fmla="*/ 531 w 588"/>
                    <a:gd name="T13" fmla="*/ 358 h 359"/>
                    <a:gd name="T14" fmla="*/ 497 w 588"/>
                    <a:gd name="T15" fmla="*/ 358 h 359"/>
                    <a:gd name="T16" fmla="*/ 497 w 588"/>
                    <a:gd name="T17" fmla="*/ 359 h 359"/>
                    <a:gd name="T18" fmla="*/ 141 w 588"/>
                    <a:gd name="T19" fmla="*/ 359 h 359"/>
                    <a:gd name="T20" fmla="*/ 141 w 588"/>
                    <a:gd name="T21" fmla="*/ 359 h 359"/>
                    <a:gd name="T22" fmla="*/ 117 w 588"/>
                    <a:gd name="T23" fmla="*/ 359 h 359"/>
                    <a:gd name="T24" fmla="*/ 86 w 588"/>
                    <a:gd name="T25" fmla="*/ 350 h 359"/>
                    <a:gd name="T26" fmla="*/ 75 w 588"/>
                    <a:gd name="T27" fmla="*/ 327 h 359"/>
                    <a:gd name="T28" fmla="*/ 75 w 588"/>
                    <a:gd name="T29" fmla="*/ 304 h 359"/>
                    <a:gd name="T30" fmla="*/ 75 w 588"/>
                    <a:gd name="T31" fmla="*/ 304 h 359"/>
                    <a:gd name="T32" fmla="*/ 75 w 588"/>
                    <a:gd name="T33" fmla="*/ 230 h 359"/>
                    <a:gd name="T34" fmla="*/ 34 w 588"/>
                    <a:gd name="T35" fmla="*/ 202 h 359"/>
                    <a:gd name="T36" fmla="*/ 17 w 588"/>
                    <a:gd name="T37" fmla="*/ 187 h 359"/>
                    <a:gd name="T38" fmla="*/ 0 w 588"/>
                    <a:gd name="T39" fmla="*/ 167 h 359"/>
                    <a:gd name="T40" fmla="*/ 55 w 588"/>
                    <a:gd name="T41" fmla="*/ 167 h 359"/>
                    <a:gd name="T42" fmla="*/ 68 w 588"/>
                    <a:gd name="T43" fmla="*/ 178 h 359"/>
                    <a:gd name="T44" fmla="*/ 103 w 588"/>
                    <a:gd name="T45" fmla="*/ 200 h 359"/>
                    <a:gd name="T46" fmla="*/ 155 w 588"/>
                    <a:gd name="T47" fmla="*/ 212 h 359"/>
                    <a:gd name="T48" fmla="*/ 155 w 588"/>
                    <a:gd name="T49" fmla="*/ 252 h 359"/>
                    <a:gd name="T50" fmla="*/ 114 w 588"/>
                    <a:gd name="T51" fmla="*/ 246 h 359"/>
                    <a:gd name="T52" fmla="*/ 114 w 588"/>
                    <a:gd name="T53" fmla="*/ 303 h 359"/>
                    <a:gd name="T54" fmla="*/ 114 w 588"/>
                    <a:gd name="T55" fmla="*/ 303 h 359"/>
                    <a:gd name="T56" fmla="*/ 115 w 588"/>
                    <a:gd name="T57" fmla="*/ 312 h 359"/>
                    <a:gd name="T58" fmla="*/ 119 w 588"/>
                    <a:gd name="T59" fmla="*/ 320 h 359"/>
                    <a:gd name="T60" fmla="*/ 130 w 588"/>
                    <a:gd name="T61" fmla="*/ 323 h 359"/>
                    <a:gd name="T62" fmla="*/ 138 w 588"/>
                    <a:gd name="T63" fmla="*/ 324 h 359"/>
                    <a:gd name="T64" fmla="*/ 495 w 588"/>
                    <a:gd name="T65" fmla="*/ 324 h 359"/>
                    <a:gd name="T66" fmla="*/ 495 w 588"/>
                    <a:gd name="T67" fmla="*/ 324 h 359"/>
                    <a:gd name="T68" fmla="*/ 525 w 588"/>
                    <a:gd name="T69" fmla="*/ 323 h 359"/>
                    <a:gd name="T70" fmla="*/ 542 w 588"/>
                    <a:gd name="T71" fmla="*/ 314 h 359"/>
                    <a:gd name="T72" fmla="*/ 548 w 588"/>
                    <a:gd name="T73" fmla="*/ 299 h 359"/>
                    <a:gd name="T74" fmla="*/ 548 w 588"/>
                    <a:gd name="T75" fmla="*/ 65 h 359"/>
                    <a:gd name="T76" fmla="*/ 521 w 588"/>
                    <a:gd name="T77" fmla="*/ 39 h 359"/>
                    <a:gd name="T78" fmla="*/ 264 w 588"/>
                    <a:gd name="T79" fmla="*/ 39 h 359"/>
                    <a:gd name="T80" fmla="*/ 237 w 588"/>
                    <a:gd name="T81" fmla="*/ 65 h 359"/>
                    <a:gd name="T82" fmla="*/ 237 w 588"/>
                    <a:gd name="T83" fmla="*/ 300 h 359"/>
                    <a:gd name="T84" fmla="*/ 198 w 588"/>
                    <a:gd name="T85" fmla="*/ 300 h 359"/>
                    <a:gd name="T86" fmla="*/ 198 w 588"/>
                    <a:gd name="T87" fmla="*/ 54 h 359"/>
                    <a:gd name="T88" fmla="*/ 213 w 588"/>
                    <a:gd name="T89" fmla="*/ 15 h 359"/>
                    <a:gd name="T90" fmla="*/ 255 w 588"/>
                    <a:gd name="T91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88" h="359">
                      <a:moveTo>
                        <a:pt x="255" y="0"/>
                      </a:moveTo>
                      <a:cubicBezTo>
                        <a:pt x="527" y="0"/>
                        <a:pt x="527" y="0"/>
                        <a:pt x="527" y="0"/>
                      </a:cubicBezTo>
                      <a:cubicBezTo>
                        <a:pt x="546" y="0"/>
                        <a:pt x="560" y="4"/>
                        <a:pt x="571" y="14"/>
                      </a:cubicBezTo>
                      <a:cubicBezTo>
                        <a:pt x="582" y="24"/>
                        <a:pt x="588" y="38"/>
                        <a:pt x="588" y="56"/>
                      </a:cubicBezTo>
                      <a:cubicBezTo>
                        <a:pt x="588" y="304"/>
                        <a:pt x="588" y="304"/>
                        <a:pt x="588" y="304"/>
                      </a:cubicBezTo>
                      <a:cubicBezTo>
                        <a:pt x="588" y="319"/>
                        <a:pt x="583" y="332"/>
                        <a:pt x="573" y="342"/>
                      </a:cubicBezTo>
                      <a:cubicBezTo>
                        <a:pt x="563" y="353"/>
                        <a:pt x="549" y="358"/>
                        <a:pt x="531" y="358"/>
                      </a:cubicBezTo>
                      <a:cubicBezTo>
                        <a:pt x="497" y="358"/>
                        <a:pt x="497" y="358"/>
                        <a:pt x="497" y="358"/>
                      </a:cubicBezTo>
                      <a:cubicBezTo>
                        <a:pt x="497" y="359"/>
                        <a:pt x="497" y="359"/>
                        <a:pt x="497" y="359"/>
                      </a:cubicBezTo>
                      <a:cubicBezTo>
                        <a:pt x="141" y="359"/>
                        <a:pt x="141" y="359"/>
                        <a:pt x="141" y="359"/>
                      </a:cubicBezTo>
                      <a:cubicBezTo>
                        <a:pt x="141" y="359"/>
                        <a:pt x="141" y="359"/>
                        <a:pt x="141" y="359"/>
                      </a:cubicBezTo>
                      <a:cubicBezTo>
                        <a:pt x="117" y="359"/>
                        <a:pt x="117" y="359"/>
                        <a:pt x="117" y="359"/>
                      </a:cubicBezTo>
                      <a:cubicBezTo>
                        <a:pt x="103" y="359"/>
                        <a:pt x="93" y="356"/>
                        <a:pt x="86" y="350"/>
                      </a:cubicBezTo>
                      <a:cubicBezTo>
                        <a:pt x="78" y="343"/>
                        <a:pt x="75" y="336"/>
                        <a:pt x="75" y="327"/>
                      </a:cubicBezTo>
                      <a:cubicBezTo>
                        <a:pt x="75" y="304"/>
                        <a:pt x="75" y="304"/>
                        <a:pt x="75" y="304"/>
                      </a:cubicBezTo>
                      <a:cubicBezTo>
                        <a:pt x="75" y="304"/>
                        <a:pt x="75" y="304"/>
                        <a:pt x="75" y="304"/>
                      </a:cubicBezTo>
                      <a:cubicBezTo>
                        <a:pt x="75" y="230"/>
                        <a:pt x="75" y="230"/>
                        <a:pt x="75" y="230"/>
                      </a:cubicBezTo>
                      <a:cubicBezTo>
                        <a:pt x="58" y="221"/>
                        <a:pt x="44" y="212"/>
                        <a:pt x="34" y="202"/>
                      </a:cubicBezTo>
                      <a:cubicBezTo>
                        <a:pt x="29" y="198"/>
                        <a:pt x="23" y="193"/>
                        <a:pt x="17" y="187"/>
                      </a:cubicBezTo>
                      <a:cubicBezTo>
                        <a:pt x="0" y="167"/>
                        <a:pt x="0" y="167"/>
                        <a:pt x="0" y="167"/>
                      </a:cubicBezTo>
                      <a:cubicBezTo>
                        <a:pt x="55" y="167"/>
                        <a:pt x="55" y="167"/>
                        <a:pt x="55" y="167"/>
                      </a:cubicBezTo>
                      <a:cubicBezTo>
                        <a:pt x="68" y="178"/>
                        <a:pt x="68" y="178"/>
                        <a:pt x="68" y="178"/>
                      </a:cubicBezTo>
                      <a:cubicBezTo>
                        <a:pt x="81" y="188"/>
                        <a:pt x="92" y="195"/>
                        <a:pt x="103" y="200"/>
                      </a:cubicBezTo>
                      <a:cubicBezTo>
                        <a:pt x="116" y="205"/>
                        <a:pt x="133" y="209"/>
                        <a:pt x="155" y="212"/>
                      </a:cubicBezTo>
                      <a:cubicBezTo>
                        <a:pt x="155" y="252"/>
                        <a:pt x="155" y="252"/>
                        <a:pt x="155" y="252"/>
                      </a:cubicBezTo>
                      <a:cubicBezTo>
                        <a:pt x="140" y="251"/>
                        <a:pt x="127" y="249"/>
                        <a:pt x="114" y="246"/>
                      </a:cubicBezTo>
                      <a:cubicBezTo>
                        <a:pt x="114" y="303"/>
                        <a:pt x="114" y="303"/>
                        <a:pt x="114" y="303"/>
                      </a:cubicBezTo>
                      <a:cubicBezTo>
                        <a:pt x="114" y="303"/>
                        <a:pt x="114" y="303"/>
                        <a:pt x="114" y="303"/>
                      </a:cubicBezTo>
                      <a:cubicBezTo>
                        <a:pt x="115" y="312"/>
                        <a:pt x="115" y="312"/>
                        <a:pt x="115" y="312"/>
                      </a:cubicBezTo>
                      <a:cubicBezTo>
                        <a:pt x="115" y="315"/>
                        <a:pt x="116" y="318"/>
                        <a:pt x="119" y="320"/>
                      </a:cubicBezTo>
                      <a:cubicBezTo>
                        <a:pt x="121" y="322"/>
                        <a:pt x="125" y="323"/>
                        <a:pt x="130" y="323"/>
                      </a:cubicBezTo>
                      <a:cubicBezTo>
                        <a:pt x="138" y="324"/>
                        <a:pt x="138" y="324"/>
                        <a:pt x="138" y="324"/>
                      </a:cubicBezTo>
                      <a:cubicBezTo>
                        <a:pt x="495" y="324"/>
                        <a:pt x="495" y="324"/>
                        <a:pt x="495" y="324"/>
                      </a:cubicBezTo>
                      <a:cubicBezTo>
                        <a:pt x="495" y="324"/>
                        <a:pt x="495" y="324"/>
                        <a:pt x="495" y="324"/>
                      </a:cubicBezTo>
                      <a:cubicBezTo>
                        <a:pt x="508" y="323"/>
                        <a:pt x="514" y="324"/>
                        <a:pt x="525" y="323"/>
                      </a:cubicBezTo>
                      <a:cubicBezTo>
                        <a:pt x="531" y="323"/>
                        <a:pt x="539" y="318"/>
                        <a:pt x="542" y="314"/>
                      </a:cubicBezTo>
                      <a:cubicBezTo>
                        <a:pt x="546" y="310"/>
                        <a:pt x="547" y="306"/>
                        <a:pt x="548" y="299"/>
                      </a:cubicBezTo>
                      <a:cubicBezTo>
                        <a:pt x="548" y="221"/>
                        <a:pt x="548" y="143"/>
                        <a:pt x="548" y="65"/>
                      </a:cubicBezTo>
                      <a:cubicBezTo>
                        <a:pt x="548" y="47"/>
                        <a:pt x="539" y="39"/>
                        <a:pt x="521" y="39"/>
                      </a:cubicBezTo>
                      <a:cubicBezTo>
                        <a:pt x="264" y="39"/>
                        <a:pt x="264" y="39"/>
                        <a:pt x="264" y="39"/>
                      </a:cubicBezTo>
                      <a:cubicBezTo>
                        <a:pt x="246" y="39"/>
                        <a:pt x="237" y="47"/>
                        <a:pt x="237" y="65"/>
                      </a:cubicBezTo>
                      <a:cubicBezTo>
                        <a:pt x="237" y="300"/>
                        <a:pt x="237" y="300"/>
                        <a:pt x="237" y="300"/>
                      </a:cubicBezTo>
                      <a:cubicBezTo>
                        <a:pt x="198" y="300"/>
                        <a:pt x="198" y="300"/>
                        <a:pt x="198" y="300"/>
                      </a:cubicBezTo>
                      <a:cubicBezTo>
                        <a:pt x="198" y="54"/>
                        <a:pt x="198" y="54"/>
                        <a:pt x="198" y="54"/>
                      </a:cubicBezTo>
                      <a:cubicBezTo>
                        <a:pt x="198" y="39"/>
                        <a:pt x="203" y="26"/>
                        <a:pt x="213" y="15"/>
                      </a:cubicBezTo>
                      <a:cubicBezTo>
                        <a:pt x="224" y="5"/>
                        <a:pt x="237" y="0"/>
                        <a:pt x="2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effectLst>
                      <a:outerShdw blurRad="266700" algn="ctr" rotWithShape="0">
                        <a:schemeClr val="bg1">
                          <a:alpha val="55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7" name="Freeform 23"/>
                <p:cNvSpPr>
                  <a:spLocks noEditPoints="1"/>
                </p:cNvSpPr>
                <p:nvPr/>
              </p:nvSpPr>
              <p:spPr bwMode="auto">
                <a:xfrm>
                  <a:off x="7037388" y="241300"/>
                  <a:ext cx="495300" cy="214312"/>
                </a:xfrm>
                <a:custGeom>
                  <a:avLst/>
                  <a:gdLst>
                    <a:gd name="T0" fmla="*/ 213 w 390"/>
                    <a:gd name="T1" fmla="*/ 127 h 167"/>
                    <a:gd name="T2" fmla="*/ 342 w 390"/>
                    <a:gd name="T3" fmla="*/ 127 h 167"/>
                    <a:gd name="T4" fmla="*/ 351 w 390"/>
                    <a:gd name="T5" fmla="*/ 104 h 167"/>
                    <a:gd name="T6" fmla="*/ 39 w 390"/>
                    <a:gd name="T7" fmla="*/ 103 h 167"/>
                    <a:gd name="T8" fmla="*/ 43 w 390"/>
                    <a:gd name="T9" fmla="*/ 127 h 167"/>
                    <a:gd name="T10" fmla="*/ 174 w 390"/>
                    <a:gd name="T11" fmla="*/ 127 h 167"/>
                    <a:gd name="T12" fmla="*/ 39 w 390"/>
                    <a:gd name="T13" fmla="*/ 104 h 167"/>
                    <a:gd name="T14" fmla="*/ 39 w 390"/>
                    <a:gd name="T15" fmla="*/ 103 h 167"/>
                    <a:gd name="T16" fmla="*/ 247 w 390"/>
                    <a:gd name="T17" fmla="*/ 39 h 167"/>
                    <a:gd name="T18" fmla="*/ 213 w 390"/>
                    <a:gd name="T19" fmla="*/ 64 h 167"/>
                    <a:gd name="T20" fmla="*/ 351 w 390"/>
                    <a:gd name="T21" fmla="*/ 51 h 167"/>
                    <a:gd name="T22" fmla="*/ 337 w 390"/>
                    <a:gd name="T23" fmla="*/ 39 h 167"/>
                    <a:gd name="T24" fmla="*/ 326 w 390"/>
                    <a:gd name="T25" fmla="*/ 39 h 167"/>
                    <a:gd name="T26" fmla="*/ 77 w 390"/>
                    <a:gd name="T27" fmla="*/ 39 h 167"/>
                    <a:gd name="T28" fmla="*/ 57 w 390"/>
                    <a:gd name="T29" fmla="*/ 39 h 167"/>
                    <a:gd name="T30" fmla="*/ 39 w 390"/>
                    <a:gd name="T31" fmla="*/ 54 h 167"/>
                    <a:gd name="T32" fmla="*/ 39 w 390"/>
                    <a:gd name="T33" fmla="*/ 64 h 167"/>
                    <a:gd name="T34" fmla="*/ 174 w 390"/>
                    <a:gd name="T35" fmla="*/ 64 h 167"/>
                    <a:gd name="T36" fmla="*/ 144 w 390"/>
                    <a:gd name="T37" fmla="*/ 39 h 167"/>
                    <a:gd name="T38" fmla="*/ 77 w 390"/>
                    <a:gd name="T39" fmla="*/ 39 h 167"/>
                    <a:gd name="T40" fmla="*/ 77 w 390"/>
                    <a:gd name="T41" fmla="*/ 39 h 167"/>
                    <a:gd name="T42" fmla="*/ 77 w 390"/>
                    <a:gd name="T43" fmla="*/ 0 h 167"/>
                    <a:gd name="T44" fmla="*/ 77 w 390"/>
                    <a:gd name="T45" fmla="*/ 4 h 167"/>
                    <a:gd name="T46" fmla="*/ 144 w 390"/>
                    <a:gd name="T47" fmla="*/ 0 h 167"/>
                    <a:gd name="T48" fmla="*/ 247 w 390"/>
                    <a:gd name="T49" fmla="*/ 0 h 167"/>
                    <a:gd name="T50" fmla="*/ 326 w 390"/>
                    <a:gd name="T51" fmla="*/ 0 h 167"/>
                    <a:gd name="T52" fmla="*/ 379 w 390"/>
                    <a:gd name="T53" fmla="*/ 10 h 167"/>
                    <a:gd name="T54" fmla="*/ 390 w 390"/>
                    <a:gd name="T55" fmla="*/ 125 h 167"/>
                    <a:gd name="T56" fmla="*/ 367 w 390"/>
                    <a:gd name="T57" fmla="*/ 165 h 167"/>
                    <a:gd name="T58" fmla="*/ 326 w 390"/>
                    <a:gd name="T59" fmla="*/ 167 h 167"/>
                    <a:gd name="T60" fmla="*/ 247 w 390"/>
                    <a:gd name="T61" fmla="*/ 167 h 167"/>
                    <a:gd name="T62" fmla="*/ 144 w 390"/>
                    <a:gd name="T63" fmla="*/ 167 h 167"/>
                    <a:gd name="T64" fmla="*/ 77 w 390"/>
                    <a:gd name="T65" fmla="*/ 166 h 167"/>
                    <a:gd name="T66" fmla="*/ 77 w 390"/>
                    <a:gd name="T67" fmla="*/ 167 h 167"/>
                    <a:gd name="T68" fmla="*/ 25 w 390"/>
                    <a:gd name="T69" fmla="*/ 165 h 167"/>
                    <a:gd name="T70" fmla="*/ 0 w 390"/>
                    <a:gd name="T71" fmla="*/ 39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90" h="167">
                      <a:moveTo>
                        <a:pt x="213" y="104"/>
                      </a:moveTo>
                      <a:cubicBezTo>
                        <a:pt x="213" y="127"/>
                        <a:pt x="213" y="127"/>
                        <a:pt x="213" y="127"/>
                      </a:cubicBezTo>
                      <a:cubicBezTo>
                        <a:pt x="340" y="127"/>
                        <a:pt x="340" y="127"/>
                        <a:pt x="340" y="127"/>
                      </a:cubicBezTo>
                      <a:cubicBezTo>
                        <a:pt x="342" y="127"/>
                        <a:pt x="342" y="127"/>
                        <a:pt x="342" y="127"/>
                      </a:cubicBezTo>
                      <a:cubicBezTo>
                        <a:pt x="348" y="125"/>
                        <a:pt x="351" y="121"/>
                        <a:pt x="351" y="114"/>
                      </a:cubicBezTo>
                      <a:cubicBezTo>
                        <a:pt x="351" y="104"/>
                        <a:pt x="351" y="104"/>
                        <a:pt x="351" y="104"/>
                      </a:cubicBezTo>
                      <a:cubicBezTo>
                        <a:pt x="213" y="104"/>
                        <a:pt x="213" y="104"/>
                        <a:pt x="213" y="104"/>
                      </a:cubicBezTo>
                      <a:close/>
                      <a:moveTo>
                        <a:pt x="39" y="103"/>
                      </a:moveTo>
                      <a:cubicBezTo>
                        <a:pt x="39" y="118"/>
                        <a:pt x="39" y="118"/>
                        <a:pt x="39" y="118"/>
                      </a:cubicBezTo>
                      <a:cubicBezTo>
                        <a:pt x="39" y="122"/>
                        <a:pt x="40" y="125"/>
                        <a:pt x="43" y="127"/>
                      </a:cubicBezTo>
                      <a:cubicBezTo>
                        <a:pt x="45" y="127"/>
                        <a:pt x="45" y="127"/>
                        <a:pt x="45" y="127"/>
                      </a:cubicBezTo>
                      <a:cubicBezTo>
                        <a:pt x="174" y="127"/>
                        <a:pt x="174" y="127"/>
                        <a:pt x="174" y="127"/>
                      </a:cubicBezTo>
                      <a:cubicBezTo>
                        <a:pt x="174" y="104"/>
                        <a:pt x="174" y="104"/>
                        <a:pt x="174" y="104"/>
                      </a:cubicBezTo>
                      <a:cubicBezTo>
                        <a:pt x="39" y="104"/>
                        <a:pt x="39" y="104"/>
                        <a:pt x="39" y="104"/>
                      </a:cubicBezTo>
                      <a:cubicBezTo>
                        <a:pt x="39" y="103"/>
                        <a:pt x="39" y="103"/>
                        <a:pt x="39" y="103"/>
                      </a:cubicBezTo>
                      <a:cubicBezTo>
                        <a:pt x="39" y="103"/>
                        <a:pt x="39" y="103"/>
                        <a:pt x="39" y="103"/>
                      </a:cubicBezTo>
                      <a:close/>
                      <a:moveTo>
                        <a:pt x="247" y="39"/>
                      </a:moveTo>
                      <a:cubicBezTo>
                        <a:pt x="247" y="39"/>
                        <a:pt x="247" y="39"/>
                        <a:pt x="247" y="39"/>
                      </a:cubicBezTo>
                      <a:cubicBezTo>
                        <a:pt x="213" y="39"/>
                        <a:pt x="213" y="39"/>
                        <a:pt x="213" y="39"/>
                      </a:cubicBezTo>
                      <a:cubicBezTo>
                        <a:pt x="213" y="64"/>
                        <a:pt x="213" y="64"/>
                        <a:pt x="213" y="64"/>
                      </a:cubicBezTo>
                      <a:cubicBezTo>
                        <a:pt x="351" y="64"/>
                        <a:pt x="351" y="64"/>
                        <a:pt x="351" y="64"/>
                      </a:cubicBezTo>
                      <a:cubicBezTo>
                        <a:pt x="351" y="51"/>
                        <a:pt x="351" y="51"/>
                        <a:pt x="351" y="51"/>
                      </a:cubicBezTo>
                      <a:cubicBezTo>
                        <a:pt x="351" y="48"/>
                        <a:pt x="350" y="45"/>
                        <a:pt x="348" y="42"/>
                      </a:cubicBezTo>
                      <a:cubicBezTo>
                        <a:pt x="345" y="40"/>
                        <a:pt x="342" y="39"/>
                        <a:pt x="337" y="39"/>
                      </a:cubicBezTo>
                      <a:cubicBezTo>
                        <a:pt x="326" y="39"/>
                        <a:pt x="326" y="39"/>
                        <a:pt x="326" y="39"/>
                      </a:cubicBezTo>
                      <a:cubicBezTo>
                        <a:pt x="326" y="39"/>
                        <a:pt x="326" y="39"/>
                        <a:pt x="326" y="39"/>
                      </a:cubicBezTo>
                      <a:cubicBezTo>
                        <a:pt x="247" y="39"/>
                        <a:pt x="247" y="39"/>
                        <a:pt x="247" y="39"/>
                      </a:cubicBezTo>
                      <a:close/>
                      <a:moveTo>
                        <a:pt x="77" y="39"/>
                      </a:moveTo>
                      <a:cubicBezTo>
                        <a:pt x="77" y="39"/>
                        <a:pt x="77" y="39"/>
                        <a:pt x="77" y="39"/>
                      </a:cubicBezTo>
                      <a:cubicBezTo>
                        <a:pt x="57" y="39"/>
                        <a:pt x="57" y="39"/>
                        <a:pt x="57" y="39"/>
                      </a:cubicBezTo>
                      <a:cubicBezTo>
                        <a:pt x="49" y="39"/>
                        <a:pt x="44" y="40"/>
                        <a:pt x="42" y="42"/>
                      </a:cubicBezTo>
                      <a:cubicBezTo>
                        <a:pt x="40" y="45"/>
                        <a:pt x="39" y="48"/>
                        <a:pt x="39" y="54"/>
                      </a:cubicBezTo>
                      <a:cubicBezTo>
                        <a:pt x="39" y="64"/>
                        <a:pt x="39" y="64"/>
                        <a:pt x="39" y="64"/>
                      </a:cubicBezTo>
                      <a:cubicBezTo>
                        <a:pt x="39" y="64"/>
                        <a:pt x="39" y="64"/>
                        <a:pt x="39" y="64"/>
                      </a:cubicBezTo>
                      <a:cubicBezTo>
                        <a:pt x="39" y="64"/>
                        <a:pt x="39" y="64"/>
                        <a:pt x="39" y="64"/>
                      </a:cubicBezTo>
                      <a:cubicBezTo>
                        <a:pt x="174" y="64"/>
                        <a:pt x="174" y="64"/>
                        <a:pt x="174" y="64"/>
                      </a:cubicBezTo>
                      <a:cubicBezTo>
                        <a:pt x="174" y="39"/>
                        <a:pt x="174" y="39"/>
                        <a:pt x="174" y="39"/>
                      </a:cubicBezTo>
                      <a:cubicBezTo>
                        <a:pt x="144" y="39"/>
                        <a:pt x="144" y="39"/>
                        <a:pt x="144" y="39"/>
                      </a:cubicBezTo>
                      <a:cubicBezTo>
                        <a:pt x="144" y="39"/>
                        <a:pt x="144" y="39"/>
                        <a:pt x="144" y="39"/>
                      </a:cubicBezTo>
                      <a:cubicBezTo>
                        <a:pt x="77" y="39"/>
                        <a:pt x="77" y="39"/>
                        <a:pt x="77" y="39"/>
                      </a:cubicBezTo>
                      <a:cubicBezTo>
                        <a:pt x="77" y="39"/>
                        <a:pt x="77" y="39"/>
                        <a:pt x="77" y="39"/>
                      </a:cubicBezTo>
                      <a:cubicBezTo>
                        <a:pt x="77" y="39"/>
                        <a:pt x="77" y="39"/>
                        <a:pt x="77" y="39"/>
                      </a:cubicBezTo>
                      <a:close/>
                      <a:moveTo>
                        <a:pt x="43" y="0"/>
                      </a:move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144" y="0"/>
                        <a:pt x="144" y="0"/>
                        <a:pt x="144" y="0"/>
                      </a:cubicBezTo>
                      <a:cubicBezTo>
                        <a:pt x="144" y="0"/>
                        <a:pt x="144" y="0"/>
                        <a:pt x="144" y="0"/>
                      </a:cubicBezTo>
                      <a:cubicBezTo>
                        <a:pt x="247" y="0"/>
                        <a:pt x="247" y="0"/>
                        <a:pt x="247" y="0"/>
                      </a:cubicBezTo>
                      <a:cubicBezTo>
                        <a:pt x="247" y="0"/>
                        <a:pt x="247" y="0"/>
                        <a:pt x="247" y="0"/>
                      </a:cubicBez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50" y="0"/>
                        <a:pt x="350" y="0"/>
                        <a:pt x="350" y="0"/>
                      </a:cubicBezTo>
                      <a:cubicBezTo>
                        <a:pt x="363" y="0"/>
                        <a:pt x="373" y="3"/>
                        <a:pt x="379" y="10"/>
                      </a:cubicBezTo>
                      <a:cubicBezTo>
                        <a:pt x="387" y="17"/>
                        <a:pt x="390" y="25"/>
                        <a:pt x="390" y="34"/>
                      </a:cubicBezTo>
                      <a:cubicBezTo>
                        <a:pt x="390" y="125"/>
                        <a:pt x="390" y="125"/>
                        <a:pt x="390" y="125"/>
                      </a:cubicBezTo>
                      <a:cubicBezTo>
                        <a:pt x="390" y="139"/>
                        <a:pt x="387" y="150"/>
                        <a:pt x="379" y="157"/>
                      </a:cubicBezTo>
                      <a:cubicBezTo>
                        <a:pt x="376" y="161"/>
                        <a:pt x="372" y="163"/>
                        <a:pt x="367" y="165"/>
                      </a:cubicBezTo>
                      <a:cubicBezTo>
                        <a:pt x="355" y="167"/>
                        <a:pt x="355" y="167"/>
                        <a:pt x="355" y="167"/>
                      </a:cubicBezTo>
                      <a:cubicBezTo>
                        <a:pt x="326" y="167"/>
                        <a:pt x="326" y="167"/>
                        <a:pt x="326" y="167"/>
                      </a:cubicBezTo>
                      <a:cubicBezTo>
                        <a:pt x="247" y="167"/>
                        <a:pt x="247" y="167"/>
                        <a:pt x="247" y="167"/>
                      </a:cubicBezTo>
                      <a:cubicBezTo>
                        <a:pt x="247" y="167"/>
                        <a:pt x="247" y="167"/>
                        <a:pt x="247" y="167"/>
                      </a:cubicBezTo>
                      <a:cubicBezTo>
                        <a:pt x="144" y="167"/>
                        <a:pt x="144" y="167"/>
                        <a:pt x="144" y="167"/>
                      </a:cubicBezTo>
                      <a:cubicBezTo>
                        <a:pt x="144" y="167"/>
                        <a:pt x="144" y="167"/>
                        <a:pt x="144" y="167"/>
                      </a:cubicBezTo>
                      <a:cubicBezTo>
                        <a:pt x="77" y="167"/>
                        <a:pt x="77" y="167"/>
                        <a:pt x="77" y="167"/>
                      </a:cubicBezTo>
                      <a:cubicBezTo>
                        <a:pt x="77" y="166"/>
                        <a:pt x="77" y="166"/>
                        <a:pt x="77" y="166"/>
                      </a:cubicBezTo>
                      <a:cubicBezTo>
                        <a:pt x="77" y="166"/>
                        <a:pt x="77" y="166"/>
                        <a:pt x="77" y="166"/>
                      </a:cubicBezTo>
                      <a:cubicBezTo>
                        <a:pt x="77" y="167"/>
                        <a:pt x="77" y="167"/>
                        <a:pt x="77" y="167"/>
                      </a:cubicBezTo>
                      <a:cubicBezTo>
                        <a:pt x="41" y="167"/>
                        <a:pt x="41" y="167"/>
                        <a:pt x="41" y="167"/>
                      </a:cubicBezTo>
                      <a:cubicBezTo>
                        <a:pt x="25" y="165"/>
                        <a:pt x="25" y="165"/>
                        <a:pt x="25" y="165"/>
                      </a:cubicBezTo>
                      <a:cubicBezTo>
                        <a:pt x="8" y="160"/>
                        <a:pt x="0" y="149"/>
                        <a:pt x="0" y="131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13"/>
                        <a:pt x="14" y="0"/>
                        <a:pt x="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effectLst>
                      <a:outerShdw blurRad="266700" algn="ctr" rotWithShape="0">
                        <a:schemeClr val="bg1">
                          <a:alpha val="55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8" name="Freeform 30"/>
                <p:cNvSpPr>
                  <a:spLocks noEditPoints="1"/>
                </p:cNvSpPr>
                <p:nvPr/>
              </p:nvSpPr>
              <p:spPr bwMode="auto">
                <a:xfrm>
                  <a:off x="6484938" y="241300"/>
                  <a:ext cx="495300" cy="458787"/>
                </a:xfrm>
                <a:custGeom>
                  <a:avLst/>
                  <a:gdLst>
                    <a:gd name="T0" fmla="*/ 267 w 390"/>
                    <a:gd name="T1" fmla="*/ 258 h 359"/>
                    <a:gd name="T2" fmla="*/ 341 w 390"/>
                    <a:gd name="T3" fmla="*/ 258 h 359"/>
                    <a:gd name="T4" fmla="*/ 350 w 390"/>
                    <a:gd name="T5" fmla="*/ 235 h 359"/>
                    <a:gd name="T6" fmla="*/ 147 w 390"/>
                    <a:gd name="T7" fmla="*/ 235 h 359"/>
                    <a:gd name="T8" fmla="*/ 152 w 390"/>
                    <a:gd name="T9" fmla="*/ 258 h 359"/>
                    <a:gd name="T10" fmla="*/ 228 w 390"/>
                    <a:gd name="T11" fmla="*/ 258 h 359"/>
                    <a:gd name="T12" fmla="*/ 147 w 390"/>
                    <a:gd name="T13" fmla="*/ 235 h 359"/>
                    <a:gd name="T14" fmla="*/ 301 w 390"/>
                    <a:gd name="T15" fmla="*/ 170 h 359"/>
                    <a:gd name="T16" fmla="*/ 267 w 390"/>
                    <a:gd name="T17" fmla="*/ 195 h 359"/>
                    <a:gd name="T18" fmla="*/ 350 w 390"/>
                    <a:gd name="T19" fmla="*/ 182 h 359"/>
                    <a:gd name="T20" fmla="*/ 336 w 390"/>
                    <a:gd name="T21" fmla="*/ 170 h 359"/>
                    <a:gd name="T22" fmla="*/ 325 w 390"/>
                    <a:gd name="T23" fmla="*/ 170 h 359"/>
                    <a:gd name="T24" fmla="*/ 186 w 390"/>
                    <a:gd name="T25" fmla="*/ 170 h 359"/>
                    <a:gd name="T26" fmla="*/ 166 w 390"/>
                    <a:gd name="T27" fmla="*/ 170 h 359"/>
                    <a:gd name="T28" fmla="*/ 147 w 390"/>
                    <a:gd name="T29" fmla="*/ 185 h 359"/>
                    <a:gd name="T30" fmla="*/ 228 w 390"/>
                    <a:gd name="T31" fmla="*/ 195 h 359"/>
                    <a:gd name="T32" fmla="*/ 198 w 390"/>
                    <a:gd name="T33" fmla="*/ 170 h 359"/>
                    <a:gd name="T34" fmla="*/ 186 w 390"/>
                    <a:gd name="T35" fmla="*/ 170 h 359"/>
                    <a:gd name="T36" fmla="*/ 163 w 390"/>
                    <a:gd name="T37" fmla="*/ 54 h 359"/>
                    <a:gd name="T38" fmla="*/ 147 w 390"/>
                    <a:gd name="T39" fmla="*/ 74 h 359"/>
                    <a:gd name="T40" fmla="*/ 351 w 390"/>
                    <a:gd name="T41" fmla="*/ 65 h 359"/>
                    <a:gd name="T42" fmla="*/ 225 w 390"/>
                    <a:gd name="T43" fmla="*/ 0 h 359"/>
                    <a:gd name="T44" fmla="*/ 265 w 390"/>
                    <a:gd name="T45" fmla="*/ 14 h 359"/>
                    <a:gd name="T46" fmla="*/ 377 w 390"/>
                    <a:gd name="T47" fmla="*/ 25 h 359"/>
                    <a:gd name="T48" fmla="*/ 390 w 390"/>
                    <a:gd name="T49" fmla="*/ 75 h 359"/>
                    <a:gd name="T50" fmla="*/ 269 w 390"/>
                    <a:gd name="T51" fmla="*/ 113 h 359"/>
                    <a:gd name="T52" fmla="*/ 301 w 390"/>
                    <a:gd name="T53" fmla="*/ 131 h 359"/>
                    <a:gd name="T54" fmla="*/ 325 w 390"/>
                    <a:gd name="T55" fmla="*/ 131 h 359"/>
                    <a:gd name="T56" fmla="*/ 353 w 390"/>
                    <a:gd name="T57" fmla="*/ 131 h 359"/>
                    <a:gd name="T58" fmla="*/ 378 w 390"/>
                    <a:gd name="T59" fmla="*/ 141 h 359"/>
                    <a:gd name="T60" fmla="*/ 390 w 390"/>
                    <a:gd name="T61" fmla="*/ 256 h 359"/>
                    <a:gd name="T62" fmla="*/ 367 w 390"/>
                    <a:gd name="T63" fmla="*/ 296 h 359"/>
                    <a:gd name="T64" fmla="*/ 350 w 390"/>
                    <a:gd name="T65" fmla="*/ 298 h 359"/>
                    <a:gd name="T66" fmla="*/ 301 w 390"/>
                    <a:gd name="T67" fmla="*/ 298 h 359"/>
                    <a:gd name="T68" fmla="*/ 198 w 390"/>
                    <a:gd name="T69" fmla="*/ 298 h 359"/>
                    <a:gd name="T70" fmla="*/ 196 w 390"/>
                    <a:gd name="T71" fmla="*/ 298 h 359"/>
                    <a:gd name="T72" fmla="*/ 194 w 390"/>
                    <a:gd name="T73" fmla="*/ 304 h 359"/>
                    <a:gd name="T74" fmla="*/ 170 w 390"/>
                    <a:gd name="T75" fmla="*/ 345 h 359"/>
                    <a:gd name="T76" fmla="*/ 123 w 390"/>
                    <a:gd name="T77" fmla="*/ 359 h 359"/>
                    <a:gd name="T78" fmla="*/ 0 w 390"/>
                    <a:gd name="T79" fmla="*/ 359 h 359"/>
                    <a:gd name="T80" fmla="*/ 123 w 390"/>
                    <a:gd name="T81" fmla="*/ 324 h 359"/>
                    <a:gd name="T82" fmla="*/ 148 w 390"/>
                    <a:gd name="T83" fmla="*/ 302 h 359"/>
                    <a:gd name="T84" fmla="*/ 134 w 390"/>
                    <a:gd name="T85" fmla="*/ 296 h 359"/>
                    <a:gd name="T86" fmla="*/ 108 w 390"/>
                    <a:gd name="T87" fmla="*/ 170 h 359"/>
                    <a:gd name="T88" fmla="*/ 148 w 390"/>
                    <a:gd name="T89" fmla="*/ 131 h 359"/>
                    <a:gd name="T90" fmla="*/ 186 w 390"/>
                    <a:gd name="T91" fmla="*/ 131 h 359"/>
                    <a:gd name="T92" fmla="*/ 198 w 390"/>
                    <a:gd name="T93" fmla="*/ 131 h 359"/>
                    <a:gd name="T94" fmla="*/ 230 w 390"/>
                    <a:gd name="T95" fmla="*/ 113 h 359"/>
                    <a:gd name="T96" fmla="*/ 108 w 390"/>
                    <a:gd name="T97" fmla="*/ 75 h 359"/>
                    <a:gd name="T98" fmla="*/ 108 w 390"/>
                    <a:gd name="T99" fmla="*/ 54 h 359"/>
                    <a:gd name="T100" fmla="*/ 152 w 390"/>
                    <a:gd name="T101" fmla="*/ 14 h 359"/>
                    <a:gd name="T102" fmla="*/ 225 w 390"/>
                    <a:gd name="T103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90" h="359">
                      <a:moveTo>
                        <a:pt x="267" y="235"/>
                      </a:moveTo>
                      <a:cubicBezTo>
                        <a:pt x="267" y="258"/>
                        <a:pt x="267" y="258"/>
                        <a:pt x="267" y="258"/>
                      </a:cubicBezTo>
                      <a:cubicBezTo>
                        <a:pt x="339" y="258"/>
                        <a:pt x="339" y="258"/>
                        <a:pt x="339" y="258"/>
                      </a:cubicBezTo>
                      <a:cubicBezTo>
                        <a:pt x="341" y="258"/>
                        <a:pt x="341" y="258"/>
                        <a:pt x="341" y="258"/>
                      </a:cubicBezTo>
                      <a:cubicBezTo>
                        <a:pt x="347" y="257"/>
                        <a:pt x="350" y="252"/>
                        <a:pt x="350" y="245"/>
                      </a:cubicBezTo>
                      <a:cubicBezTo>
                        <a:pt x="350" y="235"/>
                        <a:pt x="350" y="235"/>
                        <a:pt x="350" y="235"/>
                      </a:cubicBezTo>
                      <a:cubicBezTo>
                        <a:pt x="267" y="235"/>
                        <a:pt x="267" y="235"/>
                        <a:pt x="267" y="235"/>
                      </a:cubicBezTo>
                      <a:close/>
                      <a:moveTo>
                        <a:pt x="147" y="235"/>
                      </a:moveTo>
                      <a:cubicBezTo>
                        <a:pt x="147" y="249"/>
                        <a:pt x="147" y="249"/>
                        <a:pt x="147" y="249"/>
                      </a:cubicBezTo>
                      <a:cubicBezTo>
                        <a:pt x="147" y="254"/>
                        <a:pt x="149" y="257"/>
                        <a:pt x="152" y="258"/>
                      </a:cubicBezTo>
                      <a:cubicBezTo>
                        <a:pt x="154" y="258"/>
                        <a:pt x="154" y="258"/>
                        <a:pt x="154" y="258"/>
                      </a:cubicBezTo>
                      <a:cubicBezTo>
                        <a:pt x="228" y="258"/>
                        <a:pt x="228" y="258"/>
                        <a:pt x="228" y="258"/>
                      </a:cubicBezTo>
                      <a:cubicBezTo>
                        <a:pt x="228" y="235"/>
                        <a:pt x="228" y="235"/>
                        <a:pt x="228" y="235"/>
                      </a:cubicBezTo>
                      <a:cubicBezTo>
                        <a:pt x="147" y="235"/>
                        <a:pt x="147" y="235"/>
                        <a:pt x="147" y="235"/>
                      </a:cubicBezTo>
                      <a:close/>
                      <a:moveTo>
                        <a:pt x="301" y="170"/>
                      </a:moveTo>
                      <a:cubicBezTo>
                        <a:pt x="301" y="170"/>
                        <a:pt x="301" y="170"/>
                        <a:pt x="301" y="170"/>
                      </a:cubicBezTo>
                      <a:cubicBezTo>
                        <a:pt x="267" y="170"/>
                        <a:pt x="267" y="170"/>
                        <a:pt x="267" y="170"/>
                      </a:cubicBezTo>
                      <a:cubicBezTo>
                        <a:pt x="267" y="195"/>
                        <a:pt x="267" y="195"/>
                        <a:pt x="267" y="195"/>
                      </a:cubicBezTo>
                      <a:cubicBezTo>
                        <a:pt x="350" y="195"/>
                        <a:pt x="350" y="195"/>
                        <a:pt x="350" y="195"/>
                      </a:cubicBezTo>
                      <a:cubicBezTo>
                        <a:pt x="350" y="182"/>
                        <a:pt x="350" y="182"/>
                        <a:pt x="350" y="182"/>
                      </a:cubicBezTo>
                      <a:cubicBezTo>
                        <a:pt x="350" y="179"/>
                        <a:pt x="349" y="176"/>
                        <a:pt x="347" y="173"/>
                      </a:cubicBezTo>
                      <a:cubicBezTo>
                        <a:pt x="345" y="171"/>
                        <a:pt x="341" y="170"/>
                        <a:pt x="336" y="170"/>
                      </a:cubicBezTo>
                      <a:cubicBezTo>
                        <a:pt x="325" y="170"/>
                        <a:pt x="325" y="170"/>
                        <a:pt x="325" y="170"/>
                      </a:cubicBezTo>
                      <a:cubicBezTo>
                        <a:pt x="325" y="170"/>
                        <a:pt x="325" y="170"/>
                        <a:pt x="325" y="170"/>
                      </a:cubicBezTo>
                      <a:cubicBezTo>
                        <a:pt x="301" y="170"/>
                        <a:pt x="301" y="170"/>
                        <a:pt x="301" y="170"/>
                      </a:cubicBezTo>
                      <a:close/>
                      <a:moveTo>
                        <a:pt x="186" y="170"/>
                      </a:moveTo>
                      <a:cubicBezTo>
                        <a:pt x="186" y="170"/>
                        <a:pt x="186" y="170"/>
                        <a:pt x="186" y="170"/>
                      </a:cubicBezTo>
                      <a:cubicBezTo>
                        <a:pt x="166" y="170"/>
                        <a:pt x="166" y="170"/>
                        <a:pt x="166" y="170"/>
                      </a:cubicBezTo>
                      <a:cubicBezTo>
                        <a:pt x="158" y="170"/>
                        <a:pt x="153" y="171"/>
                        <a:pt x="151" y="173"/>
                      </a:cubicBezTo>
                      <a:cubicBezTo>
                        <a:pt x="149" y="176"/>
                        <a:pt x="147" y="179"/>
                        <a:pt x="147" y="185"/>
                      </a:cubicBezTo>
                      <a:cubicBezTo>
                        <a:pt x="147" y="195"/>
                        <a:pt x="147" y="195"/>
                        <a:pt x="147" y="195"/>
                      </a:cubicBezTo>
                      <a:cubicBezTo>
                        <a:pt x="228" y="195"/>
                        <a:pt x="228" y="195"/>
                        <a:pt x="228" y="195"/>
                      </a:cubicBezTo>
                      <a:cubicBezTo>
                        <a:pt x="228" y="170"/>
                        <a:pt x="228" y="170"/>
                        <a:pt x="228" y="170"/>
                      </a:cubicBezTo>
                      <a:cubicBezTo>
                        <a:pt x="198" y="170"/>
                        <a:pt x="198" y="170"/>
                        <a:pt x="198" y="170"/>
                      </a:cubicBezTo>
                      <a:cubicBezTo>
                        <a:pt x="198" y="170"/>
                        <a:pt x="198" y="170"/>
                        <a:pt x="198" y="170"/>
                      </a:cubicBezTo>
                      <a:cubicBezTo>
                        <a:pt x="186" y="170"/>
                        <a:pt x="186" y="170"/>
                        <a:pt x="186" y="170"/>
                      </a:cubicBezTo>
                      <a:close/>
                      <a:moveTo>
                        <a:pt x="332" y="53"/>
                      </a:moveTo>
                      <a:cubicBezTo>
                        <a:pt x="163" y="54"/>
                        <a:pt x="163" y="54"/>
                        <a:pt x="163" y="54"/>
                      </a:cubicBezTo>
                      <a:cubicBezTo>
                        <a:pt x="153" y="54"/>
                        <a:pt x="148" y="58"/>
                        <a:pt x="148" y="66"/>
                      </a:cubicBezTo>
                      <a:cubicBezTo>
                        <a:pt x="147" y="74"/>
                        <a:pt x="147" y="74"/>
                        <a:pt x="147" y="74"/>
                      </a:cubicBezTo>
                      <a:cubicBezTo>
                        <a:pt x="350" y="74"/>
                        <a:pt x="350" y="74"/>
                        <a:pt x="350" y="74"/>
                      </a:cubicBezTo>
                      <a:cubicBezTo>
                        <a:pt x="351" y="65"/>
                        <a:pt x="351" y="65"/>
                        <a:pt x="351" y="65"/>
                      </a:cubicBezTo>
                      <a:cubicBezTo>
                        <a:pt x="351" y="57"/>
                        <a:pt x="344" y="53"/>
                        <a:pt x="332" y="53"/>
                      </a:cubicBezTo>
                      <a:close/>
                      <a:moveTo>
                        <a:pt x="225" y="0"/>
                      </a:moveTo>
                      <a:cubicBezTo>
                        <a:pt x="265" y="0"/>
                        <a:pt x="265" y="0"/>
                        <a:pt x="265" y="0"/>
                      </a:cubicBezTo>
                      <a:cubicBezTo>
                        <a:pt x="265" y="14"/>
                        <a:pt x="265" y="14"/>
                        <a:pt x="265" y="14"/>
                      </a:cubicBezTo>
                      <a:cubicBezTo>
                        <a:pt x="333" y="14"/>
                        <a:pt x="333" y="14"/>
                        <a:pt x="333" y="14"/>
                      </a:cubicBezTo>
                      <a:cubicBezTo>
                        <a:pt x="355" y="14"/>
                        <a:pt x="369" y="18"/>
                        <a:pt x="377" y="25"/>
                      </a:cubicBezTo>
                      <a:cubicBezTo>
                        <a:pt x="385" y="32"/>
                        <a:pt x="389" y="41"/>
                        <a:pt x="389" y="51"/>
                      </a:cubicBezTo>
                      <a:cubicBezTo>
                        <a:pt x="390" y="75"/>
                        <a:pt x="390" y="75"/>
                        <a:pt x="390" y="75"/>
                      </a:cubicBezTo>
                      <a:cubicBezTo>
                        <a:pt x="390" y="113"/>
                        <a:pt x="390" y="113"/>
                        <a:pt x="390" y="113"/>
                      </a:cubicBezTo>
                      <a:cubicBezTo>
                        <a:pt x="269" y="113"/>
                        <a:pt x="269" y="113"/>
                        <a:pt x="269" y="113"/>
                      </a:cubicBezTo>
                      <a:cubicBezTo>
                        <a:pt x="269" y="131"/>
                        <a:pt x="269" y="131"/>
                        <a:pt x="269" y="131"/>
                      </a:cubicBezTo>
                      <a:cubicBezTo>
                        <a:pt x="301" y="131"/>
                        <a:pt x="301" y="131"/>
                        <a:pt x="301" y="131"/>
                      </a:cubicBezTo>
                      <a:cubicBezTo>
                        <a:pt x="301" y="131"/>
                        <a:pt x="301" y="131"/>
                        <a:pt x="301" y="131"/>
                      </a:cubicBezTo>
                      <a:cubicBezTo>
                        <a:pt x="325" y="131"/>
                        <a:pt x="325" y="131"/>
                        <a:pt x="325" y="131"/>
                      </a:cubicBezTo>
                      <a:cubicBezTo>
                        <a:pt x="349" y="131"/>
                        <a:pt x="349" y="131"/>
                        <a:pt x="349" y="131"/>
                      </a:cubicBezTo>
                      <a:cubicBezTo>
                        <a:pt x="349" y="131"/>
                        <a:pt x="349" y="131"/>
                        <a:pt x="353" y="131"/>
                      </a:cubicBezTo>
                      <a:cubicBezTo>
                        <a:pt x="357" y="131"/>
                        <a:pt x="363" y="132"/>
                        <a:pt x="366" y="133"/>
                      </a:cubicBezTo>
                      <a:cubicBezTo>
                        <a:pt x="369" y="134"/>
                        <a:pt x="375" y="137"/>
                        <a:pt x="378" y="141"/>
                      </a:cubicBezTo>
                      <a:cubicBezTo>
                        <a:pt x="386" y="148"/>
                        <a:pt x="390" y="156"/>
                        <a:pt x="390" y="165"/>
                      </a:cubicBezTo>
                      <a:cubicBezTo>
                        <a:pt x="390" y="256"/>
                        <a:pt x="390" y="256"/>
                        <a:pt x="390" y="256"/>
                      </a:cubicBezTo>
                      <a:cubicBezTo>
                        <a:pt x="390" y="270"/>
                        <a:pt x="386" y="281"/>
                        <a:pt x="378" y="288"/>
                      </a:cubicBezTo>
                      <a:cubicBezTo>
                        <a:pt x="375" y="292"/>
                        <a:pt x="371" y="294"/>
                        <a:pt x="367" y="296"/>
                      </a:cubicBezTo>
                      <a:cubicBezTo>
                        <a:pt x="354" y="298"/>
                        <a:pt x="354" y="298"/>
                        <a:pt x="354" y="298"/>
                      </a:cubicBezTo>
                      <a:cubicBezTo>
                        <a:pt x="350" y="298"/>
                        <a:pt x="350" y="298"/>
                        <a:pt x="350" y="298"/>
                      </a:cubicBezTo>
                      <a:cubicBezTo>
                        <a:pt x="325" y="298"/>
                        <a:pt x="325" y="298"/>
                        <a:pt x="325" y="298"/>
                      </a:cubicBezTo>
                      <a:cubicBezTo>
                        <a:pt x="301" y="298"/>
                        <a:pt x="301" y="298"/>
                        <a:pt x="301" y="298"/>
                      </a:cubicBezTo>
                      <a:cubicBezTo>
                        <a:pt x="301" y="298"/>
                        <a:pt x="301" y="298"/>
                        <a:pt x="301" y="298"/>
                      </a:cubicBezTo>
                      <a:cubicBezTo>
                        <a:pt x="198" y="298"/>
                        <a:pt x="198" y="298"/>
                        <a:pt x="198" y="298"/>
                      </a:cubicBezTo>
                      <a:cubicBezTo>
                        <a:pt x="198" y="298"/>
                        <a:pt x="198" y="298"/>
                        <a:pt x="198" y="298"/>
                      </a:cubicBezTo>
                      <a:cubicBezTo>
                        <a:pt x="196" y="298"/>
                        <a:pt x="196" y="298"/>
                        <a:pt x="196" y="298"/>
                      </a:cubicBezTo>
                      <a:cubicBezTo>
                        <a:pt x="194" y="304"/>
                        <a:pt x="194" y="304"/>
                        <a:pt x="194" y="304"/>
                      </a:cubicBezTo>
                      <a:cubicBezTo>
                        <a:pt x="194" y="304"/>
                        <a:pt x="194" y="304"/>
                        <a:pt x="194" y="304"/>
                      </a:cubicBezTo>
                      <a:cubicBezTo>
                        <a:pt x="193" y="308"/>
                        <a:pt x="193" y="308"/>
                        <a:pt x="193" y="308"/>
                      </a:cubicBezTo>
                      <a:cubicBezTo>
                        <a:pt x="189" y="321"/>
                        <a:pt x="180" y="336"/>
                        <a:pt x="170" y="345"/>
                      </a:cubicBezTo>
                      <a:cubicBezTo>
                        <a:pt x="161" y="352"/>
                        <a:pt x="150" y="359"/>
                        <a:pt x="128" y="359"/>
                      </a:cubicBezTo>
                      <a:cubicBezTo>
                        <a:pt x="127" y="359"/>
                        <a:pt x="123" y="359"/>
                        <a:pt x="123" y="359"/>
                      </a:cubicBezTo>
                      <a:cubicBezTo>
                        <a:pt x="122" y="359"/>
                        <a:pt x="122" y="359"/>
                        <a:pt x="122" y="359"/>
                      </a:cubicBezTo>
                      <a:cubicBezTo>
                        <a:pt x="0" y="359"/>
                        <a:pt x="0" y="359"/>
                        <a:pt x="0" y="359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123" y="324"/>
                        <a:pt x="123" y="324"/>
                        <a:pt x="123" y="324"/>
                      </a:cubicBezTo>
                      <a:cubicBezTo>
                        <a:pt x="123" y="324"/>
                        <a:pt x="127" y="324"/>
                        <a:pt x="130" y="322"/>
                      </a:cubicBezTo>
                      <a:cubicBezTo>
                        <a:pt x="136" y="318"/>
                        <a:pt x="144" y="311"/>
                        <a:pt x="148" y="302"/>
                      </a:cubicBezTo>
                      <a:cubicBezTo>
                        <a:pt x="150" y="298"/>
                        <a:pt x="150" y="298"/>
                        <a:pt x="150" y="298"/>
                      </a:cubicBezTo>
                      <a:cubicBezTo>
                        <a:pt x="134" y="296"/>
                        <a:pt x="134" y="296"/>
                        <a:pt x="134" y="296"/>
                      </a:cubicBezTo>
                      <a:cubicBezTo>
                        <a:pt x="117" y="292"/>
                        <a:pt x="108" y="280"/>
                        <a:pt x="108" y="262"/>
                      </a:cubicBezTo>
                      <a:cubicBezTo>
                        <a:pt x="108" y="170"/>
                        <a:pt x="108" y="170"/>
                        <a:pt x="108" y="170"/>
                      </a:cubicBezTo>
                      <a:cubicBezTo>
                        <a:pt x="108" y="150"/>
                        <a:pt x="117" y="138"/>
                        <a:pt x="133" y="133"/>
                      </a:cubicBezTo>
                      <a:cubicBezTo>
                        <a:pt x="133" y="133"/>
                        <a:pt x="141" y="131"/>
                        <a:pt x="148" y="131"/>
                      </a:cubicBezTo>
                      <a:cubicBezTo>
                        <a:pt x="152" y="131"/>
                        <a:pt x="152" y="131"/>
                        <a:pt x="152" y="131"/>
                      </a:cubicBezTo>
                      <a:cubicBezTo>
                        <a:pt x="186" y="131"/>
                        <a:pt x="186" y="131"/>
                        <a:pt x="186" y="131"/>
                      </a:cubicBezTo>
                      <a:cubicBezTo>
                        <a:pt x="198" y="131"/>
                        <a:pt x="198" y="131"/>
                        <a:pt x="198" y="131"/>
                      </a:cubicBezTo>
                      <a:cubicBezTo>
                        <a:pt x="198" y="131"/>
                        <a:pt x="198" y="131"/>
                        <a:pt x="198" y="131"/>
                      </a:cubicBezTo>
                      <a:cubicBezTo>
                        <a:pt x="230" y="131"/>
                        <a:pt x="230" y="131"/>
                        <a:pt x="230" y="131"/>
                      </a:cubicBezTo>
                      <a:cubicBezTo>
                        <a:pt x="230" y="113"/>
                        <a:pt x="230" y="113"/>
                        <a:pt x="230" y="113"/>
                      </a:cubicBezTo>
                      <a:cubicBezTo>
                        <a:pt x="108" y="113"/>
                        <a:pt x="108" y="113"/>
                        <a:pt x="108" y="113"/>
                      </a:cubicBezTo>
                      <a:cubicBezTo>
                        <a:pt x="108" y="75"/>
                        <a:pt x="108" y="75"/>
                        <a:pt x="108" y="75"/>
                      </a:cubicBezTo>
                      <a:cubicBezTo>
                        <a:pt x="108" y="75"/>
                        <a:pt x="108" y="75"/>
                        <a:pt x="108" y="75"/>
                      </a:cubicBezTo>
                      <a:cubicBezTo>
                        <a:pt x="108" y="54"/>
                        <a:pt x="108" y="54"/>
                        <a:pt x="108" y="54"/>
                      </a:cubicBezTo>
                      <a:cubicBezTo>
                        <a:pt x="108" y="42"/>
                        <a:pt x="112" y="32"/>
                        <a:pt x="120" y="25"/>
                      </a:cubicBezTo>
                      <a:cubicBezTo>
                        <a:pt x="127" y="18"/>
                        <a:pt x="138" y="14"/>
                        <a:pt x="152" y="14"/>
                      </a:cubicBezTo>
                      <a:cubicBezTo>
                        <a:pt x="225" y="14"/>
                        <a:pt x="225" y="14"/>
                        <a:pt x="225" y="14"/>
                      </a:cubicBezTo>
                      <a:cubicBezTo>
                        <a:pt x="225" y="0"/>
                        <a:pt x="225" y="0"/>
                        <a:pt x="2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effectLst>
                      <a:outerShdw blurRad="266700" algn="ctr" rotWithShape="0">
                        <a:schemeClr val="bg1">
                          <a:alpha val="55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9" name="Freeform 31"/>
                <p:cNvSpPr>
                  <a:spLocks/>
                </p:cNvSpPr>
                <p:nvPr/>
              </p:nvSpPr>
              <p:spPr bwMode="auto">
                <a:xfrm>
                  <a:off x="7656513" y="325438"/>
                  <a:ext cx="166688" cy="300037"/>
                </a:xfrm>
                <a:custGeom>
                  <a:avLst/>
                  <a:gdLst>
                    <a:gd name="T0" fmla="*/ 0 w 132"/>
                    <a:gd name="T1" fmla="*/ 0 h 235"/>
                    <a:gd name="T2" fmla="*/ 37 w 132"/>
                    <a:gd name="T3" fmla="*/ 0 h 235"/>
                    <a:gd name="T4" fmla="*/ 41 w 132"/>
                    <a:gd name="T5" fmla="*/ 15 h 235"/>
                    <a:gd name="T6" fmla="*/ 41 w 132"/>
                    <a:gd name="T7" fmla="*/ 15 h 235"/>
                    <a:gd name="T8" fmla="*/ 49 w 132"/>
                    <a:gd name="T9" fmla="*/ 43 h 235"/>
                    <a:gd name="T10" fmla="*/ 65 w 132"/>
                    <a:gd name="T11" fmla="*/ 101 h 235"/>
                    <a:gd name="T12" fmla="*/ 90 w 132"/>
                    <a:gd name="T13" fmla="*/ 15 h 235"/>
                    <a:gd name="T14" fmla="*/ 90 w 132"/>
                    <a:gd name="T15" fmla="*/ 15 h 235"/>
                    <a:gd name="T16" fmla="*/ 95 w 132"/>
                    <a:gd name="T17" fmla="*/ 0 h 235"/>
                    <a:gd name="T18" fmla="*/ 132 w 132"/>
                    <a:gd name="T19" fmla="*/ 0 h 235"/>
                    <a:gd name="T20" fmla="*/ 129 w 132"/>
                    <a:gd name="T21" fmla="*/ 10 h 235"/>
                    <a:gd name="T22" fmla="*/ 127 w 132"/>
                    <a:gd name="T23" fmla="*/ 15 h 235"/>
                    <a:gd name="T24" fmla="*/ 128 w 132"/>
                    <a:gd name="T25" fmla="*/ 15 h 235"/>
                    <a:gd name="T26" fmla="*/ 112 w 132"/>
                    <a:gd name="T27" fmla="*/ 72 h 235"/>
                    <a:gd name="T28" fmla="*/ 85 w 132"/>
                    <a:gd name="T29" fmla="*/ 143 h 235"/>
                    <a:gd name="T30" fmla="*/ 127 w 132"/>
                    <a:gd name="T31" fmla="*/ 191 h 235"/>
                    <a:gd name="T32" fmla="*/ 127 w 132"/>
                    <a:gd name="T33" fmla="*/ 235 h 235"/>
                    <a:gd name="T34" fmla="*/ 66 w 132"/>
                    <a:gd name="T35" fmla="*/ 177 h 235"/>
                    <a:gd name="T36" fmla="*/ 38 w 132"/>
                    <a:gd name="T37" fmla="*/ 209 h 235"/>
                    <a:gd name="T38" fmla="*/ 4 w 132"/>
                    <a:gd name="T39" fmla="*/ 235 h 235"/>
                    <a:gd name="T40" fmla="*/ 4 w 132"/>
                    <a:gd name="T41" fmla="*/ 189 h 235"/>
                    <a:gd name="T42" fmla="*/ 46 w 132"/>
                    <a:gd name="T43" fmla="*/ 144 h 235"/>
                    <a:gd name="T44" fmla="*/ 24 w 132"/>
                    <a:gd name="T45" fmla="*/ 86 h 235"/>
                    <a:gd name="T46" fmla="*/ 4 w 132"/>
                    <a:gd name="T47" fmla="*/ 15 h 235"/>
                    <a:gd name="T48" fmla="*/ 4 w 132"/>
                    <a:gd name="T49" fmla="*/ 15 h 235"/>
                    <a:gd name="T50" fmla="*/ 0 w 132"/>
                    <a:gd name="T51" fmla="*/ 0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32" h="235">
                      <a:moveTo>
                        <a:pt x="0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9" y="43"/>
                        <a:pt x="49" y="43"/>
                        <a:pt x="49" y="43"/>
                      </a:cubicBezTo>
                      <a:cubicBezTo>
                        <a:pt x="55" y="69"/>
                        <a:pt x="61" y="88"/>
                        <a:pt x="65" y="101"/>
                      </a:cubicBezTo>
                      <a:cubicBezTo>
                        <a:pt x="71" y="85"/>
                        <a:pt x="80" y="56"/>
                        <a:pt x="90" y="15"/>
                      </a:cubicBezTo>
                      <a:cubicBezTo>
                        <a:pt x="90" y="15"/>
                        <a:pt x="90" y="15"/>
                        <a:pt x="90" y="15"/>
                      </a:cubicBezTo>
                      <a:cubicBezTo>
                        <a:pt x="95" y="0"/>
                        <a:pt x="95" y="0"/>
                        <a:pt x="95" y="0"/>
                      </a:cubicBez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31" y="3"/>
                        <a:pt x="130" y="6"/>
                        <a:pt x="129" y="10"/>
                      </a:cubicBezTo>
                      <a:cubicBezTo>
                        <a:pt x="127" y="15"/>
                        <a:pt x="127" y="15"/>
                        <a:pt x="127" y="15"/>
                      </a:cubicBezTo>
                      <a:cubicBezTo>
                        <a:pt x="128" y="15"/>
                        <a:pt x="128" y="15"/>
                        <a:pt x="128" y="15"/>
                      </a:cubicBezTo>
                      <a:cubicBezTo>
                        <a:pt x="124" y="26"/>
                        <a:pt x="119" y="45"/>
                        <a:pt x="112" y="72"/>
                      </a:cubicBezTo>
                      <a:cubicBezTo>
                        <a:pt x="104" y="100"/>
                        <a:pt x="95" y="124"/>
                        <a:pt x="85" y="143"/>
                      </a:cubicBezTo>
                      <a:cubicBezTo>
                        <a:pt x="97" y="160"/>
                        <a:pt x="111" y="176"/>
                        <a:pt x="127" y="191"/>
                      </a:cubicBezTo>
                      <a:cubicBezTo>
                        <a:pt x="127" y="235"/>
                        <a:pt x="127" y="235"/>
                        <a:pt x="127" y="235"/>
                      </a:cubicBezTo>
                      <a:cubicBezTo>
                        <a:pt x="107" y="223"/>
                        <a:pt x="86" y="203"/>
                        <a:pt x="66" y="177"/>
                      </a:cubicBezTo>
                      <a:cubicBezTo>
                        <a:pt x="56" y="190"/>
                        <a:pt x="47" y="201"/>
                        <a:pt x="38" y="209"/>
                      </a:cubicBezTo>
                      <a:cubicBezTo>
                        <a:pt x="30" y="216"/>
                        <a:pt x="19" y="225"/>
                        <a:pt x="4" y="235"/>
                      </a:cubicBezTo>
                      <a:cubicBezTo>
                        <a:pt x="4" y="189"/>
                        <a:pt x="4" y="189"/>
                        <a:pt x="4" y="189"/>
                      </a:cubicBezTo>
                      <a:cubicBezTo>
                        <a:pt x="23" y="174"/>
                        <a:pt x="37" y="159"/>
                        <a:pt x="46" y="144"/>
                      </a:cubicBezTo>
                      <a:cubicBezTo>
                        <a:pt x="37" y="123"/>
                        <a:pt x="29" y="104"/>
                        <a:pt x="24" y="86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effectLst>
                      <a:outerShdw blurRad="266700" algn="ctr" rotWithShape="0">
                        <a:schemeClr val="bg1">
                          <a:alpha val="55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0" name="Freeform 32"/>
                <p:cNvSpPr>
                  <a:spLocks/>
                </p:cNvSpPr>
                <p:nvPr/>
              </p:nvSpPr>
              <p:spPr bwMode="auto">
                <a:xfrm>
                  <a:off x="7837488" y="325438"/>
                  <a:ext cx="169863" cy="300037"/>
                </a:xfrm>
                <a:custGeom>
                  <a:avLst/>
                  <a:gdLst>
                    <a:gd name="T0" fmla="*/ 0 w 133"/>
                    <a:gd name="T1" fmla="*/ 0 h 235"/>
                    <a:gd name="T2" fmla="*/ 37 w 133"/>
                    <a:gd name="T3" fmla="*/ 0 h 235"/>
                    <a:gd name="T4" fmla="*/ 42 w 133"/>
                    <a:gd name="T5" fmla="*/ 15 h 235"/>
                    <a:gd name="T6" fmla="*/ 42 w 133"/>
                    <a:gd name="T7" fmla="*/ 15 h 235"/>
                    <a:gd name="T8" fmla="*/ 66 w 133"/>
                    <a:gd name="T9" fmla="*/ 103 h 235"/>
                    <a:gd name="T10" fmla="*/ 80 w 133"/>
                    <a:gd name="T11" fmla="*/ 53 h 235"/>
                    <a:gd name="T12" fmla="*/ 91 w 133"/>
                    <a:gd name="T13" fmla="*/ 15 h 235"/>
                    <a:gd name="T14" fmla="*/ 91 w 133"/>
                    <a:gd name="T15" fmla="*/ 15 h 235"/>
                    <a:gd name="T16" fmla="*/ 95 w 133"/>
                    <a:gd name="T17" fmla="*/ 0 h 235"/>
                    <a:gd name="T18" fmla="*/ 133 w 133"/>
                    <a:gd name="T19" fmla="*/ 0 h 235"/>
                    <a:gd name="T20" fmla="*/ 130 w 133"/>
                    <a:gd name="T21" fmla="*/ 10 h 235"/>
                    <a:gd name="T22" fmla="*/ 128 w 133"/>
                    <a:gd name="T23" fmla="*/ 15 h 235"/>
                    <a:gd name="T24" fmla="*/ 128 w 133"/>
                    <a:gd name="T25" fmla="*/ 15 h 235"/>
                    <a:gd name="T26" fmla="*/ 120 w 133"/>
                    <a:gd name="T27" fmla="*/ 46 h 235"/>
                    <a:gd name="T28" fmla="*/ 113 w 133"/>
                    <a:gd name="T29" fmla="*/ 70 h 235"/>
                    <a:gd name="T30" fmla="*/ 101 w 133"/>
                    <a:gd name="T31" fmla="*/ 107 h 235"/>
                    <a:gd name="T32" fmla="*/ 86 w 133"/>
                    <a:gd name="T33" fmla="*/ 143 h 235"/>
                    <a:gd name="T34" fmla="*/ 105 w 133"/>
                    <a:gd name="T35" fmla="*/ 168 h 235"/>
                    <a:gd name="T36" fmla="*/ 128 w 133"/>
                    <a:gd name="T37" fmla="*/ 190 h 235"/>
                    <a:gd name="T38" fmla="*/ 128 w 133"/>
                    <a:gd name="T39" fmla="*/ 190 h 235"/>
                    <a:gd name="T40" fmla="*/ 128 w 133"/>
                    <a:gd name="T41" fmla="*/ 235 h 235"/>
                    <a:gd name="T42" fmla="*/ 128 w 133"/>
                    <a:gd name="T43" fmla="*/ 235 h 235"/>
                    <a:gd name="T44" fmla="*/ 88 w 133"/>
                    <a:gd name="T45" fmla="*/ 202 h 235"/>
                    <a:gd name="T46" fmla="*/ 66 w 133"/>
                    <a:gd name="T47" fmla="*/ 177 h 235"/>
                    <a:gd name="T48" fmla="*/ 4 w 133"/>
                    <a:gd name="T49" fmla="*/ 235 h 235"/>
                    <a:gd name="T50" fmla="*/ 4 w 133"/>
                    <a:gd name="T51" fmla="*/ 234 h 235"/>
                    <a:gd name="T52" fmla="*/ 4 w 133"/>
                    <a:gd name="T53" fmla="*/ 190 h 235"/>
                    <a:gd name="T54" fmla="*/ 4 w 133"/>
                    <a:gd name="T55" fmla="*/ 190 h 235"/>
                    <a:gd name="T56" fmla="*/ 28 w 133"/>
                    <a:gd name="T57" fmla="*/ 167 h 235"/>
                    <a:gd name="T58" fmla="*/ 46 w 133"/>
                    <a:gd name="T59" fmla="*/ 143 h 235"/>
                    <a:gd name="T60" fmla="*/ 32 w 133"/>
                    <a:gd name="T61" fmla="*/ 108 h 235"/>
                    <a:gd name="T62" fmla="*/ 23 w 133"/>
                    <a:gd name="T63" fmla="*/ 82 h 235"/>
                    <a:gd name="T64" fmla="*/ 21 w 133"/>
                    <a:gd name="T65" fmla="*/ 74 h 235"/>
                    <a:gd name="T66" fmla="*/ 20 w 133"/>
                    <a:gd name="T67" fmla="*/ 71 h 235"/>
                    <a:gd name="T68" fmla="*/ 19 w 133"/>
                    <a:gd name="T69" fmla="*/ 69 h 235"/>
                    <a:gd name="T70" fmla="*/ 18 w 133"/>
                    <a:gd name="T71" fmla="*/ 64 h 235"/>
                    <a:gd name="T72" fmla="*/ 16 w 133"/>
                    <a:gd name="T73" fmla="*/ 56 h 235"/>
                    <a:gd name="T74" fmla="*/ 16 w 133"/>
                    <a:gd name="T75" fmla="*/ 56 h 235"/>
                    <a:gd name="T76" fmla="*/ 15 w 133"/>
                    <a:gd name="T77" fmla="*/ 55 h 235"/>
                    <a:gd name="T78" fmla="*/ 11 w 133"/>
                    <a:gd name="T79" fmla="*/ 37 h 235"/>
                    <a:gd name="T80" fmla="*/ 5 w 133"/>
                    <a:gd name="T81" fmla="*/ 15 h 235"/>
                    <a:gd name="T82" fmla="*/ 4 w 133"/>
                    <a:gd name="T83" fmla="*/ 15 h 235"/>
                    <a:gd name="T84" fmla="*/ 0 w 133"/>
                    <a:gd name="T85" fmla="*/ 0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33" h="235">
                      <a:moveTo>
                        <a:pt x="0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9" y="45"/>
                        <a:pt x="57" y="74"/>
                        <a:pt x="66" y="103"/>
                      </a:cubicBezTo>
                      <a:cubicBezTo>
                        <a:pt x="66" y="102"/>
                        <a:pt x="71" y="85"/>
                        <a:pt x="80" y="53"/>
                      </a:cubicBezTo>
                      <a:cubicBezTo>
                        <a:pt x="91" y="15"/>
                        <a:pt x="91" y="15"/>
                        <a:pt x="91" y="15"/>
                      </a:cubicBezTo>
                      <a:cubicBezTo>
                        <a:pt x="91" y="15"/>
                        <a:pt x="91" y="15"/>
                        <a:pt x="91" y="15"/>
                      </a:cubicBezTo>
                      <a:cubicBezTo>
                        <a:pt x="95" y="0"/>
                        <a:pt x="95" y="0"/>
                        <a:pt x="95" y="0"/>
                      </a:cubicBezTo>
                      <a:cubicBezTo>
                        <a:pt x="133" y="0"/>
                        <a:pt x="133" y="0"/>
                        <a:pt x="133" y="0"/>
                      </a:cubicBezTo>
                      <a:cubicBezTo>
                        <a:pt x="132" y="3"/>
                        <a:pt x="131" y="6"/>
                        <a:pt x="130" y="10"/>
                      </a:cubicBezTo>
                      <a:cubicBezTo>
                        <a:pt x="128" y="15"/>
                        <a:pt x="128" y="15"/>
                        <a:pt x="128" y="15"/>
                      </a:cubicBezTo>
                      <a:cubicBezTo>
                        <a:pt x="128" y="15"/>
                        <a:pt x="128" y="15"/>
                        <a:pt x="128" y="15"/>
                      </a:cubicBezTo>
                      <a:cubicBezTo>
                        <a:pt x="120" y="46"/>
                        <a:pt x="120" y="46"/>
                        <a:pt x="120" y="46"/>
                      </a:cubicBezTo>
                      <a:cubicBezTo>
                        <a:pt x="117" y="55"/>
                        <a:pt x="115" y="63"/>
                        <a:pt x="113" y="70"/>
                      </a:cubicBezTo>
                      <a:cubicBezTo>
                        <a:pt x="109" y="82"/>
                        <a:pt x="105" y="94"/>
                        <a:pt x="101" y="107"/>
                      </a:cubicBezTo>
                      <a:cubicBezTo>
                        <a:pt x="86" y="143"/>
                        <a:pt x="86" y="143"/>
                        <a:pt x="86" y="143"/>
                      </a:cubicBezTo>
                      <a:cubicBezTo>
                        <a:pt x="105" y="168"/>
                        <a:pt x="105" y="168"/>
                        <a:pt x="105" y="168"/>
                      </a:cubicBezTo>
                      <a:cubicBezTo>
                        <a:pt x="112" y="175"/>
                        <a:pt x="119" y="183"/>
                        <a:pt x="128" y="190"/>
                      </a:cubicBezTo>
                      <a:cubicBezTo>
                        <a:pt x="128" y="190"/>
                        <a:pt x="128" y="190"/>
                        <a:pt x="128" y="190"/>
                      </a:cubicBezTo>
                      <a:cubicBezTo>
                        <a:pt x="128" y="235"/>
                        <a:pt x="128" y="235"/>
                        <a:pt x="128" y="235"/>
                      </a:cubicBezTo>
                      <a:cubicBezTo>
                        <a:pt x="128" y="235"/>
                        <a:pt x="128" y="235"/>
                        <a:pt x="128" y="235"/>
                      </a:cubicBezTo>
                      <a:cubicBezTo>
                        <a:pt x="115" y="226"/>
                        <a:pt x="101" y="216"/>
                        <a:pt x="88" y="202"/>
                      </a:cubicBezTo>
                      <a:cubicBezTo>
                        <a:pt x="79" y="192"/>
                        <a:pt x="71" y="184"/>
                        <a:pt x="66" y="177"/>
                      </a:cubicBezTo>
                      <a:cubicBezTo>
                        <a:pt x="48" y="201"/>
                        <a:pt x="27" y="220"/>
                        <a:pt x="4" y="235"/>
                      </a:cubicBezTo>
                      <a:cubicBezTo>
                        <a:pt x="4" y="234"/>
                        <a:pt x="4" y="234"/>
                        <a:pt x="4" y="234"/>
                      </a:cubicBezTo>
                      <a:cubicBezTo>
                        <a:pt x="4" y="190"/>
                        <a:pt x="4" y="190"/>
                        <a:pt x="4" y="190"/>
                      </a:cubicBezTo>
                      <a:cubicBezTo>
                        <a:pt x="4" y="190"/>
                        <a:pt x="4" y="190"/>
                        <a:pt x="4" y="190"/>
                      </a:cubicBezTo>
                      <a:cubicBezTo>
                        <a:pt x="13" y="182"/>
                        <a:pt x="21" y="175"/>
                        <a:pt x="28" y="167"/>
                      </a:cubicBezTo>
                      <a:cubicBezTo>
                        <a:pt x="46" y="143"/>
                        <a:pt x="46" y="143"/>
                        <a:pt x="46" y="143"/>
                      </a:cubicBezTo>
                      <a:cubicBezTo>
                        <a:pt x="32" y="108"/>
                        <a:pt x="32" y="108"/>
                        <a:pt x="32" y="108"/>
                      </a:cubicBezTo>
                      <a:cubicBezTo>
                        <a:pt x="28" y="98"/>
                        <a:pt x="25" y="89"/>
                        <a:pt x="23" y="82"/>
                      </a:cubicBezTo>
                      <a:cubicBezTo>
                        <a:pt x="21" y="74"/>
                        <a:pt x="21" y="74"/>
                        <a:pt x="21" y="74"/>
                      </a:cubicBezTo>
                      <a:cubicBezTo>
                        <a:pt x="20" y="71"/>
                        <a:pt x="20" y="71"/>
                        <a:pt x="20" y="71"/>
                      </a:cubicBezTo>
                      <a:cubicBezTo>
                        <a:pt x="19" y="69"/>
                        <a:pt x="19" y="69"/>
                        <a:pt x="19" y="69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56"/>
                        <a:pt x="16" y="56"/>
                        <a:pt x="16" y="56"/>
                      </a:cubicBezTo>
                      <a:cubicBezTo>
                        <a:pt x="16" y="56"/>
                        <a:pt x="16" y="56"/>
                        <a:pt x="16" y="5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effectLst>
                      <a:outerShdw blurRad="266700" algn="ctr" rotWithShape="0">
                        <a:schemeClr val="bg1">
                          <a:alpha val="55000"/>
                        </a:scheme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6" name="组合 15"/>
            <p:cNvGrpSpPr/>
            <p:nvPr/>
          </p:nvGrpSpPr>
          <p:grpSpPr>
            <a:xfrm>
              <a:off x="5322643" y="4810453"/>
              <a:ext cx="585133" cy="636336"/>
              <a:chOff x="9926228" y="-2346339"/>
              <a:chExt cx="3317091" cy="3607360"/>
            </a:xfrm>
            <a:grpFill/>
          </p:grpSpPr>
          <p:sp>
            <p:nvSpPr>
              <p:cNvPr id="18" name="任意多边形 26"/>
              <p:cNvSpPr>
                <a:spLocks/>
              </p:cNvSpPr>
              <p:nvPr/>
            </p:nvSpPr>
            <p:spPr bwMode="auto">
              <a:xfrm>
                <a:off x="10062650" y="-2346339"/>
                <a:ext cx="3063207" cy="1920282"/>
              </a:xfrm>
              <a:custGeom>
                <a:avLst/>
                <a:gdLst>
                  <a:gd name="connsiteX0" fmla="*/ 473020 w 3063207"/>
                  <a:gd name="connsiteY0" fmla="*/ 1110566 h 1920282"/>
                  <a:gd name="connsiteX1" fmla="*/ 432202 w 3063207"/>
                  <a:gd name="connsiteY1" fmla="*/ 1328689 h 1920282"/>
                  <a:gd name="connsiteX2" fmla="*/ 1262177 w 3063207"/>
                  <a:gd name="connsiteY2" fmla="*/ 1533180 h 1920282"/>
                  <a:gd name="connsiteX3" fmla="*/ 2629595 w 3063207"/>
                  <a:gd name="connsiteY3" fmla="*/ 1328689 h 1920282"/>
                  <a:gd name="connsiteX4" fmla="*/ 2588776 w 3063207"/>
                  <a:gd name="connsiteY4" fmla="*/ 1110566 h 1920282"/>
                  <a:gd name="connsiteX5" fmla="*/ 1656755 w 3063207"/>
                  <a:gd name="connsiteY5" fmla="*/ 1301424 h 1920282"/>
                  <a:gd name="connsiteX6" fmla="*/ 473020 w 3063207"/>
                  <a:gd name="connsiteY6" fmla="*/ 1110566 h 1920282"/>
                  <a:gd name="connsiteX7" fmla="*/ 2297655 w 3063207"/>
                  <a:gd name="connsiteY7" fmla="*/ 261723 h 1920282"/>
                  <a:gd name="connsiteX8" fmla="*/ 1982484 w 3063207"/>
                  <a:gd name="connsiteY8" fmla="*/ 294555 h 1920282"/>
                  <a:gd name="connsiteX9" fmla="*/ 1113164 w 3063207"/>
                  <a:gd name="connsiteY9" fmla="*/ 301422 h 1920282"/>
                  <a:gd name="connsiteX10" fmla="*/ 2111524 w 3063207"/>
                  <a:gd name="connsiteY10" fmla="*/ 335756 h 1920282"/>
                  <a:gd name="connsiteX11" fmla="*/ 2403561 w 3063207"/>
                  <a:gd name="connsiteY11" fmla="*/ 267087 h 1920282"/>
                  <a:gd name="connsiteX12" fmla="*/ 2297655 w 3063207"/>
                  <a:gd name="connsiteY12" fmla="*/ 261723 h 1920282"/>
                  <a:gd name="connsiteX13" fmla="*/ 1613573 w 3063207"/>
                  <a:gd name="connsiteY13" fmla="*/ 1082 h 1920282"/>
                  <a:gd name="connsiteX14" fmla="*/ 2295539 w 3063207"/>
                  <a:gd name="connsiteY14" fmla="*/ 96765 h 1920282"/>
                  <a:gd name="connsiteX15" fmla="*/ 2472380 w 3063207"/>
                  <a:gd name="connsiteY15" fmla="*/ 239653 h 1920282"/>
                  <a:gd name="connsiteX16" fmla="*/ 2588008 w 3063207"/>
                  <a:gd name="connsiteY16" fmla="*/ 1049349 h 1920282"/>
                  <a:gd name="connsiteX17" fmla="*/ 2996103 w 3063207"/>
                  <a:gd name="connsiteY17" fmla="*/ 1267082 h 1920282"/>
                  <a:gd name="connsiteX18" fmla="*/ 3030111 w 3063207"/>
                  <a:gd name="connsiteY18" fmla="*/ 1532445 h 1920282"/>
                  <a:gd name="connsiteX19" fmla="*/ 2662825 w 3063207"/>
                  <a:gd name="connsiteY19" fmla="*/ 1763786 h 1920282"/>
                  <a:gd name="connsiteX20" fmla="*/ 1547363 w 3063207"/>
                  <a:gd name="connsiteY20" fmla="*/ 1920282 h 1920282"/>
                  <a:gd name="connsiteX21" fmla="*/ 527124 w 3063207"/>
                  <a:gd name="connsiteY21" fmla="*/ 1804611 h 1920282"/>
                  <a:gd name="connsiteX22" fmla="*/ 51012 w 3063207"/>
                  <a:gd name="connsiteY22" fmla="*/ 1552857 h 1920282"/>
                  <a:gd name="connsiteX23" fmla="*/ 51012 w 3063207"/>
                  <a:gd name="connsiteY23" fmla="*/ 1280690 h 1920282"/>
                  <a:gd name="connsiteX24" fmla="*/ 472711 w 3063207"/>
                  <a:gd name="connsiteY24" fmla="*/ 1049349 h 1920282"/>
                  <a:gd name="connsiteX25" fmla="*/ 595140 w 3063207"/>
                  <a:gd name="connsiteY25" fmla="*/ 239653 h 1920282"/>
                  <a:gd name="connsiteX26" fmla="*/ 751576 w 3063207"/>
                  <a:gd name="connsiteY26" fmla="*/ 96765 h 1920282"/>
                  <a:gd name="connsiteX27" fmla="*/ 1384125 w 3063207"/>
                  <a:gd name="connsiteY27" fmla="*/ 1507 h 1920282"/>
                  <a:gd name="connsiteX28" fmla="*/ 1613573 w 3063207"/>
                  <a:gd name="connsiteY28" fmla="*/ 1082 h 1920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063207" h="1920282">
                    <a:moveTo>
                      <a:pt x="473020" y="1110566"/>
                    </a:moveTo>
                    <a:cubicBezTo>
                      <a:pt x="459414" y="1185546"/>
                      <a:pt x="445808" y="1253709"/>
                      <a:pt x="432202" y="1328689"/>
                    </a:cubicBezTo>
                    <a:cubicBezTo>
                      <a:pt x="690719" y="1451384"/>
                      <a:pt x="976448" y="1505915"/>
                      <a:pt x="1262177" y="1533180"/>
                    </a:cubicBezTo>
                    <a:cubicBezTo>
                      <a:pt x="1724786" y="1574078"/>
                      <a:pt x="2207804" y="1519547"/>
                      <a:pt x="2629595" y="1328689"/>
                    </a:cubicBezTo>
                    <a:cubicBezTo>
                      <a:pt x="2615989" y="1253709"/>
                      <a:pt x="2602383" y="1178730"/>
                      <a:pt x="2588776" y="1110566"/>
                    </a:cubicBezTo>
                    <a:cubicBezTo>
                      <a:pt x="2296244" y="1240077"/>
                      <a:pt x="1976500" y="1287791"/>
                      <a:pt x="1656755" y="1301424"/>
                    </a:cubicBezTo>
                    <a:cubicBezTo>
                      <a:pt x="1255374" y="1315057"/>
                      <a:pt x="840386" y="1274159"/>
                      <a:pt x="473020" y="1110566"/>
                    </a:cubicBezTo>
                    <a:close/>
                    <a:moveTo>
                      <a:pt x="2297655" y="261723"/>
                    </a:moveTo>
                    <a:cubicBezTo>
                      <a:pt x="2192598" y="264942"/>
                      <a:pt x="2089451" y="289405"/>
                      <a:pt x="1982484" y="294555"/>
                    </a:cubicBezTo>
                    <a:cubicBezTo>
                      <a:pt x="1690447" y="328889"/>
                      <a:pt x="1398410" y="322022"/>
                      <a:pt x="1113164" y="301422"/>
                    </a:cubicBezTo>
                    <a:cubicBezTo>
                      <a:pt x="1439159" y="383824"/>
                      <a:pt x="1778737" y="370090"/>
                      <a:pt x="2111524" y="335756"/>
                    </a:cubicBezTo>
                    <a:cubicBezTo>
                      <a:pt x="2213397" y="328889"/>
                      <a:pt x="2322062" y="328889"/>
                      <a:pt x="2403561" y="267087"/>
                    </a:cubicBezTo>
                    <a:cubicBezTo>
                      <a:pt x="2367905" y="261937"/>
                      <a:pt x="2332674" y="260650"/>
                      <a:pt x="2297655" y="261723"/>
                    </a:cubicBezTo>
                    <a:close/>
                    <a:moveTo>
                      <a:pt x="1613573" y="1082"/>
                    </a:moveTo>
                    <a:cubicBezTo>
                      <a:pt x="1842807" y="6185"/>
                      <a:pt x="2071086" y="30425"/>
                      <a:pt x="2295539" y="96765"/>
                    </a:cubicBezTo>
                    <a:cubicBezTo>
                      <a:pt x="2363555" y="117178"/>
                      <a:pt x="2465579" y="151199"/>
                      <a:pt x="2472380" y="239653"/>
                    </a:cubicBezTo>
                    <a:cubicBezTo>
                      <a:pt x="2513190" y="511820"/>
                      <a:pt x="2547198" y="783986"/>
                      <a:pt x="2588008" y="1049349"/>
                    </a:cubicBezTo>
                    <a:cubicBezTo>
                      <a:pt x="2730841" y="1110586"/>
                      <a:pt x="2887278" y="1158215"/>
                      <a:pt x="2996103" y="1267082"/>
                    </a:cubicBezTo>
                    <a:cubicBezTo>
                      <a:pt x="3070921" y="1328320"/>
                      <a:pt x="3084524" y="1450795"/>
                      <a:pt x="3030111" y="1532445"/>
                    </a:cubicBezTo>
                    <a:cubicBezTo>
                      <a:pt x="2941690" y="1654920"/>
                      <a:pt x="2798857" y="1716157"/>
                      <a:pt x="2662825" y="1763786"/>
                    </a:cubicBezTo>
                    <a:cubicBezTo>
                      <a:pt x="2309142" y="1886261"/>
                      <a:pt x="1921451" y="1913478"/>
                      <a:pt x="1547363" y="1920282"/>
                    </a:cubicBezTo>
                    <a:cubicBezTo>
                      <a:pt x="1207283" y="1920282"/>
                      <a:pt x="860402" y="1893065"/>
                      <a:pt x="527124" y="1804611"/>
                    </a:cubicBezTo>
                    <a:cubicBezTo>
                      <a:pt x="357084" y="1756982"/>
                      <a:pt x="166639" y="1695745"/>
                      <a:pt x="51012" y="1552857"/>
                    </a:cubicBezTo>
                    <a:cubicBezTo>
                      <a:pt x="-17004" y="1471207"/>
                      <a:pt x="-17004" y="1348732"/>
                      <a:pt x="51012" y="1280690"/>
                    </a:cubicBezTo>
                    <a:cubicBezTo>
                      <a:pt x="166639" y="1158215"/>
                      <a:pt x="329877" y="1117390"/>
                      <a:pt x="472711" y="1049349"/>
                    </a:cubicBezTo>
                    <a:cubicBezTo>
                      <a:pt x="513520" y="783986"/>
                      <a:pt x="547528" y="511820"/>
                      <a:pt x="595140" y="239653"/>
                    </a:cubicBezTo>
                    <a:cubicBezTo>
                      <a:pt x="601941" y="151199"/>
                      <a:pt x="683560" y="123982"/>
                      <a:pt x="751576" y="96765"/>
                    </a:cubicBezTo>
                    <a:cubicBezTo>
                      <a:pt x="955624" y="35528"/>
                      <a:pt x="1173275" y="15115"/>
                      <a:pt x="1384125" y="1507"/>
                    </a:cubicBezTo>
                    <a:cubicBezTo>
                      <a:pt x="1460643" y="-194"/>
                      <a:pt x="1537161" y="-619"/>
                      <a:pt x="1613573" y="1082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任意多边形 27"/>
              <p:cNvSpPr>
                <a:spLocks/>
              </p:cNvSpPr>
              <p:nvPr/>
            </p:nvSpPr>
            <p:spPr bwMode="auto">
              <a:xfrm>
                <a:off x="10268199" y="-303027"/>
                <a:ext cx="2655802" cy="830437"/>
              </a:xfrm>
              <a:custGeom>
                <a:avLst/>
                <a:gdLst>
                  <a:gd name="connsiteX0" fmla="*/ 322120 w 2655802"/>
                  <a:gd name="connsiteY0" fmla="*/ 141312 h 830437"/>
                  <a:gd name="connsiteX1" fmla="*/ 267780 w 2655802"/>
                  <a:gd name="connsiteY1" fmla="*/ 291684 h 830437"/>
                  <a:gd name="connsiteX2" fmla="*/ 410424 w 2655802"/>
                  <a:gd name="connsiteY2" fmla="*/ 688117 h 830437"/>
                  <a:gd name="connsiteX3" fmla="*/ 872321 w 2655802"/>
                  <a:gd name="connsiteY3" fmla="*/ 729128 h 830437"/>
                  <a:gd name="connsiteX4" fmla="*/ 1082891 w 2655802"/>
                  <a:gd name="connsiteY4" fmla="*/ 503571 h 830437"/>
                  <a:gd name="connsiteX5" fmla="*/ 1096476 w 2655802"/>
                  <a:gd name="connsiteY5" fmla="*/ 237003 h 830437"/>
                  <a:gd name="connsiteX6" fmla="*/ 797602 w 2655802"/>
                  <a:gd name="connsiteY6" fmla="*/ 182323 h 830437"/>
                  <a:gd name="connsiteX7" fmla="*/ 322120 w 2655802"/>
                  <a:gd name="connsiteY7" fmla="*/ 141312 h 830437"/>
                  <a:gd name="connsiteX8" fmla="*/ 2368286 w 2655802"/>
                  <a:gd name="connsiteY8" fmla="*/ 134477 h 830437"/>
                  <a:gd name="connsiteX9" fmla="*/ 1709946 w 2655802"/>
                  <a:gd name="connsiteY9" fmla="*/ 195883 h 830437"/>
                  <a:gd name="connsiteX10" fmla="*/ 1533484 w 2655802"/>
                  <a:gd name="connsiteY10" fmla="*/ 298225 h 830437"/>
                  <a:gd name="connsiteX11" fmla="*/ 1648863 w 2655802"/>
                  <a:gd name="connsiteY11" fmla="*/ 646190 h 830437"/>
                  <a:gd name="connsiteX12" fmla="*/ 1995001 w 2655802"/>
                  <a:gd name="connsiteY12" fmla="*/ 734887 h 830437"/>
                  <a:gd name="connsiteX13" fmla="*/ 2327564 w 2655802"/>
                  <a:gd name="connsiteY13" fmla="*/ 598430 h 830437"/>
                  <a:gd name="connsiteX14" fmla="*/ 2368286 w 2655802"/>
                  <a:gd name="connsiteY14" fmla="*/ 134477 h 830437"/>
                  <a:gd name="connsiteX15" fmla="*/ 1702 w 2655802"/>
                  <a:gd name="connsiteY15" fmla="*/ 0 h 830437"/>
                  <a:gd name="connsiteX16" fmla="*/ 961261 w 2655802"/>
                  <a:gd name="connsiteY16" fmla="*/ 74876 h 830437"/>
                  <a:gd name="connsiteX17" fmla="*/ 1267504 w 2655802"/>
                  <a:gd name="connsiteY17" fmla="*/ 149751 h 830437"/>
                  <a:gd name="connsiteX18" fmla="*/ 1451249 w 2655802"/>
                  <a:gd name="connsiteY18" fmla="*/ 129330 h 830437"/>
                  <a:gd name="connsiteX19" fmla="*/ 1879988 w 2655802"/>
                  <a:gd name="connsiteY19" fmla="*/ 61262 h 830437"/>
                  <a:gd name="connsiteX20" fmla="*/ 2655802 w 2655802"/>
                  <a:gd name="connsiteY20" fmla="*/ 0 h 830437"/>
                  <a:gd name="connsiteX21" fmla="*/ 2648997 w 2655802"/>
                  <a:gd name="connsiteY21" fmla="*/ 149751 h 830437"/>
                  <a:gd name="connsiteX22" fmla="*/ 2506083 w 2655802"/>
                  <a:gd name="connsiteY22" fmla="*/ 340343 h 830437"/>
                  <a:gd name="connsiteX23" fmla="*/ 2288311 w 2655802"/>
                  <a:gd name="connsiteY23" fmla="*/ 775982 h 830437"/>
                  <a:gd name="connsiteX24" fmla="*/ 1730270 w 2655802"/>
                  <a:gd name="connsiteY24" fmla="*/ 810017 h 830437"/>
                  <a:gd name="connsiteX25" fmla="*/ 1444444 w 2655802"/>
                  <a:gd name="connsiteY25" fmla="*/ 517322 h 830437"/>
                  <a:gd name="connsiteX26" fmla="*/ 1294725 w 2655802"/>
                  <a:gd name="connsiteY26" fmla="*/ 353957 h 830437"/>
                  <a:gd name="connsiteX27" fmla="*/ 1097369 w 2655802"/>
                  <a:gd name="connsiteY27" fmla="*/ 701107 h 830437"/>
                  <a:gd name="connsiteX28" fmla="*/ 675435 w 2655802"/>
                  <a:gd name="connsiteY28" fmla="*/ 830437 h 830437"/>
                  <a:gd name="connsiteX29" fmla="*/ 287529 w 2655802"/>
                  <a:gd name="connsiteY29" fmla="*/ 721527 h 830437"/>
                  <a:gd name="connsiteX30" fmla="*/ 137810 w 2655802"/>
                  <a:gd name="connsiteY30" fmla="*/ 326729 h 830437"/>
                  <a:gd name="connsiteX31" fmla="*/ 8508 w 2655802"/>
                  <a:gd name="connsiteY31" fmla="*/ 149751 h 830437"/>
                  <a:gd name="connsiteX32" fmla="*/ 1702 w 2655802"/>
                  <a:gd name="connsiteY32" fmla="*/ 0 h 830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655802" h="830437">
                    <a:moveTo>
                      <a:pt x="322120" y="141312"/>
                    </a:moveTo>
                    <a:cubicBezTo>
                      <a:pt x="260987" y="148147"/>
                      <a:pt x="274572" y="243838"/>
                      <a:pt x="267780" y="291684"/>
                    </a:cubicBezTo>
                    <a:cubicBezTo>
                      <a:pt x="274572" y="428385"/>
                      <a:pt x="274572" y="606097"/>
                      <a:pt x="410424" y="688117"/>
                    </a:cubicBezTo>
                    <a:cubicBezTo>
                      <a:pt x="553069" y="749633"/>
                      <a:pt x="722883" y="742798"/>
                      <a:pt x="872321" y="729128"/>
                    </a:cubicBezTo>
                    <a:cubicBezTo>
                      <a:pt x="987795" y="708623"/>
                      <a:pt x="1042135" y="599262"/>
                      <a:pt x="1082891" y="503571"/>
                    </a:cubicBezTo>
                    <a:cubicBezTo>
                      <a:pt x="1116854" y="421550"/>
                      <a:pt x="1150817" y="319024"/>
                      <a:pt x="1096476" y="237003"/>
                    </a:cubicBezTo>
                    <a:cubicBezTo>
                      <a:pt x="1001380" y="195993"/>
                      <a:pt x="892698" y="195993"/>
                      <a:pt x="797602" y="182323"/>
                    </a:cubicBezTo>
                    <a:cubicBezTo>
                      <a:pt x="634580" y="175487"/>
                      <a:pt x="478350" y="134477"/>
                      <a:pt x="322120" y="141312"/>
                    </a:cubicBezTo>
                    <a:close/>
                    <a:moveTo>
                      <a:pt x="2368286" y="134477"/>
                    </a:moveTo>
                    <a:cubicBezTo>
                      <a:pt x="2144315" y="141300"/>
                      <a:pt x="1927130" y="182237"/>
                      <a:pt x="1709946" y="195883"/>
                    </a:cubicBezTo>
                    <a:cubicBezTo>
                      <a:pt x="1642076" y="209528"/>
                      <a:pt x="1547058" y="216351"/>
                      <a:pt x="1533484" y="298225"/>
                    </a:cubicBezTo>
                    <a:cubicBezTo>
                      <a:pt x="1519910" y="421036"/>
                      <a:pt x="1574206" y="543847"/>
                      <a:pt x="1648863" y="646190"/>
                    </a:cubicBezTo>
                    <a:cubicBezTo>
                      <a:pt x="1723520" y="755355"/>
                      <a:pt x="1879621" y="734887"/>
                      <a:pt x="1995001" y="734887"/>
                    </a:cubicBezTo>
                    <a:cubicBezTo>
                      <a:pt x="2117167" y="728064"/>
                      <a:pt x="2266481" y="721241"/>
                      <a:pt x="2327564" y="598430"/>
                    </a:cubicBezTo>
                    <a:cubicBezTo>
                      <a:pt x="2388647" y="455150"/>
                      <a:pt x="2395434" y="291402"/>
                      <a:pt x="2368286" y="134477"/>
                    </a:cubicBezTo>
                    <a:close/>
                    <a:moveTo>
                      <a:pt x="1702" y="0"/>
                    </a:moveTo>
                    <a:cubicBezTo>
                      <a:pt x="321555" y="6807"/>
                      <a:pt x="641408" y="54455"/>
                      <a:pt x="961261" y="74876"/>
                    </a:cubicBezTo>
                    <a:cubicBezTo>
                      <a:pt x="1070148" y="81682"/>
                      <a:pt x="1172228" y="115717"/>
                      <a:pt x="1267504" y="149751"/>
                    </a:cubicBezTo>
                    <a:cubicBezTo>
                      <a:pt x="1328752" y="183785"/>
                      <a:pt x="1396806" y="149751"/>
                      <a:pt x="1451249" y="129330"/>
                    </a:cubicBezTo>
                    <a:cubicBezTo>
                      <a:pt x="1587357" y="74876"/>
                      <a:pt x="1737075" y="74876"/>
                      <a:pt x="1879988" y="61262"/>
                    </a:cubicBezTo>
                    <a:cubicBezTo>
                      <a:pt x="2138593" y="40841"/>
                      <a:pt x="2397197" y="0"/>
                      <a:pt x="2655802" y="0"/>
                    </a:cubicBezTo>
                    <a:cubicBezTo>
                      <a:pt x="2655802" y="47648"/>
                      <a:pt x="2655802" y="102103"/>
                      <a:pt x="2648997" y="149751"/>
                    </a:cubicBezTo>
                    <a:cubicBezTo>
                      <a:pt x="2601359" y="211013"/>
                      <a:pt x="2519694" y="251854"/>
                      <a:pt x="2506083" y="340343"/>
                    </a:cubicBezTo>
                    <a:cubicBezTo>
                      <a:pt x="2465251" y="496901"/>
                      <a:pt x="2451641" y="694300"/>
                      <a:pt x="2288311" y="775982"/>
                    </a:cubicBezTo>
                    <a:cubicBezTo>
                      <a:pt x="2111371" y="837244"/>
                      <a:pt x="1914015" y="844051"/>
                      <a:pt x="1730270" y="810017"/>
                    </a:cubicBezTo>
                    <a:cubicBezTo>
                      <a:pt x="1587357" y="775982"/>
                      <a:pt x="1492081" y="646652"/>
                      <a:pt x="1444444" y="517322"/>
                    </a:cubicBezTo>
                    <a:cubicBezTo>
                      <a:pt x="1417222" y="449253"/>
                      <a:pt x="1390001" y="333536"/>
                      <a:pt x="1294725" y="353957"/>
                    </a:cubicBezTo>
                    <a:cubicBezTo>
                      <a:pt x="1206255" y="456060"/>
                      <a:pt x="1199450" y="605811"/>
                      <a:pt x="1097369" y="701107"/>
                    </a:cubicBezTo>
                    <a:cubicBezTo>
                      <a:pt x="995288" y="823630"/>
                      <a:pt x="818348" y="830437"/>
                      <a:pt x="675435" y="830437"/>
                    </a:cubicBezTo>
                    <a:cubicBezTo>
                      <a:pt x="539328" y="816824"/>
                      <a:pt x="389609" y="810017"/>
                      <a:pt x="287529" y="721527"/>
                    </a:cubicBezTo>
                    <a:cubicBezTo>
                      <a:pt x="185448" y="612618"/>
                      <a:pt x="178642" y="456060"/>
                      <a:pt x="137810" y="326729"/>
                    </a:cubicBezTo>
                    <a:cubicBezTo>
                      <a:pt x="124199" y="245047"/>
                      <a:pt x="49340" y="204206"/>
                      <a:pt x="8508" y="149751"/>
                    </a:cubicBezTo>
                    <a:cubicBezTo>
                      <a:pt x="-5103" y="102103"/>
                      <a:pt x="1702" y="47648"/>
                      <a:pt x="1702" y="0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任意多边形 28"/>
              <p:cNvSpPr/>
              <p:nvPr/>
            </p:nvSpPr>
            <p:spPr>
              <a:xfrm>
                <a:off x="9926228" y="843512"/>
                <a:ext cx="3317091" cy="417509"/>
              </a:xfrm>
              <a:custGeom>
                <a:avLst/>
                <a:gdLst/>
                <a:ahLst/>
                <a:cxnLst/>
                <a:rect l="l" t="t" r="r" b="b"/>
                <a:pathLst>
                  <a:path w="3317091" h="417509">
                    <a:moveTo>
                      <a:pt x="3169890" y="199765"/>
                    </a:moveTo>
                    <a:lnTo>
                      <a:pt x="3169890" y="379772"/>
                    </a:lnTo>
                    <a:lnTo>
                      <a:pt x="3202818" y="379772"/>
                    </a:lnTo>
                    <a:cubicBezTo>
                      <a:pt x="3218916" y="382699"/>
                      <a:pt x="3225502" y="375382"/>
                      <a:pt x="3222575" y="357820"/>
                    </a:cubicBezTo>
                    <a:lnTo>
                      <a:pt x="3222575" y="199765"/>
                    </a:lnTo>
                    <a:close/>
                    <a:moveTo>
                      <a:pt x="2906464" y="199765"/>
                    </a:moveTo>
                    <a:lnTo>
                      <a:pt x="2906464" y="379772"/>
                    </a:lnTo>
                    <a:lnTo>
                      <a:pt x="2937197" y="379772"/>
                    </a:lnTo>
                    <a:cubicBezTo>
                      <a:pt x="2953295" y="382699"/>
                      <a:pt x="2959881" y="375382"/>
                      <a:pt x="2956954" y="357820"/>
                    </a:cubicBezTo>
                    <a:lnTo>
                      <a:pt x="2956954" y="199765"/>
                    </a:lnTo>
                    <a:close/>
                    <a:moveTo>
                      <a:pt x="3075496" y="158056"/>
                    </a:moveTo>
                    <a:lnTo>
                      <a:pt x="3316969" y="158056"/>
                    </a:lnTo>
                    <a:lnTo>
                      <a:pt x="3316969" y="379772"/>
                    </a:lnTo>
                    <a:cubicBezTo>
                      <a:pt x="3318433" y="406115"/>
                      <a:pt x="3305261" y="418554"/>
                      <a:pt x="3277455" y="417091"/>
                    </a:cubicBezTo>
                    <a:lnTo>
                      <a:pt x="3075496" y="417091"/>
                    </a:lnTo>
                    <a:close/>
                    <a:moveTo>
                      <a:pt x="2812070" y="158056"/>
                    </a:moveTo>
                    <a:lnTo>
                      <a:pt x="3053543" y="158056"/>
                    </a:lnTo>
                    <a:lnTo>
                      <a:pt x="3053543" y="379772"/>
                    </a:lnTo>
                    <a:cubicBezTo>
                      <a:pt x="3055007" y="406115"/>
                      <a:pt x="3041104" y="418554"/>
                      <a:pt x="3011835" y="417091"/>
                    </a:cubicBezTo>
                    <a:lnTo>
                      <a:pt x="2812070" y="417091"/>
                    </a:lnTo>
                    <a:close/>
                    <a:moveTo>
                      <a:pt x="1312738" y="87809"/>
                    </a:moveTo>
                    <a:lnTo>
                      <a:pt x="1440061" y="87809"/>
                    </a:lnTo>
                    <a:lnTo>
                      <a:pt x="1286395" y="357820"/>
                    </a:lnTo>
                    <a:cubicBezTo>
                      <a:pt x="1280542" y="369528"/>
                      <a:pt x="1278346" y="376114"/>
                      <a:pt x="1279810" y="377577"/>
                    </a:cubicBezTo>
                    <a:cubicBezTo>
                      <a:pt x="1279810" y="379041"/>
                      <a:pt x="1284200" y="379772"/>
                      <a:pt x="1292981" y="379772"/>
                    </a:cubicBezTo>
                    <a:lnTo>
                      <a:pt x="1483965" y="379772"/>
                    </a:lnTo>
                    <a:cubicBezTo>
                      <a:pt x="1495673" y="379772"/>
                      <a:pt x="1501527" y="379041"/>
                      <a:pt x="1501527" y="377577"/>
                    </a:cubicBezTo>
                    <a:cubicBezTo>
                      <a:pt x="1502990" y="376114"/>
                      <a:pt x="1501527" y="369528"/>
                      <a:pt x="1497136" y="357820"/>
                    </a:cubicBezTo>
                    <a:lnTo>
                      <a:pt x="1459817" y="263426"/>
                    </a:lnTo>
                    <a:lnTo>
                      <a:pt x="1567383" y="263426"/>
                    </a:lnTo>
                    <a:lnTo>
                      <a:pt x="1613483" y="379772"/>
                    </a:lnTo>
                    <a:cubicBezTo>
                      <a:pt x="1623727" y="398798"/>
                      <a:pt x="1627385" y="409774"/>
                      <a:pt x="1624459" y="412701"/>
                    </a:cubicBezTo>
                    <a:cubicBezTo>
                      <a:pt x="1622995" y="415627"/>
                      <a:pt x="1610555" y="417091"/>
                      <a:pt x="1587140" y="417091"/>
                    </a:cubicBezTo>
                    <a:lnTo>
                      <a:pt x="1165659" y="417091"/>
                    </a:lnTo>
                    <a:cubicBezTo>
                      <a:pt x="1143707" y="417091"/>
                      <a:pt x="1132731" y="415627"/>
                      <a:pt x="1132731" y="412701"/>
                    </a:cubicBezTo>
                    <a:cubicBezTo>
                      <a:pt x="1129803" y="409774"/>
                      <a:pt x="1134194" y="398798"/>
                      <a:pt x="1145902" y="379772"/>
                    </a:cubicBezTo>
                    <a:close/>
                    <a:moveTo>
                      <a:pt x="799058" y="83418"/>
                    </a:moveTo>
                    <a:lnTo>
                      <a:pt x="921990" y="83418"/>
                    </a:lnTo>
                    <a:lnTo>
                      <a:pt x="941747" y="131713"/>
                    </a:lnTo>
                    <a:lnTo>
                      <a:pt x="1069069" y="83418"/>
                    </a:lnTo>
                    <a:lnTo>
                      <a:pt x="1069069" y="138299"/>
                    </a:lnTo>
                    <a:lnTo>
                      <a:pt x="961504" y="177812"/>
                    </a:lnTo>
                    <a:lnTo>
                      <a:pt x="1069069" y="417091"/>
                    </a:lnTo>
                    <a:lnTo>
                      <a:pt x="943942" y="417091"/>
                    </a:lnTo>
                    <a:close/>
                    <a:moveTo>
                      <a:pt x="722225" y="72442"/>
                    </a:moveTo>
                    <a:lnTo>
                      <a:pt x="722225" y="357820"/>
                    </a:lnTo>
                    <a:cubicBezTo>
                      <a:pt x="719298" y="375382"/>
                      <a:pt x="725884" y="382699"/>
                      <a:pt x="741982" y="379772"/>
                    </a:cubicBezTo>
                    <a:lnTo>
                      <a:pt x="783691" y="379772"/>
                    </a:lnTo>
                    <a:lnTo>
                      <a:pt x="783691" y="417091"/>
                    </a:lnTo>
                    <a:lnTo>
                      <a:pt x="647588" y="417091"/>
                    </a:lnTo>
                    <a:cubicBezTo>
                      <a:pt x="616855" y="420018"/>
                      <a:pt x="602952" y="407578"/>
                      <a:pt x="605879" y="379772"/>
                    </a:cubicBezTo>
                    <a:lnTo>
                      <a:pt x="605879" y="171227"/>
                    </a:lnTo>
                    <a:lnTo>
                      <a:pt x="564170" y="182203"/>
                    </a:lnTo>
                    <a:lnTo>
                      <a:pt x="564170" y="120737"/>
                    </a:lnTo>
                    <a:close/>
                    <a:moveTo>
                      <a:pt x="195374" y="70247"/>
                    </a:moveTo>
                    <a:lnTo>
                      <a:pt x="311720" y="70247"/>
                    </a:lnTo>
                    <a:lnTo>
                      <a:pt x="311720" y="94394"/>
                    </a:lnTo>
                    <a:lnTo>
                      <a:pt x="507094" y="94394"/>
                    </a:lnTo>
                    <a:lnTo>
                      <a:pt x="507094" y="379772"/>
                    </a:lnTo>
                    <a:cubicBezTo>
                      <a:pt x="510021" y="407578"/>
                      <a:pt x="496850" y="420018"/>
                      <a:pt x="467580" y="417091"/>
                    </a:cubicBezTo>
                    <a:lnTo>
                      <a:pt x="412700" y="417091"/>
                    </a:lnTo>
                    <a:lnTo>
                      <a:pt x="412700" y="138299"/>
                    </a:lnTo>
                    <a:lnTo>
                      <a:pt x="311720" y="138299"/>
                    </a:lnTo>
                    <a:lnTo>
                      <a:pt x="311720" y="417091"/>
                    </a:lnTo>
                    <a:lnTo>
                      <a:pt x="195374" y="417091"/>
                    </a:lnTo>
                    <a:lnTo>
                      <a:pt x="195374" y="138299"/>
                    </a:lnTo>
                    <a:lnTo>
                      <a:pt x="96589" y="138299"/>
                    </a:lnTo>
                    <a:lnTo>
                      <a:pt x="96589" y="417091"/>
                    </a:lnTo>
                    <a:lnTo>
                      <a:pt x="0" y="417091"/>
                    </a:lnTo>
                    <a:lnTo>
                      <a:pt x="0" y="94394"/>
                    </a:lnTo>
                    <a:lnTo>
                      <a:pt x="195374" y="94394"/>
                    </a:lnTo>
                    <a:close/>
                    <a:moveTo>
                      <a:pt x="2917440" y="41709"/>
                    </a:moveTo>
                    <a:lnTo>
                      <a:pt x="2917440" y="105370"/>
                    </a:lnTo>
                    <a:lnTo>
                      <a:pt x="3202818" y="105370"/>
                    </a:lnTo>
                    <a:cubicBezTo>
                      <a:pt x="3208672" y="105370"/>
                      <a:pt x="3211599" y="101712"/>
                      <a:pt x="3211599" y="94394"/>
                    </a:cubicBezTo>
                    <a:lnTo>
                      <a:pt x="3211599" y="41709"/>
                    </a:lnTo>
                    <a:close/>
                    <a:moveTo>
                      <a:pt x="2812070" y="0"/>
                    </a:moveTo>
                    <a:lnTo>
                      <a:pt x="3316969" y="0"/>
                    </a:lnTo>
                    <a:lnTo>
                      <a:pt x="3316969" y="100980"/>
                    </a:lnTo>
                    <a:cubicBezTo>
                      <a:pt x="3318433" y="133176"/>
                      <a:pt x="3306725" y="148543"/>
                      <a:pt x="3281846" y="147079"/>
                    </a:cubicBezTo>
                    <a:lnTo>
                      <a:pt x="2812070" y="147079"/>
                    </a:lnTo>
                    <a:close/>
                    <a:moveTo>
                      <a:pt x="2410345" y="0"/>
                    </a:moveTo>
                    <a:lnTo>
                      <a:pt x="2511325" y="0"/>
                    </a:lnTo>
                    <a:lnTo>
                      <a:pt x="2506935" y="21952"/>
                    </a:lnTo>
                    <a:lnTo>
                      <a:pt x="2754994" y="21952"/>
                    </a:lnTo>
                    <a:lnTo>
                      <a:pt x="2754994" y="63661"/>
                    </a:lnTo>
                    <a:lnTo>
                      <a:pt x="2520106" y="63661"/>
                    </a:lnTo>
                    <a:lnTo>
                      <a:pt x="2520106" y="125127"/>
                    </a:lnTo>
                    <a:lnTo>
                      <a:pt x="2754994" y="125127"/>
                    </a:lnTo>
                    <a:lnTo>
                      <a:pt x="2754994" y="166836"/>
                    </a:lnTo>
                    <a:lnTo>
                      <a:pt x="2520106" y="166836"/>
                    </a:lnTo>
                    <a:lnTo>
                      <a:pt x="2520106" y="324892"/>
                    </a:lnTo>
                    <a:lnTo>
                      <a:pt x="2754994" y="324892"/>
                    </a:lnTo>
                    <a:lnTo>
                      <a:pt x="2754994" y="366601"/>
                    </a:lnTo>
                    <a:lnTo>
                      <a:pt x="2520106" y="366601"/>
                    </a:lnTo>
                    <a:lnTo>
                      <a:pt x="2520106" y="417091"/>
                    </a:lnTo>
                    <a:lnTo>
                      <a:pt x="2414736" y="417091"/>
                    </a:lnTo>
                    <a:lnTo>
                      <a:pt x="2414736" y="63661"/>
                    </a:lnTo>
                    <a:lnTo>
                      <a:pt x="2394979" y="63661"/>
                    </a:lnTo>
                    <a:close/>
                    <a:moveTo>
                      <a:pt x="2381808" y="0"/>
                    </a:moveTo>
                    <a:lnTo>
                      <a:pt x="2381808" y="417091"/>
                    </a:lnTo>
                    <a:lnTo>
                      <a:pt x="2274242" y="417091"/>
                    </a:lnTo>
                    <a:lnTo>
                      <a:pt x="2274242" y="52685"/>
                    </a:lnTo>
                    <a:lnTo>
                      <a:pt x="2250095" y="54880"/>
                    </a:lnTo>
                    <a:lnTo>
                      <a:pt x="2250095" y="13171"/>
                    </a:lnTo>
                    <a:close/>
                    <a:moveTo>
                      <a:pt x="1685925" y="0"/>
                    </a:moveTo>
                    <a:lnTo>
                      <a:pt x="2193019" y="0"/>
                    </a:lnTo>
                    <a:lnTo>
                      <a:pt x="2193019" y="63661"/>
                    </a:lnTo>
                    <a:lnTo>
                      <a:pt x="2074478" y="96590"/>
                    </a:lnTo>
                    <a:lnTo>
                      <a:pt x="2074478" y="144884"/>
                    </a:lnTo>
                    <a:lnTo>
                      <a:pt x="2193019" y="144884"/>
                    </a:lnTo>
                    <a:lnTo>
                      <a:pt x="2193019" y="186593"/>
                    </a:lnTo>
                    <a:lnTo>
                      <a:pt x="2074478" y="186593"/>
                    </a:lnTo>
                    <a:lnTo>
                      <a:pt x="2074478" y="379772"/>
                    </a:lnTo>
                    <a:cubicBezTo>
                      <a:pt x="2075941" y="406115"/>
                      <a:pt x="2062038" y="418554"/>
                      <a:pt x="2032769" y="417091"/>
                    </a:cubicBezTo>
                    <a:lnTo>
                      <a:pt x="1775929" y="417091"/>
                    </a:lnTo>
                    <a:lnTo>
                      <a:pt x="1775929" y="379772"/>
                    </a:lnTo>
                    <a:lnTo>
                      <a:pt x="1931789" y="379772"/>
                    </a:lnTo>
                    <a:cubicBezTo>
                      <a:pt x="1946423" y="382699"/>
                      <a:pt x="1952277" y="376114"/>
                      <a:pt x="1949350" y="360015"/>
                    </a:cubicBezTo>
                    <a:lnTo>
                      <a:pt x="1949350" y="186593"/>
                    </a:lnTo>
                    <a:lnTo>
                      <a:pt x="1685925" y="186593"/>
                    </a:lnTo>
                    <a:lnTo>
                      <a:pt x="1685925" y="144884"/>
                    </a:lnTo>
                    <a:lnTo>
                      <a:pt x="1949350" y="144884"/>
                    </a:lnTo>
                    <a:lnTo>
                      <a:pt x="1949350" y="63661"/>
                    </a:lnTo>
                    <a:lnTo>
                      <a:pt x="2010817" y="41709"/>
                    </a:lnTo>
                    <a:lnTo>
                      <a:pt x="1685925" y="41709"/>
                    </a:lnTo>
                    <a:close/>
                    <a:moveTo>
                      <a:pt x="1176635" y="0"/>
                    </a:moveTo>
                    <a:lnTo>
                      <a:pt x="1569578" y="0"/>
                    </a:lnTo>
                    <a:lnTo>
                      <a:pt x="1580554" y="41709"/>
                    </a:lnTo>
                    <a:lnTo>
                      <a:pt x="1631044" y="208546"/>
                    </a:lnTo>
                    <a:lnTo>
                      <a:pt x="1523479" y="208546"/>
                    </a:lnTo>
                    <a:lnTo>
                      <a:pt x="1470794" y="41709"/>
                    </a:lnTo>
                    <a:lnTo>
                      <a:pt x="1286395" y="41709"/>
                    </a:lnTo>
                    <a:lnTo>
                      <a:pt x="1231515" y="208546"/>
                    </a:lnTo>
                    <a:lnTo>
                      <a:pt x="1126145" y="208546"/>
                    </a:lnTo>
                    <a:lnTo>
                      <a:pt x="1176635" y="41709"/>
                    </a:lnTo>
                    <a:close/>
                    <a:moveTo>
                      <a:pt x="748568" y="0"/>
                    </a:moveTo>
                    <a:lnTo>
                      <a:pt x="864914" y="0"/>
                    </a:lnTo>
                    <a:lnTo>
                      <a:pt x="873695" y="21952"/>
                    </a:lnTo>
                    <a:lnTo>
                      <a:pt x="1069069" y="21952"/>
                    </a:lnTo>
                    <a:lnTo>
                      <a:pt x="1069069" y="63661"/>
                    </a:lnTo>
                    <a:lnTo>
                      <a:pt x="564170" y="63661"/>
                    </a:lnTo>
                    <a:lnTo>
                      <a:pt x="564170" y="21952"/>
                    </a:lnTo>
                    <a:lnTo>
                      <a:pt x="759544" y="21952"/>
                    </a:lnTo>
                    <a:close/>
                    <a:moveTo>
                      <a:pt x="72442" y="0"/>
                    </a:moveTo>
                    <a:lnTo>
                      <a:pt x="188788" y="0"/>
                    </a:lnTo>
                    <a:lnTo>
                      <a:pt x="171226" y="21952"/>
                    </a:lnTo>
                    <a:lnTo>
                      <a:pt x="507094" y="21952"/>
                    </a:lnTo>
                    <a:lnTo>
                      <a:pt x="507094" y="63661"/>
                    </a:lnTo>
                    <a:lnTo>
                      <a:pt x="136103" y="63661"/>
                    </a:lnTo>
                    <a:lnTo>
                      <a:pt x="116346" y="90004"/>
                    </a:lnTo>
                    <a:lnTo>
                      <a:pt x="0" y="90004"/>
                    </a:lnTo>
                    <a:lnTo>
                      <a:pt x="21952" y="63661"/>
                    </a:lnTo>
                    <a:lnTo>
                      <a:pt x="0" y="63661"/>
                    </a:lnTo>
                    <a:lnTo>
                      <a:pt x="0" y="21952"/>
                    </a:lnTo>
                    <a:lnTo>
                      <a:pt x="54880" y="219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直接连接符 16"/>
            <p:cNvCxnSpPr/>
            <p:nvPr/>
          </p:nvCxnSpPr>
          <p:spPr>
            <a:xfrm>
              <a:off x="6047476" y="4647262"/>
              <a:ext cx="0" cy="821492"/>
            </a:xfrm>
            <a:prstGeom prst="line">
              <a:avLst/>
            </a:prstGeom>
            <a:grpFill/>
            <a:ln>
              <a:solidFill>
                <a:srgbClr val="FE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4509141"/>
      </p:ext>
    </p:extLst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</p:cTn>
                        </p:par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4"/>
          </p:nvPr>
        </p:nvSpPr>
        <p:spPr>
          <a:xfrm>
            <a:off x="0" y="680107"/>
            <a:ext cx="12191999" cy="535531"/>
          </a:xfrm>
        </p:spPr>
        <p:txBody>
          <a:bodyPr/>
          <a:lstStyle/>
          <a:p>
            <a:r>
              <a:rPr lang="en-US" altLang="zh-CN" dirty="0"/>
              <a:t>《55-PPT </a:t>
            </a:r>
            <a:r>
              <a:rPr lang="zh-CN" altLang="en-US" dirty="0"/>
              <a:t>快速制作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/>
          </p:nvPr>
        </p:nvSpPr>
        <p:spPr>
          <a:xfrm>
            <a:off x="0" y="1237336"/>
            <a:ext cx="12191999" cy="313932"/>
          </a:xfrm>
        </p:spPr>
        <p:txBody>
          <a:bodyPr/>
          <a:lstStyle/>
          <a:p>
            <a:r>
              <a:rPr lang="zh-CN" altLang="en-US" dirty="0"/>
              <a:t>公子</a:t>
            </a:r>
            <a:r>
              <a:rPr lang="en-US" altLang="zh-CN" dirty="0"/>
              <a:t>PPT</a:t>
            </a:r>
            <a:r>
              <a:rPr lang="zh-CN" altLang="en-US" dirty="0"/>
              <a:t>技能分享第九篇</a:t>
            </a: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" r="185"/>
          <a:stretch>
            <a:fillRect/>
          </a:stretch>
        </p:blipFill>
        <p:spPr/>
      </p:pic>
      <p:sp>
        <p:nvSpPr>
          <p:cNvPr id="11" name="TextBox 19"/>
          <p:cNvSpPr txBox="1"/>
          <p:nvPr/>
        </p:nvSpPr>
        <p:spPr>
          <a:xfrm>
            <a:off x="6021859" y="2689079"/>
            <a:ext cx="5655791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无论做什么工作，我们都希望能够高效快速。这份作品，正是从制作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/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的效率方面来进行探讨。特别本作品还专门讲解了母版操作的相关技能。</a:t>
            </a:r>
          </a:p>
        </p:txBody>
      </p:sp>
    </p:spTree>
    <p:extLst>
      <p:ext uri="{BB962C8B-B14F-4D97-AF65-F5344CB8AC3E}">
        <p14:creationId xmlns:p14="http://schemas.microsoft.com/office/powerpoint/2010/main" val="134984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4"/>
          </p:nvPr>
        </p:nvSpPr>
        <p:spPr>
          <a:xfrm>
            <a:off x="0" y="680107"/>
            <a:ext cx="12191999" cy="535531"/>
          </a:xfrm>
        </p:spPr>
        <p:txBody>
          <a:bodyPr/>
          <a:lstStyle/>
          <a:p>
            <a:r>
              <a:rPr lang="en-US" altLang="zh-CN" dirty="0"/>
              <a:t>《56-</a:t>
            </a:r>
            <a:r>
              <a:rPr lang="zh-CN" altLang="en-US" dirty="0"/>
              <a:t>探讨全图 </a:t>
            </a:r>
            <a:r>
              <a:rPr lang="en-US" altLang="zh-CN" dirty="0"/>
              <a:t>PPT》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公子</a:t>
            </a:r>
            <a:r>
              <a:rPr lang="en-US" altLang="zh-CN" dirty="0"/>
              <a:t>PPT</a:t>
            </a:r>
            <a:r>
              <a:rPr lang="zh-CN" altLang="en-US" dirty="0"/>
              <a:t>技能分享第十篇</a:t>
            </a: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" r="185"/>
          <a:stretch>
            <a:fillRect/>
          </a:stretch>
        </p:blipFill>
        <p:spPr/>
      </p:pic>
      <p:sp>
        <p:nvSpPr>
          <p:cNvPr id="11" name="TextBox 19"/>
          <p:cNvSpPr txBox="1"/>
          <p:nvPr/>
        </p:nvSpPr>
        <p:spPr>
          <a:xfrm>
            <a:off x="6021859" y="2689079"/>
            <a:ext cx="5655791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全图型作品，不仅是很炫很酷，更重要的是，她将表达做到了极致。学习全图型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/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的制作，除了对全图型作品进行临摹之外，不妨来看看公子的总结和讲解。</a:t>
            </a:r>
          </a:p>
        </p:txBody>
      </p:sp>
    </p:spTree>
    <p:extLst>
      <p:ext uri="{BB962C8B-B14F-4D97-AF65-F5344CB8AC3E}">
        <p14:creationId xmlns:p14="http://schemas.microsoft.com/office/powerpoint/2010/main" val="257854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《68-</a:t>
            </a:r>
            <a:r>
              <a:rPr lang="zh-CN" altLang="en-US" dirty="0"/>
              <a:t>揭秘</a:t>
            </a:r>
            <a:r>
              <a:rPr lang="en-US" altLang="zh-CN" dirty="0"/>
              <a:t>PPT</a:t>
            </a:r>
            <a:r>
              <a:rPr lang="zh-CN" altLang="en-US" dirty="0"/>
              <a:t>真相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公子</a:t>
            </a:r>
            <a:r>
              <a:rPr lang="en-US" altLang="zh-CN" dirty="0"/>
              <a:t>PPT</a:t>
            </a:r>
            <a:r>
              <a:rPr lang="zh-CN" altLang="en-US" dirty="0"/>
              <a:t>技能分享第十一篇</a:t>
            </a: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" r="185"/>
          <a:stretch>
            <a:fillRect/>
          </a:stretch>
        </p:blipFill>
        <p:spPr/>
      </p:pic>
      <p:sp>
        <p:nvSpPr>
          <p:cNvPr id="11" name="TextBox 19"/>
          <p:cNvSpPr txBox="1"/>
          <p:nvPr/>
        </p:nvSpPr>
        <p:spPr>
          <a:xfrm>
            <a:off x="6021859" y="2689079"/>
            <a:ext cx="5655791" cy="149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布衣公子由浅入深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/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系列新教程第一篇，经过多年的实践与潜心钻研，公子从表达、审美、技能等方面阐述对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/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的理解。</a:t>
            </a:r>
          </a:p>
        </p:txBody>
      </p:sp>
    </p:spTree>
    <p:extLst>
      <p:ext uri="{BB962C8B-B14F-4D97-AF65-F5344CB8AC3E}">
        <p14:creationId xmlns:p14="http://schemas.microsoft.com/office/powerpoint/2010/main" val="298777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《69-PPT</a:t>
            </a:r>
            <a:r>
              <a:rPr lang="zh-CN" altLang="en-US" dirty="0"/>
              <a:t>小白起步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公子</a:t>
            </a:r>
            <a:r>
              <a:rPr lang="en-US" altLang="zh-CN" dirty="0"/>
              <a:t>PPT</a:t>
            </a:r>
            <a:r>
              <a:rPr lang="zh-CN" altLang="en-US" dirty="0"/>
              <a:t>技能分享第十二篇</a:t>
            </a: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" r="185"/>
          <a:stretch>
            <a:fillRect/>
          </a:stretch>
        </p:blipFill>
        <p:spPr/>
      </p:pic>
      <p:sp>
        <p:nvSpPr>
          <p:cNvPr id="11" name="TextBox 19"/>
          <p:cNvSpPr txBox="1"/>
          <p:nvPr/>
        </p:nvSpPr>
        <p:spPr>
          <a:xfrm>
            <a:off x="6021859" y="2689079"/>
            <a:ext cx="5655791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从认识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/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软件开始，学习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/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的基础操作，学会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/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的素材搜集。虽是针对小白的起步课程，却也集合了公子日常最宝贵的各种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/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技巧、经验、宝典、秘笈！</a:t>
            </a:r>
          </a:p>
        </p:txBody>
      </p:sp>
    </p:spTree>
    <p:extLst>
      <p:ext uri="{BB962C8B-B14F-4D97-AF65-F5344CB8AC3E}">
        <p14:creationId xmlns:p14="http://schemas.microsoft.com/office/powerpoint/2010/main" val="220127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《70-PPT</a:t>
            </a:r>
            <a:r>
              <a:rPr lang="zh-CN" altLang="en-US" dirty="0"/>
              <a:t>菜鸟进阶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/>
          </p:nvPr>
        </p:nvSpPr>
        <p:spPr>
          <a:xfrm>
            <a:off x="0" y="1237336"/>
            <a:ext cx="12191999" cy="313932"/>
          </a:xfrm>
        </p:spPr>
        <p:txBody>
          <a:bodyPr/>
          <a:lstStyle/>
          <a:p>
            <a:r>
              <a:rPr lang="zh-CN" altLang="en-US" dirty="0"/>
              <a:t>公子</a:t>
            </a:r>
            <a:r>
              <a:rPr lang="en-US" altLang="zh-CN" dirty="0"/>
              <a:t>PPT</a:t>
            </a:r>
            <a:r>
              <a:rPr lang="zh-CN" altLang="en-US" dirty="0"/>
              <a:t>技能分享第十三篇</a:t>
            </a: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" r="185"/>
          <a:stretch>
            <a:fillRect/>
          </a:stretch>
        </p:blipFill>
        <p:spPr/>
      </p:pic>
      <p:sp>
        <p:nvSpPr>
          <p:cNvPr id="11" name="TextBox 19"/>
          <p:cNvSpPr txBox="1"/>
          <p:nvPr/>
        </p:nvSpPr>
        <p:spPr>
          <a:xfrm>
            <a:off x="6021859" y="2689079"/>
            <a:ext cx="565579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按照学会套用、学会模仿、学会优化、学会整理这个由易到难的任务阶梯，看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/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菜鸟是如何一步步打怪升级的。</a:t>
            </a:r>
          </a:p>
        </p:txBody>
      </p:sp>
    </p:spTree>
    <p:extLst>
      <p:ext uri="{BB962C8B-B14F-4D97-AF65-F5344CB8AC3E}">
        <p14:creationId xmlns:p14="http://schemas.microsoft.com/office/powerpoint/2010/main" val="314694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4"/>
          </p:nvPr>
        </p:nvSpPr>
        <p:spPr>
          <a:xfrm>
            <a:off x="0" y="680107"/>
            <a:ext cx="12191999" cy="535531"/>
          </a:xfrm>
        </p:spPr>
        <p:txBody>
          <a:bodyPr/>
          <a:lstStyle/>
          <a:p>
            <a:r>
              <a:rPr lang="en-US" altLang="zh-CN" dirty="0"/>
              <a:t>《71-PPT</a:t>
            </a:r>
            <a:r>
              <a:rPr lang="zh-CN" altLang="en-US" dirty="0"/>
              <a:t>达人之旅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/>
          </p:nvPr>
        </p:nvSpPr>
        <p:spPr>
          <a:xfrm>
            <a:off x="0" y="1237336"/>
            <a:ext cx="12191999" cy="313932"/>
          </a:xfrm>
        </p:spPr>
        <p:txBody>
          <a:bodyPr/>
          <a:lstStyle/>
          <a:p>
            <a:r>
              <a:rPr lang="zh-CN" altLang="en-US" dirty="0"/>
              <a:t>公子</a:t>
            </a:r>
            <a:r>
              <a:rPr lang="en-US" altLang="zh-CN" dirty="0"/>
              <a:t>PPT</a:t>
            </a:r>
            <a:r>
              <a:rPr lang="zh-CN" altLang="en-US" dirty="0"/>
              <a:t>技能分享第十四篇</a:t>
            </a:r>
          </a:p>
        </p:txBody>
      </p:sp>
      <p:sp>
        <p:nvSpPr>
          <p:cNvPr id="4" name="矩形 3"/>
          <p:cNvSpPr/>
          <p:nvPr/>
        </p:nvSpPr>
        <p:spPr>
          <a:xfrm>
            <a:off x="864619" y="2910959"/>
            <a:ext cx="43011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ffectLst>
                  <a:outerShdw blurRad="76200" dist="76200" dir="2700000" algn="tl">
                    <a:srgbClr val="000000">
                      <a:alpha val="36000"/>
                    </a:srgbClr>
                  </a:outerShdw>
                </a:effectLst>
              </a:rPr>
              <a:t>PPT</a:t>
            </a:r>
            <a:r>
              <a:rPr lang="zh-CN" altLang="en-US" sz="5400" b="1" dirty="0">
                <a:solidFill>
                  <a:schemeClr val="bg1"/>
                </a:solidFill>
                <a:effectLst>
                  <a:outerShdw blurRad="76200" dist="76200" dir="2700000" algn="tl">
                    <a:srgbClr val="000000">
                      <a:alpha val="36000"/>
                    </a:srgbClr>
                  </a:outerShdw>
                </a:effectLst>
              </a:rPr>
              <a:t>达人之旅</a:t>
            </a:r>
          </a:p>
        </p:txBody>
      </p:sp>
      <p:sp>
        <p:nvSpPr>
          <p:cNvPr id="9" name="矩形 8"/>
          <p:cNvSpPr/>
          <p:nvPr/>
        </p:nvSpPr>
        <p:spPr>
          <a:xfrm>
            <a:off x="1544291" y="3835063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公子</a:t>
            </a:r>
            <a:r>
              <a:rPr lang="en-US" altLang="zh-CN" dirty="0">
                <a:solidFill>
                  <a:schemeClr val="bg1"/>
                </a:solidFill>
              </a:rPr>
              <a:t>PPT</a:t>
            </a:r>
            <a:r>
              <a:rPr lang="zh-CN" altLang="en-US" dirty="0">
                <a:solidFill>
                  <a:schemeClr val="bg1"/>
                </a:solidFill>
              </a:rPr>
              <a:t>技能分享第十四篇</a:t>
            </a:r>
          </a:p>
        </p:txBody>
      </p:sp>
      <p:sp>
        <p:nvSpPr>
          <p:cNvPr id="12" name="TextBox 19"/>
          <p:cNvSpPr txBox="1"/>
          <p:nvPr/>
        </p:nvSpPr>
        <p:spPr>
          <a:xfrm>
            <a:off x="6021859" y="2689079"/>
            <a:ext cx="565579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本作品重点介绍模板设计、图表设计、排版布局等高阶技巧，是成为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/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达人的必备技能，目前课件正在开发中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/>
              </a:rPr>
              <a:t>……</a:t>
            </a:r>
            <a:endParaRPr lang="zh-CN" altLang="en-US" sz="2400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6603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4"/>
          </p:nvPr>
        </p:nvSpPr>
        <p:spPr>
          <a:xfrm>
            <a:off x="0" y="680107"/>
            <a:ext cx="12191999" cy="535531"/>
          </a:xfrm>
        </p:spPr>
        <p:txBody>
          <a:bodyPr/>
          <a:lstStyle/>
          <a:p>
            <a:r>
              <a:rPr lang="en-US" altLang="zh-CN" dirty="0"/>
              <a:t>《72-PPT</a:t>
            </a:r>
            <a:r>
              <a:rPr lang="zh-CN" altLang="en-US" dirty="0"/>
              <a:t>大神之路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/>
          </p:nvPr>
        </p:nvSpPr>
        <p:spPr>
          <a:xfrm>
            <a:off x="0" y="1237336"/>
            <a:ext cx="12191999" cy="313932"/>
          </a:xfrm>
        </p:spPr>
        <p:txBody>
          <a:bodyPr/>
          <a:lstStyle/>
          <a:p>
            <a:r>
              <a:rPr lang="zh-CN" altLang="en-US" dirty="0"/>
              <a:t>公子</a:t>
            </a:r>
            <a:r>
              <a:rPr lang="en-US" altLang="zh-CN" dirty="0"/>
              <a:t>PPT</a:t>
            </a:r>
            <a:r>
              <a:rPr lang="zh-CN" altLang="en-US" dirty="0"/>
              <a:t>技能分享第十五篇</a:t>
            </a:r>
          </a:p>
        </p:txBody>
      </p:sp>
      <p:sp>
        <p:nvSpPr>
          <p:cNvPr id="4" name="矩形 3"/>
          <p:cNvSpPr/>
          <p:nvPr/>
        </p:nvSpPr>
        <p:spPr>
          <a:xfrm>
            <a:off x="864618" y="2910959"/>
            <a:ext cx="43011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ffectLst>
                  <a:outerShdw blurRad="76200" dist="76200" dir="2700000" algn="tl">
                    <a:srgbClr val="000000">
                      <a:alpha val="36000"/>
                    </a:srgbClr>
                  </a:outerShdw>
                </a:effectLst>
              </a:rPr>
              <a:t>PPT</a:t>
            </a:r>
            <a:r>
              <a:rPr lang="zh-CN" altLang="en-US" sz="5400" b="1" dirty="0">
                <a:solidFill>
                  <a:schemeClr val="bg1"/>
                </a:solidFill>
                <a:effectLst>
                  <a:outerShdw blurRad="76200" dist="76200" dir="2700000" algn="tl">
                    <a:srgbClr val="000000">
                      <a:alpha val="36000"/>
                    </a:srgbClr>
                  </a:outerShdw>
                </a:effectLst>
              </a:rPr>
              <a:t>大神之路</a:t>
            </a:r>
          </a:p>
        </p:txBody>
      </p:sp>
      <p:sp>
        <p:nvSpPr>
          <p:cNvPr id="5" name="矩形 4"/>
          <p:cNvSpPr/>
          <p:nvPr/>
        </p:nvSpPr>
        <p:spPr>
          <a:xfrm>
            <a:off x="1544291" y="3835063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公子</a:t>
            </a:r>
            <a:r>
              <a:rPr lang="en-US" altLang="zh-CN" dirty="0">
                <a:solidFill>
                  <a:schemeClr val="bg1"/>
                </a:solidFill>
              </a:rPr>
              <a:t>PPT</a:t>
            </a:r>
            <a:r>
              <a:rPr lang="zh-CN" altLang="en-US" dirty="0">
                <a:solidFill>
                  <a:schemeClr val="bg1"/>
                </a:solidFill>
              </a:rPr>
              <a:t>技能分享第十五篇</a:t>
            </a:r>
          </a:p>
        </p:txBody>
      </p:sp>
      <p:sp>
        <p:nvSpPr>
          <p:cNvPr id="6" name="TextBox 19"/>
          <p:cNvSpPr txBox="1"/>
          <p:nvPr/>
        </p:nvSpPr>
        <p:spPr>
          <a:xfrm>
            <a:off x="6021859" y="2689079"/>
            <a:ext cx="5655791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本作品将从对辅助软件和插件的使用、矢量素材的运用及风格化作品的设计等方面，来走一走大神的养成之路。本作品目前正在开发中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/>
              </a:rPr>
              <a:t>……</a:t>
            </a:r>
            <a:endParaRPr lang="zh-CN" altLang="en-US" sz="2400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75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Rectangle 5"/>
          <p:cNvSpPr>
            <a:spLocks noChangeArrowheads="1"/>
          </p:cNvSpPr>
          <p:nvPr/>
        </p:nvSpPr>
        <p:spPr bwMode="auto">
          <a:xfrm>
            <a:off x="6107450" y="1"/>
            <a:ext cx="6084550" cy="6857999"/>
          </a:xfrm>
          <a:prstGeom prst="rect">
            <a:avLst/>
          </a:prstGeom>
          <a:solidFill>
            <a:srgbClr val="0FB4D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6" name="矩形 555"/>
          <p:cNvSpPr/>
          <p:nvPr/>
        </p:nvSpPr>
        <p:spPr bwMode="auto">
          <a:xfrm>
            <a:off x="1490500" y="5188659"/>
            <a:ext cx="3265288" cy="57606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>
            <a:noFill/>
            <a:round/>
            <a:headEnd type="oval" w="med" len="med"/>
            <a:tailEnd/>
          </a:ln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57" name="图片 55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0500" y="1673152"/>
            <a:ext cx="3265288" cy="32652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58" name="文本框 557"/>
          <p:cNvSpPr txBox="1"/>
          <p:nvPr/>
        </p:nvSpPr>
        <p:spPr>
          <a:xfrm>
            <a:off x="1490500" y="5219377"/>
            <a:ext cx="3265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892"/>
            <a:r>
              <a:rPr lang="zh-CN" altLang="en-US" sz="2400" dirty="0">
                <a:solidFill>
                  <a:srgbClr val="0A9FDD"/>
                </a:solidFill>
                <a:effectLst>
                  <a:outerShdw blurRad="152400" dist="12700" dir="2700000" algn="tl">
                    <a:srgbClr val="000000">
                      <a:alpha val="2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布衣公众号：</a:t>
            </a:r>
            <a:r>
              <a:rPr lang="en-US" altLang="zh-CN" sz="2400" dirty="0">
                <a:solidFill>
                  <a:srgbClr val="0A9FDD"/>
                </a:solidFill>
                <a:effectLst>
                  <a:outerShdw blurRad="152400" dist="12700" dir="2700000" algn="tl">
                    <a:srgbClr val="000000">
                      <a:alpha val="2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HR-PPT</a:t>
            </a:r>
            <a:endParaRPr lang="zh-CN" altLang="en-US" sz="2800" b="1" dirty="0">
              <a:solidFill>
                <a:srgbClr val="0A9FDD"/>
              </a:solidFill>
              <a:effectLst>
                <a:outerShdw blurRad="152400" dist="12700" dir="2700000" algn="tl">
                  <a:srgbClr val="000000">
                    <a:alpha val="28000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59" name="Text Box 54"/>
          <p:cNvSpPr txBox="1">
            <a:spLocks noChangeArrowheads="1"/>
          </p:cNvSpPr>
          <p:nvPr/>
        </p:nvSpPr>
        <p:spPr bwMode="auto">
          <a:xfrm>
            <a:off x="7510420" y="3785273"/>
            <a:ext cx="3699521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fontAlgn="base">
              <a:spcBef>
                <a:spcPct val="5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en-US" altLang="zh-CN" dirty="0"/>
              <a:t> 11020228@qq.com</a:t>
            </a:r>
          </a:p>
        </p:txBody>
      </p:sp>
      <p:sp>
        <p:nvSpPr>
          <p:cNvPr id="561" name="TextBox 10">
            <a:hlinkClick r:id="rId3"/>
          </p:cNvPr>
          <p:cNvSpPr>
            <a:spLocks noChangeArrowheads="1"/>
          </p:cNvSpPr>
          <p:nvPr/>
        </p:nvSpPr>
        <p:spPr bwMode="auto">
          <a:xfrm>
            <a:off x="7510420" y="4707765"/>
            <a:ext cx="3699521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itchFamily="34" charset="0"/>
              </a:rPr>
              <a:t>  http://weibo.com/teliss</a:t>
            </a:r>
          </a:p>
        </p:txBody>
      </p:sp>
      <p:sp>
        <p:nvSpPr>
          <p:cNvPr id="562" name="Text Box 54">
            <a:hlinkClick r:id="rId4"/>
          </p:cNvPr>
          <p:cNvSpPr txBox="1">
            <a:spLocks noChangeArrowheads="1"/>
          </p:cNvSpPr>
          <p:nvPr/>
        </p:nvSpPr>
        <p:spPr bwMode="auto">
          <a:xfrm>
            <a:off x="7510420" y="4246519"/>
            <a:ext cx="3699521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fontAlgn="base">
              <a:spcBef>
                <a:spcPct val="5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en-US" altLang="zh-CN" dirty="0"/>
              <a:t>  http://teliss.blog.163.com</a:t>
            </a:r>
          </a:p>
        </p:txBody>
      </p:sp>
      <p:grpSp>
        <p:nvGrpSpPr>
          <p:cNvPr id="563" name="组合 562"/>
          <p:cNvGrpSpPr>
            <a:grpSpLocks noChangeAspect="1"/>
          </p:cNvGrpSpPr>
          <p:nvPr/>
        </p:nvGrpSpPr>
        <p:grpSpPr>
          <a:xfrm>
            <a:off x="7041800" y="4725239"/>
            <a:ext cx="396000" cy="321563"/>
            <a:chOff x="3175" y="295276"/>
            <a:chExt cx="4856163" cy="3943350"/>
          </a:xfrm>
          <a:solidFill>
            <a:schemeClr val="bg1"/>
          </a:solidFill>
        </p:grpSpPr>
        <p:sp>
          <p:nvSpPr>
            <p:cNvPr id="564" name="Freeform 10"/>
            <p:cNvSpPr>
              <a:spLocks noEditPoints="1"/>
            </p:cNvSpPr>
            <p:nvPr/>
          </p:nvSpPr>
          <p:spPr bwMode="auto">
            <a:xfrm>
              <a:off x="3175" y="741363"/>
              <a:ext cx="4173538" cy="3497263"/>
            </a:xfrm>
            <a:custGeom>
              <a:avLst/>
              <a:gdLst>
                <a:gd name="T0" fmla="*/ 957 w 1111"/>
                <a:gd name="T1" fmla="*/ 394 h 930"/>
                <a:gd name="T2" fmla="*/ 936 w 1111"/>
                <a:gd name="T3" fmla="*/ 362 h 930"/>
                <a:gd name="T4" fmla="*/ 936 w 1111"/>
                <a:gd name="T5" fmla="*/ 235 h 930"/>
                <a:gd name="T6" fmla="*/ 652 w 1111"/>
                <a:gd name="T7" fmla="*/ 233 h 930"/>
                <a:gd name="T8" fmla="*/ 622 w 1111"/>
                <a:gd name="T9" fmla="*/ 219 h 930"/>
                <a:gd name="T10" fmla="*/ 608 w 1111"/>
                <a:gd name="T11" fmla="*/ 70 h 930"/>
                <a:gd name="T12" fmla="*/ 190 w 1111"/>
                <a:gd name="T13" fmla="*/ 233 h 930"/>
                <a:gd name="T14" fmla="*/ 0 w 1111"/>
                <a:gd name="T15" fmla="*/ 591 h 930"/>
                <a:gd name="T16" fmla="*/ 534 w 1111"/>
                <a:gd name="T17" fmla="*/ 930 h 930"/>
                <a:gd name="T18" fmla="*/ 1111 w 1111"/>
                <a:gd name="T19" fmla="*/ 568 h 930"/>
                <a:gd name="T20" fmla="*/ 957 w 1111"/>
                <a:gd name="T21" fmla="*/ 394 h 930"/>
                <a:gd name="T22" fmla="*/ 535 w 1111"/>
                <a:gd name="T23" fmla="*/ 854 h 930"/>
                <a:gd name="T24" fmla="*/ 128 w 1111"/>
                <a:gd name="T25" fmla="*/ 641 h 930"/>
                <a:gd name="T26" fmla="*/ 485 w 1111"/>
                <a:gd name="T27" fmla="*/ 353 h 930"/>
                <a:gd name="T28" fmla="*/ 892 w 1111"/>
                <a:gd name="T29" fmla="*/ 565 h 930"/>
                <a:gd name="T30" fmla="*/ 535 w 1111"/>
                <a:gd name="T31" fmla="*/ 854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1" h="930">
                  <a:moveTo>
                    <a:pt x="957" y="394"/>
                  </a:moveTo>
                  <a:cubicBezTo>
                    <a:pt x="939" y="389"/>
                    <a:pt x="926" y="385"/>
                    <a:pt x="936" y="362"/>
                  </a:cubicBezTo>
                  <a:cubicBezTo>
                    <a:pt x="956" y="311"/>
                    <a:pt x="958" y="266"/>
                    <a:pt x="936" y="235"/>
                  </a:cubicBezTo>
                  <a:cubicBezTo>
                    <a:pt x="895" y="176"/>
                    <a:pt x="782" y="179"/>
                    <a:pt x="652" y="233"/>
                  </a:cubicBezTo>
                  <a:cubicBezTo>
                    <a:pt x="652" y="233"/>
                    <a:pt x="611" y="251"/>
                    <a:pt x="622" y="219"/>
                  </a:cubicBezTo>
                  <a:cubicBezTo>
                    <a:pt x="642" y="155"/>
                    <a:pt x="639" y="101"/>
                    <a:pt x="608" y="70"/>
                  </a:cubicBezTo>
                  <a:cubicBezTo>
                    <a:pt x="537" y="0"/>
                    <a:pt x="350" y="73"/>
                    <a:pt x="190" y="233"/>
                  </a:cubicBezTo>
                  <a:cubicBezTo>
                    <a:pt x="69" y="353"/>
                    <a:pt x="0" y="481"/>
                    <a:pt x="0" y="591"/>
                  </a:cubicBezTo>
                  <a:cubicBezTo>
                    <a:pt x="0" y="801"/>
                    <a:pt x="270" y="930"/>
                    <a:pt x="534" y="930"/>
                  </a:cubicBezTo>
                  <a:cubicBezTo>
                    <a:pt x="881" y="930"/>
                    <a:pt x="1111" y="728"/>
                    <a:pt x="1111" y="568"/>
                  </a:cubicBezTo>
                  <a:cubicBezTo>
                    <a:pt x="1111" y="472"/>
                    <a:pt x="1030" y="417"/>
                    <a:pt x="957" y="394"/>
                  </a:cubicBezTo>
                  <a:close/>
                  <a:moveTo>
                    <a:pt x="535" y="854"/>
                  </a:moveTo>
                  <a:cubicBezTo>
                    <a:pt x="324" y="875"/>
                    <a:pt x="142" y="779"/>
                    <a:pt x="128" y="641"/>
                  </a:cubicBezTo>
                  <a:cubicBezTo>
                    <a:pt x="114" y="503"/>
                    <a:pt x="274" y="373"/>
                    <a:pt x="485" y="353"/>
                  </a:cubicBezTo>
                  <a:cubicBezTo>
                    <a:pt x="696" y="332"/>
                    <a:pt x="878" y="427"/>
                    <a:pt x="892" y="565"/>
                  </a:cubicBezTo>
                  <a:cubicBezTo>
                    <a:pt x="906" y="704"/>
                    <a:pt x="746" y="833"/>
                    <a:pt x="535" y="8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5" name="Freeform 11"/>
            <p:cNvSpPr>
              <a:spLocks/>
            </p:cNvSpPr>
            <p:nvPr/>
          </p:nvSpPr>
          <p:spPr bwMode="auto">
            <a:xfrm>
              <a:off x="3094038" y="295276"/>
              <a:ext cx="1765300" cy="1868488"/>
            </a:xfrm>
            <a:custGeom>
              <a:avLst/>
              <a:gdLst>
                <a:gd name="T0" fmla="*/ 364 w 470"/>
                <a:gd name="T1" fmla="*/ 128 h 497"/>
                <a:gd name="T2" fmla="*/ 43 w 470"/>
                <a:gd name="T3" fmla="*/ 24 h 497"/>
                <a:gd name="T4" fmla="*/ 43 w 470"/>
                <a:gd name="T5" fmla="*/ 24 h 497"/>
                <a:gd name="T6" fmla="*/ 5 w 470"/>
                <a:gd name="T7" fmla="*/ 82 h 497"/>
                <a:gd name="T8" fmla="*/ 63 w 470"/>
                <a:gd name="T9" fmla="*/ 119 h 497"/>
                <a:gd name="T10" fmla="*/ 291 w 470"/>
                <a:gd name="T11" fmla="*/ 193 h 497"/>
                <a:gd name="T12" fmla="*/ 341 w 470"/>
                <a:gd name="T13" fmla="*/ 428 h 497"/>
                <a:gd name="T14" fmla="*/ 341 w 470"/>
                <a:gd name="T15" fmla="*/ 428 h 497"/>
                <a:gd name="T16" fmla="*/ 373 w 470"/>
                <a:gd name="T17" fmla="*/ 489 h 497"/>
                <a:gd name="T18" fmla="*/ 434 w 470"/>
                <a:gd name="T19" fmla="*/ 458 h 497"/>
                <a:gd name="T20" fmla="*/ 434 w 470"/>
                <a:gd name="T21" fmla="*/ 458 h 497"/>
                <a:gd name="T22" fmla="*/ 364 w 470"/>
                <a:gd name="T23" fmla="*/ 12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0" h="497">
                  <a:moveTo>
                    <a:pt x="364" y="128"/>
                  </a:moveTo>
                  <a:cubicBezTo>
                    <a:pt x="280" y="35"/>
                    <a:pt x="157" y="0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16" y="30"/>
                    <a:pt x="0" y="55"/>
                    <a:pt x="5" y="82"/>
                  </a:cubicBezTo>
                  <a:cubicBezTo>
                    <a:pt x="11" y="108"/>
                    <a:pt x="37" y="125"/>
                    <a:pt x="63" y="119"/>
                  </a:cubicBezTo>
                  <a:cubicBezTo>
                    <a:pt x="144" y="102"/>
                    <a:pt x="232" y="127"/>
                    <a:pt x="291" y="193"/>
                  </a:cubicBezTo>
                  <a:cubicBezTo>
                    <a:pt x="351" y="259"/>
                    <a:pt x="367" y="349"/>
                    <a:pt x="341" y="428"/>
                  </a:cubicBezTo>
                  <a:cubicBezTo>
                    <a:pt x="341" y="428"/>
                    <a:pt x="341" y="428"/>
                    <a:pt x="341" y="428"/>
                  </a:cubicBezTo>
                  <a:cubicBezTo>
                    <a:pt x="333" y="453"/>
                    <a:pt x="347" y="481"/>
                    <a:pt x="373" y="489"/>
                  </a:cubicBezTo>
                  <a:cubicBezTo>
                    <a:pt x="398" y="497"/>
                    <a:pt x="426" y="483"/>
                    <a:pt x="434" y="458"/>
                  </a:cubicBezTo>
                  <a:cubicBezTo>
                    <a:pt x="434" y="458"/>
                    <a:pt x="434" y="458"/>
                    <a:pt x="434" y="458"/>
                  </a:cubicBezTo>
                  <a:cubicBezTo>
                    <a:pt x="470" y="347"/>
                    <a:pt x="447" y="220"/>
                    <a:pt x="364" y="1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6" name="Freeform 12"/>
            <p:cNvSpPr>
              <a:spLocks/>
            </p:cNvSpPr>
            <p:nvPr/>
          </p:nvSpPr>
          <p:spPr bwMode="auto">
            <a:xfrm>
              <a:off x="3252788" y="974726"/>
              <a:ext cx="919163" cy="969963"/>
            </a:xfrm>
            <a:custGeom>
              <a:avLst/>
              <a:gdLst>
                <a:gd name="T0" fmla="*/ 193 w 245"/>
                <a:gd name="T1" fmla="*/ 63 h 258"/>
                <a:gd name="T2" fmla="*/ 37 w 245"/>
                <a:gd name="T3" fmla="*/ 12 h 258"/>
                <a:gd name="T4" fmla="*/ 5 w 245"/>
                <a:gd name="T5" fmla="*/ 62 h 258"/>
                <a:gd name="T6" fmla="*/ 54 w 245"/>
                <a:gd name="T7" fmla="*/ 94 h 258"/>
                <a:gd name="T8" fmla="*/ 54 w 245"/>
                <a:gd name="T9" fmla="*/ 94 h 258"/>
                <a:gd name="T10" fmla="*/ 131 w 245"/>
                <a:gd name="T11" fmla="*/ 119 h 258"/>
                <a:gd name="T12" fmla="*/ 148 w 245"/>
                <a:gd name="T13" fmla="*/ 198 h 258"/>
                <a:gd name="T14" fmla="*/ 148 w 245"/>
                <a:gd name="T15" fmla="*/ 198 h 258"/>
                <a:gd name="T16" fmla="*/ 175 w 245"/>
                <a:gd name="T17" fmla="*/ 251 h 258"/>
                <a:gd name="T18" fmla="*/ 228 w 245"/>
                <a:gd name="T19" fmla="*/ 223 h 258"/>
                <a:gd name="T20" fmla="*/ 193 w 245"/>
                <a:gd name="T21" fmla="*/ 6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5" h="258">
                  <a:moveTo>
                    <a:pt x="193" y="63"/>
                  </a:moveTo>
                  <a:cubicBezTo>
                    <a:pt x="153" y="18"/>
                    <a:pt x="92" y="0"/>
                    <a:pt x="37" y="12"/>
                  </a:cubicBezTo>
                  <a:cubicBezTo>
                    <a:pt x="14" y="17"/>
                    <a:pt x="0" y="39"/>
                    <a:pt x="5" y="62"/>
                  </a:cubicBezTo>
                  <a:cubicBezTo>
                    <a:pt x="9" y="85"/>
                    <a:pt x="32" y="99"/>
                    <a:pt x="54" y="94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82" y="89"/>
                    <a:pt x="111" y="97"/>
                    <a:pt x="131" y="119"/>
                  </a:cubicBezTo>
                  <a:cubicBezTo>
                    <a:pt x="151" y="141"/>
                    <a:pt x="156" y="171"/>
                    <a:pt x="148" y="198"/>
                  </a:cubicBezTo>
                  <a:cubicBezTo>
                    <a:pt x="148" y="198"/>
                    <a:pt x="148" y="198"/>
                    <a:pt x="148" y="198"/>
                  </a:cubicBezTo>
                  <a:cubicBezTo>
                    <a:pt x="141" y="220"/>
                    <a:pt x="153" y="243"/>
                    <a:pt x="175" y="251"/>
                  </a:cubicBezTo>
                  <a:cubicBezTo>
                    <a:pt x="197" y="258"/>
                    <a:pt x="220" y="246"/>
                    <a:pt x="228" y="223"/>
                  </a:cubicBezTo>
                  <a:cubicBezTo>
                    <a:pt x="245" y="169"/>
                    <a:pt x="234" y="108"/>
                    <a:pt x="193" y="6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7" name="Freeform 13"/>
            <p:cNvSpPr>
              <a:spLocks noEditPoints="1"/>
            </p:cNvSpPr>
            <p:nvPr/>
          </p:nvSpPr>
          <p:spPr bwMode="auto">
            <a:xfrm>
              <a:off x="957263" y="2370138"/>
              <a:ext cx="1724025" cy="1485900"/>
            </a:xfrm>
            <a:custGeom>
              <a:avLst/>
              <a:gdLst>
                <a:gd name="T0" fmla="*/ 302 w 459"/>
                <a:gd name="T1" fmla="*/ 26 h 395"/>
                <a:gd name="T2" fmla="*/ 45 w 459"/>
                <a:gd name="T3" fmla="*/ 138 h 395"/>
                <a:gd name="T4" fmla="*/ 144 w 459"/>
                <a:gd name="T5" fmla="*/ 362 h 395"/>
                <a:gd name="T6" fmla="*/ 416 w 459"/>
                <a:gd name="T7" fmla="*/ 246 h 395"/>
                <a:gd name="T8" fmla="*/ 302 w 459"/>
                <a:gd name="T9" fmla="*/ 26 h 395"/>
                <a:gd name="T10" fmla="*/ 225 w 459"/>
                <a:gd name="T11" fmla="*/ 256 h 395"/>
                <a:gd name="T12" fmla="*/ 128 w 459"/>
                <a:gd name="T13" fmla="*/ 288 h 395"/>
                <a:gd name="T14" fmla="*/ 107 w 459"/>
                <a:gd name="T15" fmla="*/ 204 h 395"/>
                <a:gd name="T16" fmla="*/ 202 w 459"/>
                <a:gd name="T17" fmla="*/ 172 h 395"/>
                <a:gd name="T18" fmla="*/ 225 w 459"/>
                <a:gd name="T19" fmla="*/ 256 h 395"/>
                <a:gd name="T20" fmla="*/ 292 w 459"/>
                <a:gd name="T21" fmla="*/ 170 h 395"/>
                <a:gd name="T22" fmla="*/ 256 w 459"/>
                <a:gd name="T23" fmla="*/ 184 h 395"/>
                <a:gd name="T24" fmla="*/ 247 w 459"/>
                <a:gd name="T25" fmla="*/ 152 h 395"/>
                <a:gd name="T26" fmla="*/ 282 w 459"/>
                <a:gd name="T27" fmla="*/ 139 h 395"/>
                <a:gd name="T28" fmla="*/ 292 w 459"/>
                <a:gd name="T29" fmla="*/ 17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9" h="395">
                  <a:moveTo>
                    <a:pt x="302" y="26"/>
                  </a:moveTo>
                  <a:cubicBezTo>
                    <a:pt x="202" y="0"/>
                    <a:pt x="88" y="50"/>
                    <a:pt x="45" y="138"/>
                  </a:cubicBezTo>
                  <a:cubicBezTo>
                    <a:pt x="0" y="229"/>
                    <a:pt x="43" y="329"/>
                    <a:pt x="144" y="362"/>
                  </a:cubicBezTo>
                  <a:cubicBezTo>
                    <a:pt x="249" y="395"/>
                    <a:pt x="373" y="343"/>
                    <a:pt x="416" y="246"/>
                  </a:cubicBezTo>
                  <a:cubicBezTo>
                    <a:pt x="459" y="151"/>
                    <a:pt x="406" y="53"/>
                    <a:pt x="302" y="26"/>
                  </a:cubicBezTo>
                  <a:close/>
                  <a:moveTo>
                    <a:pt x="225" y="256"/>
                  </a:moveTo>
                  <a:cubicBezTo>
                    <a:pt x="205" y="289"/>
                    <a:pt x="161" y="303"/>
                    <a:pt x="128" y="288"/>
                  </a:cubicBezTo>
                  <a:cubicBezTo>
                    <a:pt x="96" y="273"/>
                    <a:pt x="86" y="236"/>
                    <a:pt x="107" y="204"/>
                  </a:cubicBezTo>
                  <a:cubicBezTo>
                    <a:pt x="127" y="172"/>
                    <a:pt x="169" y="158"/>
                    <a:pt x="202" y="172"/>
                  </a:cubicBezTo>
                  <a:cubicBezTo>
                    <a:pt x="235" y="186"/>
                    <a:pt x="245" y="224"/>
                    <a:pt x="225" y="256"/>
                  </a:cubicBezTo>
                  <a:close/>
                  <a:moveTo>
                    <a:pt x="292" y="170"/>
                  </a:moveTo>
                  <a:cubicBezTo>
                    <a:pt x="285" y="183"/>
                    <a:pt x="269" y="189"/>
                    <a:pt x="256" y="184"/>
                  </a:cubicBezTo>
                  <a:cubicBezTo>
                    <a:pt x="243" y="178"/>
                    <a:pt x="240" y="164"/>
                    <a:pt x="247" y="152"/>
                  </a:cubicBezTo>
                  <a:cubicBezTo>
                    <a:pt x="254" y="140"/>
                    <a:pt x="270" y="134"/>
                    <a:pt x="282" y="139"/>
                  </a:cubicBezTo>
                  <a:cubicBezTo>
                    <a:pt x="295" y="143"/>
                    <a:pt x="300" y="158"/>
                    <a:pt x="292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68" name="组合 567"/>
          <p:cNvGrpSpPr>
            <a:grpSpLocks noChangeAspect="1"/>
          </p:cNvGrpSpPr>
          <p:nvPr/>
        </p:nvGrpSpPr>
        <p:grpSpPr>
          <a:xfrm>
            <a:off x="7041800" y="4249781"/>
            <a:ext cx="396000" cy="319354"/>
            <a:chOff x="2482850" y="17463"/>
            <a:chExt cx="442913" cy="357188"/>
          </a:xfrm>
          <a:solidFill>
            <a:schemeClr val="bg1"/>
          </a:solidFill>
        </p:grpSpPr>
        <p:sp>
          <p:nvSpPr>
            <p:cNvPr id="569" name="Freeform 14"/>
            <p:cNvSpPr>
              <a:spLocks/>
            </p:cNvSpPr>
            <p:nvPr/>
          </p:nvSpPr>
          <p:spPr bwMode="auto">
            <a:xfrm>
              <a:off x="2482850" y="17463"/>
              <a:ext cx="442913" cy="204788"/>
            </a:xfrm>
            <a:custGeom>
              <a:avLst/>
              <a:gdLst>
                <a:gd name="T0" fmla="*/ 553 w 558"/>
                <a:gd name="T1" fmla="*/ 229 h 257"/>
                <a:gd name="T2" fmla="*/ 354 w 558"/>
                <a:gd name="T3" fmla="*/ 30 h 257"/>
                <a:gd name="T4" fmla="*/ 354 w 558"/>
                <a:gd name="T5" fmla="*/ 30 h 257"/>
                <a:gd name="T6" fmla="*/ 346 w 558"/>
                <a:gd name="T7" fmla="*/ 24 h 257"/>
                <a:gd name="T8" fmla="*/ 339 w 558"/>
                <a:gd name="T9" fmla="*/ 17 h 257"/>
                <a:gd name="T10" fmla="*/ 329 w 558"/>
                <a:gd name="T11" fmla="*/ 12 h 257"/>
                <a:gd name="T12" fmla="*/ 320 w 558"/>
                <a:gd name="T13" fmla="*/ 7 h 257"/>
                <a:gd name="T14" fmla="*/ 310 w 558"/>
                <a:gd name="T15" fmla="*/ 3 h 257"/>
                <a:gd name="T16" fmla="*/ 300 w 558"/>
                <a:gd name="T17" fmla="*/ 1 h 257"/>
                <a:gd name="T18" fmla="*/ 290 w 558"/>
                <a:gd name="T19" fmla="*/ 0 h 257"/>
                <a:gd name="T20" fmla="*/ 280 w 558"/>
                <a:gd name="T21" fmla="*/ 0 h 257"/>
                <a:gd name="T22" fmla="*/ 280 w 558"/>
                <a:gd name="T23" fmla="*/ 0 h 257"/>
                <a:gd name="T24" fmla="*/ 268 w 558"/>
                <a:gd name="T25" fmla="*/ 0 h 257"/>
                <a:gd name="T26" fmla="*/ 258 w 558"/>
                <a:gd name="T27" fmla="*/ 1 h 257"/>
                <a:gd name="T28" fmla="*/ 248 w 558"/>
                <a:gd name="T29" fmla="*/ 3 h 257"/>
                <a:gd name="T30" fmla="*/ 238 w 558"/>
                <a:gd name="T31" fmla="*/ 7 h 257"/>
                <a:gd name="T32" fmla="*/ 229 w 558"/>
                <a:gd name="T33" fmla="*/ 12 h 257"/>
                <a:gd name="T34" fmla="*/ 220 w 558"/>
                <a:gd name="T35" fmla="*/ 17 h 257"/>
                <a:gd name="T36" fmla="*/ 212 w 558"/>
                <a:gd name="T37" fmla="*/ 24 h 257"/>
                <a:gd name="T38" fmla="*/ 204 w 558"/>
                <a:gd name="T39" fmla="*/ 30 h 257"/>
                <a:gd name="T40" fmla="*/ 169 w 558"/>
                <a:gd name="T41" fmla="*/ 65 h 257"/>
                <a:gd name="T42" fmla="*/ 169 w 558"/>
                <a:gd name="T43" fmla="*/ 17 h 257"/>
                <a:gd name="T44" fmla="*/ 84 w 558"/>
                <a:gd name="T45" fmla="*/ 17 h 257"/>
                <a:gd name="T46" fmla="*/ 84 w 558"/>
                <a:gd name="T47" fmla="*/ 151 h 257"/>
                <a:gd name="T48" fmla="*/ 5 w 558"/>
                <a:gd name="T49" fmla="*/ 229 h 257"/>
                <a:gd name="T50" fmla="*/ 5 w 558"/>
                <a:gd name="T51" fmla="*/ 229 h 257"/>
                <a:gd name="T52" fmla="*/ 1 w 558"/>
                <a:gd name="T53" fmla="*/ 234 h 257"/>
                <a:gd name="T54" fmla="*/ 0 w 558"/>
                <a:gd name="T55" fmla="*/ 240 h 257"/>
                <a:gd name="T56" fmla="*/ 1 w 558"/>
                <a:gd name="T57" fmla="*/ 247 h 257"/>
                <a:gd name="T58" fmla="*/ 5 w 558"/>
                <a:gd name="T59" fmla="*/ 252 h 257"/>
                <a:gd name="T60" fmla="*/ 5 w 558"/>
                <a:gd name="T61" fmla="*/ 252 h 257"/>
                <a:gd name="T62" fmla="*/ 10 w 558"/>
                <a:gd name="T63" fmla="*/ 255 h 257"/>
                <a:gd name="T64" fmla="*/ 16 w 558"/>
                <a:gd name="T65" fmla="*/ 257 h 257"/>
                <a:gd name="T66" fmla="*/ 23 w 558"/>
                <a:gd name="T67" fmla="*/ 255 h 257"/>
                <a:gd name="T68" fmla="*/ 29 w 558"/>
                <a:gd name="T69" fmla="*/ 252 h 257"/>
                <a:gd name="T70" fmla="*/ 227 w 558"/>
                <a:gd name="T71" fmla="*/ 54 h 257"/>
                <a:gd name="T72" fmla="*/ 227 w 558"/>
                <a:gd name="T73" fmla="*/ 54 h 257"/>
                <a:gd name="T74" fmla="*/ 238 w 558"/>
                <a:gd name="T75" fmla="*/ 45 h 257"/>
                <a:gd name="T76" fmla="*/ 251 w 558"/>
                <a:gd name="T77" fmla="*/ 37 h 257"/>
                <a:gd name="T78" fmla="*/ 265 w 558"/>
                <a:gd name="T79" fmla="*/ 34 h 257"/>
                <a:gd name="T80" fmla="*/ 280 w 558"/>
                <a:gd name="T81" fmla="*/ 32 h 257"/>
                <a:gd name="T82" fmla="*/ 280 w 558"/>
                <a:gd name="T83" fmla="*/ 32 h 257"/>
                <a:gd name="T84" fmla="*/ 293 w 558"/>
                <a:gd name="T85" fmla="*/ 34 h 257"/>
                <a:gd name="T86" fmla="*/ 307 w 558"/>
                <a:gd name="T87" fmla="*/ 37 h 257"/>
                <a:gd name="T88" fmla="*/ 320 w 558"/>
                <a:gd name="T89" fmla="*/ 45 h 257"/>
                <a:gd name="T90" fmla="*/ 331 w 558"/>
                <a:gd name="T91" fmla="*/ 54 h 257"/>
                <a:gd name="T92" fmla="*/ 530 w 558"/>
                <a:gd name="T93" fmla="*/ 252 h 257"/>
                <a:gd name="T94" fmla="*/ 530 w 558"/>
                <a:gd name="T95" fmla="*/ 252 h 257"/>
                <a:gd name="T96" fmla="*/ 535 w 558"/>
                <a:gd name="T97" fmla="*/ 255 h 257"/>
                <a:gd name="T98" fmla="*/ 542 w 558"/>
                <a:gd name="T99" fmla="*/ 257 h 257"/>
                <a:gd name="T100" fmla="*/ 548 w 558"/>
                <a:gd name="T101" fmla="*/ 255 h 257"/>
                <a:gd name="T102" fmla="*/ 553 w 558"/>
                <a:gd name="T103" fmla="*/ 252 h 257"/>
                <a:gd name="T104" fmla="*/ 553 w 558"/>
                <a:gd name="T105" fmla="*/ 252 h 257"/>
                <a:gd name="T106" fmla="*/ 557 w 558"/>
                <a:gd name="T107" fmla="*/ 247 h 257"/>
                <a:gd name="T108" fmla="*/ 558 w 558"/>
                <a:gd name="T109" fmla="*/ 240 h 257"/>
                <a:gd name="T110" fmla="*/ 557 w 558"/>
                <a:gd name="T111" fmla="*/ 234 h 257"/>
                <a:gd name="T112" fmla="*/ 553 w 558"/>
                <a:gd name="T113" fmla="*/ 229 h 257"/>
                <a:gd name="T114" fmla="*/ 553 w 558"/>
                <a:gd name="T115" fmla="*/ 22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8" h="257">
                  <a:moveTo>
                    <a:pt x="553" y="229"/>
                  </a:moveTo>
                  <a:lnTo>
                    <a:pt x="354" y="30"/>
                  </a:lnTo>
                  <a:lnTo>
                    <a:pt x="354" y="30"/>
                  </a:lnTo>
                  <a:lnTo>
                    <a:pt x="346" y="24"/>
                  </a:lnTo>
                  <a:lnTo>
                    <a:pt x="339" y="17"/>
                  </a:lnTo>
                  <a:lnTo>
                    <a:pt x="329" y="12"/>
                  </a:lnTo>
                  <a:lnTo>
                    <a:pt x="320" y="7"/>
                  </a:lnTo>
                  <a:lnTo>
                    <a:pt x="310" y="3"/>
                  </a:lnTo>
                  <a:lnTo>
                    <a:pt x="300" y="1"/>
                  </a:lnTo>
                  <a:lnTo>
                    <a:pt x="290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68" y="0"/>
                  </a:lnTo>
                  <a:lnTo>
                    <a:pt x="258" y="1"/>
                  </a:lnTo>
                  <a:lnTo>
                    <a:pt x="248" y="3"/>
                  </a:lnTo>
                  <a:lnTo>
                    <a:pt x="238" y="7"/>
                  </a:lnTo>
                  <a:lnTo>
                    <a:pt x="229" y="12"/>
                  </a:lnTo>
                  <a:lnTo>
                    <a:pt x="220" y="17"/>
                  </a:lnTo>
                  <a:lnTo>
                    <a:pt x="212" y="24"/>
                  </a:lnTo>
                  <a:lnTo>
                    <a:pt x="204" y="30"/>
                  </a:lnTo>
                  <a:lnTo>
                    <a:pt x="169" y="65"/>
                  </a:lnTo>
                  <a:lnTo>
                    <a:pt x="169" y="17"/>
                  </a:lnTo>
                  <a:lnTo>
                    <a:pt x="84" y="17"/>
                  </a:lnTo>
                  <a:lnTo>
                    <a:pt x="84" y="151"/>
                  </a:lnTo>
                  <a:lnTo>
                    <a:pt x="5" y="229"/>
                  </a:lnTo>
                  <a:lnTo>
                    <a:pt x="5" y="229"/>
                  </a:lnTo>
                  <a:lnTo>
                    <a:pt x="1" y="234"/>
                  </a:lnTo>
                  <a:lnTo>
                    <a:pt x="0" y="240"/>
                  </a:lnTo>
                  <a:lnTo>
                    <a:pt x="1" y="247"/>
                  </a:lnTo>
                  <a:lnTo>
                    <a:pt x="5" y="252"/>
                  </a:lnTo>
                  <a:lnTo>
                    <a:pt x="5" y="252"/>
                  </a:lnTo>
                  <a:lnTo>
                    <a:pt x="10" y="255"/>
                  </a:lnTo>
                  <a:lnTo>
                    <a:pt x="16" y="257"/>
                  </a:lnTo>
                  <a:lnTo>
                    <a:pt x="23" y="255"/>
                  </a:lnTo>
                  <a:lnTo>
                    <a:pt x="29" y="252"/>
                  </a:lnTo>
                  <a:lnTo>
                    <a:pt x="227" y="54"/>
                  </a:lnTo>
                  <a:lnTo>
                    <a:pt x="227" y="54"/>
                  </a:lnTo>
                  <a:lnTo>
                    <a:pt x="238" y="45"/>
                  </a:lnTo>
                  <a:lnTo>
                    <a:pt x="251" y="37"/>
                  </a:lnTo>
                  <a:lnTo>
                    <a:pt x="265" y="34"/>
                  </a:lnTo>
                  <a:lnTo>
                    <a:pt x="280" y="32"/>
                  </a:lnTo>
                  <a:lnTo>
                    <a:pt x="280" y="32"/>
                  </a:lnTo>
                  <a:lnTo>
                    <a:pt x="293" y="34"/>
                  </a:lnTo>
                  <a:lnTo>
                    <a:pt x="307" y="37"/>
                  </a:lnTo>
                  <a:lnTo>
                    <a:pt x="320" y="45"/>
                  </a:lnTo>
                  <a:lnTo>
                    <a:pt x="331" y="54"/>
                  </a:lnTo>
                  <a:lnTo>
                    <a:pt x="530" y="252"/>
                  </a:lnTo>
                  <a:lnTo>
                    <a:pt x="530" y="252"/>
                  </a:lnTo>
                  <a:lnTo>
                    <a:pt x="535" y="255"/>
                  </a:lnTo>
                  <a:lnTo>
                    <a:pt x="542" y="257"/>
                  </a:lnTo>
                  <a:lnTo>
                    <a:pt x="548" y="255"/>
                  </a:lnTo>
                  <a:lnTo>
                    <a:pt x="553" y="252"/>
                  </a:lnTo>
                  <a:lnTo>
                    <a:pt x="553" y="252"/>
                  </a:lnTo>
                  <a:lnTo>
                    <a:pt x="557" y="247"/>
                  </a:lnTo>
                  <a:lnTo>
                    <a:pt x="558" y="240"/>
                  </a:lnTo>
                  <a:lnTo>
                    <a:pt x="557" y="234"/>
                  </a:lnTo>
                  <a:lnTo>
                    <a:pt x="553" y="229"/>
                  </a:lnTo>
                  <a:lnTo>
                    <a:pt x="553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0" name="Freeform 15"/>
            <p:cNvSpPr>
              <a:spLocks/>
            </p:cNvSpPr>
            <p:nvPr/>
          </p:nvSpPr>
          <p:spPr bwMode="auto">
            <a:xfrm>
              <a:off x="2543175" y="65088"/>
              <a:ext cx="322263" cy="309563"/>
            </a:xfrm>
            <a:custGeom>
              <a:avLst/>
              <a:gdLst>
                <a:gd name="T0" fmla="*/ 249 w 404"/>
                <a:gd name="T1" fmla="*/ 20 h 389"/>
                <a:gd name="T2" fmla="*/ 249 w 404"/>
                <a:gd name="T3" fmla="*/ 20 h 389"/>
                <a:gd name="T4" fmla="*/ 239 w 404"/>
                <a:gd name="T5" fmla="*/ 11 h 389"/>
                <a:gd name="T6" fmla="*/ 228 w 404"/>
                <a:gd name="T7" fmla="*/ 5 h 389"/>
                <a:gd name="T8" fmla="*/ 215 w 404"/>
                <a:gd name="T9" fmla="*/ 1 h 389"/>
                <a:gd name="T10" fmla="*/ 203 w 404"/>
                <a:gd name="T11" fmla="*/ 0 h 389"/>
                <a:gd name="T12" fmla="*/ 203 w 404"/>
                <a:gd name="T13" fmla="*/ 0 h 389"/>
                <a:gd name="T14" fmla="*/ 189 w 404"/>
                <a:gd name="T15" fmla="*/ 1 h 389"/>
                <a:gd name="T16" fmla="*/ 177 w 404"/>
                <a:gd name="T17" fmla="*/ 5 h 389"/>
                <a:gd name="T18" fmla="*/ 166 w 404"/>
                <a:gd name="T19" fmla="*/ 11 h 389"/>
                <a:gd name="T20" fmla="*/ 156 w 404"/>
                <a:gd name="T21" fmla="*/ 20 h 389"/>
                <a:gd name="T22" fmla="*/ 0 w 404"/>
                <a:gd name="T23" fmla="*/ 175 h 389"/>
                <a:gd name="T24" fmla="*/ 0 w 404"/>
                <a:gd name="T25" fmla="*/ 354 h 389"/>
                <a:gd name="T26" fmla="*/ 0 w 404"/>
                <a:gd name="T27" fmla="*/ 354 h 389"/>
                <a:gd name="T28" fmla="*/ 1 w 404"/>
                <a:gd name="T29" fmla="*/ 360 h 389"/>
                <a:gd name="T30" fmla="*/ 2 w 404"/>
                <a:gd name="T31" fmla="*/ 367 h 389"/>
                <a:gd name="T32" fmla="*/ 6 w 404"/>
                <a:gd name="T33" fmla="*/ 373 h 389"/>
                <a:gd name="T34" fmla="*/ 10 w 404"/>
                <a:gd name="T35" fmla="*/ 378 h 389"/>
                <a:gd name="T36" fmla="*/ 16 w 404"/>
                <a:gd name="T37" fmla="*/ 383 h 389"/>
                <a:gd name="T38" fmla="*/ 21 w 404"/>
                <a:gd name="T39" fmla="*/ 385 h 389"/>
                <a:gd name="T40" fmla="*/ 29 w 404"/>
                <a:gd name="T41" fmla="*/ 388 h 389"/>
                <a:gd name="T42" fmla="*/ 35 w 404"/>
                <a:gd name="T43" fmla="*/ 389 h 389"/>
                <a:gd name="T44" fmla="*/ 122 w 404"/>
                <a:gd name="T45" fmla="*/ 389 h 389"/>
                <a:gd name="T46" fmla="*/ 122 w 404"/>
                <a:gd name="T47" fmla="*/ 283 h 389"/>
                <a:gd name="T48" fmla="*/ 122 w 404"/>
                <a:gd name="T49" fmla="*/ 283 h 389"/>
                <a:gd name="T50" fmla="*/ 122 w 404"/>
                <a:gd name="T51" fmla="*/ 278 h 389"/>
                <a:gd name="T52" fmla="*/ 123 w 404"/>
                <a:gd name="T53" fmla="*/ 275 h 389"/>
                <a:gd name="T54" fmla="*/ 126 w 404"/>
                <a:gd name="T55" fmla="*/ 271 h 389"/>
                <a:gd name="T56" fmla="*/ 128 w 404"/>
                <a:gd name="T57" fmla="*/ 267 h 389"/>
                <a:gd name="T58" fmla="*/ 132 w 404"/>
                <a:gd name="T59" fmla="*/ 264 h 389"/>
                <a:gd name="T60" fmla="*/ 136 w 404"/>
                <a:gd name="T61" fmla="*/ 262 h 389"/>
                <a:gd name="T62" fmla="*/ 140 w 404"/>
                <a:gd name="T63" fmla="*/ 261 h 389"/>
                <a:gd name="T64" fmla="*/ 145 w 404"/>
                <a:gd name="T65" fmla="*/ 259 h 389"/>
                <a:gd name="T66" fmla="*/ 259 w 404"/>
                <a:gd name="T67" fmla="*/ 259 h 389"/>
                <a:gd name="T68" fmla="*/ 259 w 404"/>
                <a:gd name="T69" fmla="*/ 259 h 389"/>
                <a:gd name="T70" fmla="*/ 264 w 404"/>
                <a:gd name="T71" fmla="*/ 261 h 389"/>
                <a:gd name="T72" fmla="*/ 268 w 404"/>
                <a:gd name="T73" fmla="*/ 262 h 389"/>
                <a:gd name="T74" fmla="*/ 272 w 404"/>
                <a:gd name="T75" fmla="*/ 264 h 389"/>
                <a:gd name="T76" fmla="*/ 276 w 404"/>
                <a:gd name="T77" fmla="*/ 267 h 389"/>
                <a:gd name="T78" fmla="*/ 278 w 404"/>
                <a:gd name="T79" fmla="*/ 271 h 389"/>
                <a:gd name="T80" fmla="*/ 281 w 404"/>
                <a:gd name="T81" fmla="*/ 275 h 389"/>
                <a:gd name="T82" fmla="*/ 282 w 404"/>
                <a:gd name="T83" fmla="*/ 278 h 389"/>
                <a:gd name="T84" fmla="*/ 283 w 404"/>
                <a:gd name="T85" fmla="*/ 283 h 389"/>
                <a:gd name="T86" fmla="*/ 283 w 404"/>
                <a:gd name="T87" fmla="*/ 389 h 389"/>
                <a:gd name="T88" fmla="*/ 369 w 404"/>
                <a:gd name="T89" fmla="*/ 389 h 389"/>
                <a:gd name="T90" fmla="*/ 369 w 404"/>
                <a:gd name="T91" fmla="*/ 389 h 389"/>
                <a:gd name="T92" fmla="*/ 376 w 404"/>
                <a:gd name="T93" fmla="*/ 388 h 389"/>
                <a:gd name="T94" fmla="*/ 383 w 404"/>
                <a:gd name="T95" fmla="*/ 385 h 389"/>
                <a:gd name="T96" fmla="*/ 389 w 404"/>
                <a:gd name="T97" fmla="*/ 383 h 389"/>
                <a:gd name="T98" fmla="*/ 394 w 404"/>
                <a:gd name="T99" fmla="*/ 378 h 389"/>
                <a:gd name="T100" fmla="*/ 398 w 404"/>
                <a:gd name="T101" fmla="*/ 373 h 389"/>
                <a:gd name="T102" fmla="*/ 402 w 404"/>
                <a:gd name="T103" fmla="*/ 367 h 389"/>
                <a:gd name="T104" fmla="*/ 403 w 404"/>
                <a:gd name="T105" fmla="*/ 360 h 389"/>
                <a:gd name="T106" fmla="*/ 404 w 404"/>
                <a:gd name="T107" fmla="*/ 354 h 389"/>
                <a:gd name="T108" fmla="*/ 404 w 404"/>
                <a:gd name="T109" fmla="*/ 175 h 389"/>
                <a:gd name="T110" fmla="*/ 249 w 404"/>
                <a:gd name="T111" fmla="*/ 2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4" h="389">
                  <a:moveTo>
                    <a:pt x="249" y="20"/>
                  </a:moveTo>
                  <a:lnTo>
                    <a:pt x="249" y="20"/>
                  </a:lnTo>
                  <a:lnTo>
                    <a:pt x="239" y="11"/>
                  </a:lnTo>
                  <a:lnTo>
                    <a:pt x="228" y="5"/>
                  </a:lnTo>
                  <a:lnTo>
                    <a:pt x="215" y="1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89" y="1"/>
                  </a:lnTo>
                  <a:lnTo>
                    <a:pt x="177" y="5"/>
                  </a:lnTo>
                  <a:lnTo>
                    <a:pt x="166" y="11"/>
                  </a:lnTo>
                  <a:lnTo>
                    <a:pt x="156" y="20"/>
                  </a:lnTo>
                  <a:lnTo>
                    <a:pt x="0" y="175"/>
                  </a:lnTo>
                  <a:lnTo>
                    <a:pt x="0" y="354"/>
                  </a:lnTo>
                  <a:lnTo>
                    <a:pt x="0" y="354"/>
                  </a:lnTo>
                  <a:lnTo>
                    <a:pt x="1" y="360"/>
                  </a:lnTo>
                  <a:lnTo>
                    <a:pt x="2" y="367"/>
                  </a:lnTo>
                  <a:lnTo>
                    <a:pt x="6" y="373"/>
                  </a:lnTo>
                  <a:lnTo>
                    <a:pt x="10" y="378"/>
                  </a:lnTo>
                  <a:lnTo>
                    <a:pt x="16" y="383"/>
                  </a:lnTo>
                  <a:lnTo>
                    <a:pt x="21" y="385"/>
                  </a:lnTo>
                  <a:lnTo>
                    <a:pt x="29" y="388"/>
                  </a:lnTo>
                  <a:lnTo>
                    <a:pt x="35" y="389"/>
                  </a:lnTo>
                  <a:lnTo>
                    <a:pt x="122" y="389"/>
                  </a:lnTo>
                  <a:lnTo>
                    <a:pt x="122" y="283"/>
                  </a:lnTo>
                  <a:lnTo>
                    <a:pt x="122" y="283"/>
                  </a:lnTo>
                  <a:lnTo>
                    <a:pt x="122" y="278"/>
                  </a:lnTo>
                  <a:lnTo>
                    <a:pt x="123" y="275"/>
                  </a:lnTo>
                  <a:lnTo>
                    <a:pt x="126" y="271"/>
                  </a:lnTo>
                  <a:lnTo>
                    <a:pt x="128" y="267"/>
                  </a:lnTo>
                  <a:lnTo>
                    <a:pt x="132" y="264"/>
                  </a:lnTo>
                  <a:lnTo>
                    <a:pt x="136" y="262"/>
                  </a:lnTo>
                  <a:lnTo>
                    <a:pt x="140" y="261"/>
                  </a:lnTo>
                  <a:lnTo>
                    <a:pt x="145" y="259"/>
                  </a:lnTo>
                  <a:lnTo>
                    <a:pt x="259" y="259"/>
                  </a:lnTo>
                  <a:lnTo>
                    <a:pt x="259" y="259"/>
                  </a:lnTo>
                  <a:lnTo>
                    <a:pt x="264" y="261"/>
                  </a:lnTo>
                  <a:lnTo>
                    <a:pt x="268" y="262"/>
                  </a:lnTo>
                  <a:lnTo>
                    <a:pt x="272" y="264"/>
                  </a:lnTo>
                  <a:lnTo>
                    <a:pt x="276" y="267"/>
                  </a:lnTo>
                  <a:lnTo>
                    <a:pt x="278" y="271"/>
                  </a:lnTo>
                  <a:lnTo>
                    <a:pt x="281" y="275"/>
                  </a:lnTo>
                  <a:lnTo>
                    <a:pt x="282" y="278"/>
                  </a:lnTo>
                  <a:lnTo>
                    <a:pt x="283" y="283"/>
                  </a:lnTo>
                  <a:lnTo>
                    <a:pt x="283" y="389"/>
                  </a:lnTo>
                  <a:lnTo>
                    <a:pt x="369" y="389"/>
                  </a:lnTo>
                  <a:lnTo>
                    <a:pt x="369" y="389"/>
                  </a:lnTo>
                  <a:lnTo>
                    <a:pt x="376" y="388"/>
                  </a:lnTo>
                  <a:lnTo>
                    <a:pt x="383" y="385"/>
                  </a:lnTo>
                  <a:lnTo>
                    <a:pt x="389" y="383"/>
                  </a:lnTo>
                  <a:lnTo>
                    <a:pt x="394" y="378"/>
                  </a:lnTo>
                  <a:lnTo>
                    <a:pt x="398" y="373"/>
                  </a:lnTo>
                  <a:lnTo>
                    <a:pt x="402" y="367"/>
                  </a:lnTo>
                  <a:lnTo>
                    <a:pt x="403" y="360"/>
                  </a:lnTo>
                  <a:lnTo>
                    <a:pt x="404" y="354"/>
                  </a:lnTo>
                  <a:lnTo>
                    <a:pt x="404" y="175"/>
                  </a:lnTo>
                  <a:lnTo>
                    <a:pt x="249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71" name="Freeform 137"/>
          <p:cNvSpPr>
            <a:spLocks noChangeAspect="1" noEditPoints="1"/>
          </p:cNvSpPr>
          <p:nvPr/>
        </p:nvSpPr>
        <p:spPr bwMode="auto">
          <a:xfrm>
            <a:off x="7059800" y="3858008"/>
            <a:ext cx="360000" cy="235669"/>
          </a:xfrm>
          <a:custGeom>
            <a:avLst/>
            <a:gdLst>
              <a:gd name="T0" fmla="*/ 112 w 128"/>
              <a:gd name="T1" fmla="*/ 0 h 84"/>
              <a:gd name="T2" fmla="*/ 16 w 128"/>
              <a:gd name="T3" fmla="*/ 0 h 84"/>
              <a:gd name="T4" fmla="*/ 0 w 128"/>
              <a:gd name="T5" fmla="*/ 16 h 84"/>
              <a:gd name="T6" fmla="*/ 0 w 128"/>
              <a:gd name="T7" fmla="*/ 68 h 84"/>
              <a:gd name="T8" fmla="*/ 16 w 128"/>
              <a:gd name="T9" fmla="*/ 84 h 84"/>
              <a:gd name="T10" fmla="*/ 112 w 128"/>
              <a:gd name="T11" fmla="*/ 84 h 84"/>
              <a:gd name="T12" fmla="*/ 128 w 128"/>
              <a:gd name="T13" fmla="*/ 68 h 84"/>
              <a:gd name="T14" fmla="*/ 128 w 128"/>
              <a:gd name="T15" fmla="*/ 16 h 84"/>
              <a:gd name="T16" fmla="*/ 112 w 128"/>
              <a:gd name="T17" fmla="*/ 0 h 84"/>
              <a:gd name="T18" fmla="*/ 8 w 128"/>
              <a:gd name="T19" fmla="*/ 21 h 84"/>
              <a:gd name="T20" fmla="*/ 36 w 128"/>
              <a:gd name="T21" fmla="*/ 42 h 84"/>
              <a:gd name="T22" fmla="*/ 8 w 128"/>
              <a:gd name="T23" fmla="*/ 63 h 84"/>
              <a:gd name="T24" fmla="*/ 8 w 128"/>
              <a:gd name="T25" fmla="*/ 21 h 84"/>
              <a:gd name="T26" fmla="*/ 120 w 128"/>
              <a:gd name="T27" fmla="*/ 68 h 84"/>
              <a:gd name="T28" fmla="*/ 112 w 128"/>
              <a:gd name="T29" fmla="*/ 76 h 84"/>
              <a:gd name="T30" fmla="*/ 16 w 128"/>
              <a:gd name="T31" fmla="*/ 76 h 84"/>
              <a:gd name="T32" fmla="*/ 8 w 128"/>
              <a:gd name="T33" fmla="*/ 68 h 84"/>
              <a:gd name="T34" fmla="*/ 40 w 128"/>
              <a:gd name="T35" fmla="*/ 45 h 84"/>
              <a:gd name="T36" fmla="*/ 57 w 128"/>
              <a:gd name="T37" fmla="*/ 58 h 84"/>
              <a:gd name="T38" fmla="*/ 64 w 128"/>
              <a:gd name="T39" fmla="*/ 60 h 84"/>
              <a:gd name="T40" fmla="*/ 71 w 128"/>
              <a:gd name="T41" fmla="*/ 58 h 84"/>
              <a:gd name="T42" fmla="*/ 89 w 128"/>
              <a:gd name="T43" fmla="*/ 45 h 84"/>
              <a:gd name="T44" fmla="*/ 120 w 128"/>
              <a:gd name="T45" fmla="*/ 68 h 84"/>
              <a:gd name="T46" fmla="*/ 120 w 128"/>
              <a:gd name="T47" fmla="*/ 63 h 84"/>
              <a:gd name="T48" fmla="*/ 92 w 128"/>
              <a:gd name="T49" fmla="*/ 42 h 84"/>
              <a:gd name="T50" fmla="*/ 120 w 128"/>
              <a:gd name="T51" fmla="*/ 21 h 84"/>
              <a:gd name="T52" fmla="*/ 120 w 128"/>
              <a:gd name="T53" fmla="*/ 63 h 84"/>
              <a:gd name="T54" fmla="*/ 69 w 128"/>
              <a:gd name="T55" fmla="*/ 54 h 84"/>
              <a:gd name="T56" fmla="*/ 64 w 128"/>
              <a:gd name="T57" fmla="*/ 56 h 84"/>
              <a:gd name="T58" fmla="*/ 59 w 128"/>
              <a:gd name="T59" fmla="*/ 54 h 84"/>
              <a:gd name="T60" fmla="*/ 43 w 128"/>
              <a:gd name="T61" fmla="*/ 42 h 84"/>
              <a:gd name="T62" fmla="*/ 40 w 128"/>
              <a:gd name="T63" fmla="*/ 40 h 84"/>
              <a:gd name="T64" fmla="*/ 8 w 128"/>
              <a:gd name="T65" fmla="*/ 16 h 84"/>
              <a:gd name="T66" fmla="*/ 8 w 128"/>
              <a:gd name="T67" fmla="*/ 16 h 84"/>
              <a:gd name="T68" fmla="*/ 16 w 128"/>
              <a:gd name="T69" fmla="*/ 8 h 84"/>
              <a:gd name="T70" fmla="*/ 112 w 128"/>
              <a:gd name="T71" fmla="*/ 8 h 84"/>
              <a:gd name="T72" fmla="*/ 120 w 128"/>
              <a:gd name="T73" fmla="*/ 16 h 84"/>
              <a:gd name="T74" fmla="*/ 69 w 128"/>
              <a:gd name="T75" fmla="*/ 5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" h="84">
                <a:moveTo>
                  <a:pt x="112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7"/>
                  <a:pt x="7" y="84"/>
                  <a:pt x="16" y="84"/>
                </a:cubicBezTo>
                <a:cubicBezTo>
                  <a:pt x="112" y="84"/>
                  <a:pt x="112" y="84"/>
                  <a:pt x="112" y="84"/>
                </a:cubicBezTo>
                <a:cubicBezTo>
                  <a:pt x="121" y="84"/>
                  <a:pt x="128" y="77"/>
                  <a:pt x="128" y="68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moveTo>
                  <a:pt x="8" y="21"/>
                </a:moveTo>
                <a:cubicBezTo>
                  <a:pt x="36" y="42"/>
                  <a:pt x="36" y="42"/>
                  <a:pt x="36" y="42"/>
                </a:cubicBezTo>
                <a:cubicBezTo>
                  <a:pt x="8" y="63"/>
                  <a:pt x="8" y="63"/>
                  <a:pt x="8" y="63"/>
                </a:cubicBezTo>
                <a:lnTo>
                  <a:pt x="8" y="21"/>
                </a:lnTo>
                <a:close/>
                <a:moveTo>
                  <a:pt x="120" y="68"/>
                </a:moveTo>
                <a:cubicBezTo>
                  <a:pt x="120" y="72"/>
                  <a:pt x="117" y="76"/>
                  <a:pt x="112" y="76"/>
                </a:cubicBezTo>
                <a:cubicBezTo>
                  <a:pt x="16" y="76"/>
                  <a:pt x="16" y="76"/>
                  <a:pt x="16" y="76"/>
                </a:cubicBezTo>
                <a:cubicBezTo>
                  <a:pt x="12" y="76"/>
                  <a:pt x="8" y="72"/>
                  <a:pt x="8" y="68"/>
                </a:cubicBezTo>
                <a:cubicBezTo>
                  <a:pt x="40" y="45"/>
                  <a:pt x="40" y="45"/>
                  <a:pt x="40" y="45"/>
                </a:cubicBezTo>
                <a:cubicBezTo>
                  <a:pt x="57" y="58"/>
                  <a:pt x="57" y="58"/>
                  <a:pt x="57" y="58"/>
                </a:cubicBezTo>
                <a:cubicBezTo>
                  <a:pt x="59" y="59"/>
                  <a:pt x="62" y="60"/>
                  <a:pt x="64" y="60"/>
                </a:cubicBezTo>
                <a:cubicBezTo>
                  <a:pt x="67" y="60"/>
                  <a:pt x="69" y="59"/>
                  <a:pt x="71" y="58"/>
                </a:cubicBezTo>
                <a:cubicBezTo>
                  <a:pt x="89" y="45"/>
                  <a:pt x="89" y="45"/>
                  <a:pt x="89" y="45"/>
                </a:cubicBezTo>
                <a:lnTo>
                  <a:pt x="120" y="68"/>
                </a:lnTo>
                <a:close/>
                <a:moveTo>
                  <a:pt x="120" y="63"/>
                </a:moveTo>
                <a:cubicBezTo>
                  <a:pt x="92" y="42"/>
                  <a:pt x="92" y="42"/>
                  <a:pt x="92" y="42"/>
                </a:cubicBezTo>
                <a:cubicBezTo>
                  <a:pt x="120" y="21"/>
                  <a:pt x="120" y="21"/>
                  <a:pt x="120" y="21"/>
                </a:cubicBezTo>
                <a:lnTo>
                  <a:pt x="120" y="63"/>
                </a:lnTo>
                <a:close/>
                <a:moveTo>
                  <a:pt x="69" y="54"/>
                </a:moveTo>
                <a:cubicBezTo>
                  <a:pt x="68" y="55"/>
                  <a:pt x="66" y="56"/>
                  <a:pt x="64" y="56"/>
                </a:cubicBezTo>
                <a:cubicBezTo>
                  <a:pt x="62" y="56"/>
                  <a:pt x="61" y="55"/>
                  <a:pt x="59" y="54"/>
                </a:cubicBezTo>
                <a:cubicBezTo>
                  <a:pt x="43" y="42"/>
                  <a:pt x="43" y="42"/>
                  <a:pt x="43" y="42"/>
                </a:cubicBezTo>
                <a:cubicBezTo>
                  <a:pt x="40" y="40"/>
                  <a:pt x="40" y="40"/>
                  <a:pt x="40" y="4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7" y="8"/>
                  <a:pt x="120" y="12"/>
                  <a:pt x="120" y="16"/>
                </a:cubicBezTo>
                <a:lnTo>
                  <a:pt x="69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72" name="组合 571"/>
          <p:cNvGrpSpPr/>
          <p:nvPr/>
        </p:nvGrpSpPr>
        <p:grpSpPr>
          <a:xfrm>
            <a:off x="7058571" y="5202907"/>
            <a:ext cx="362459" cy="299306"/>
            <a:chOff x="-5596126" y="683524"/>
            <a:chExt cx="8983663" cy="7418388"/>
          </a:xfrm>
          <a:solidFill>
            <a:schemeClr val="bg1"/>
          </a:solidFill>
        </p:grpSpPr>
        <p:sp>
          <p:nvSpPr>
            <p:cNvPr id="573" name="Freeform 9"/>
            <p:cNvSpPr>
              <a:spLocks noEditPoints="1"/>
            </p:cNvSpPr>
            <p:nvPr/>
          </p:nvSpPr>
          <p:spPr bwMode="auto">
            <a:xfrm>
              <a:off x="-5596126" y="683524"/>
              <a:ext cx="8983663" cy="7418388"/>
            </a:xfrm>
            <a:custGeom>
              <a:avLst/>
              <a:gdLst>
                <a:gd name="T0" fmla="*/ 2393 w 2393"/>
                <a:gd name="T1" fmla="*/ 528 h 1975"/>
                <a:gd name="T2" fmla="*/ 762 w 2393"/>
                <a:gd name="T3" fmla="*/ 528 h 1975"/>
                <a:gd name="T4" fmla="*/ 697 w 2393"/>
                <a:gd name="T5" fmla="*/ 593 h 1975"/>
                <a:gd name="T6" fmla="*/ 762 w 2393"/>
                <a:gd name="T7" fmla="*/ 658 h 1975"/>
                <a:gd name="T8" fmla="*/ 2237 w 2393"/>
                <a:gd name="T9" fmla="*/ 658 h 1975"/>
                <a:gd name="T10" fmla="*/ 2105 w 2393"/>
                <a:gd name="T11" fmla="*/ 1392 h 1975"/>
                <a:gd name="T12" fmla="*/ 810 w 2393"/>
                <a:gd name="T13" fmla="*/ 1392 h 1975"/>
                <a:gd name="T14" fmla="*/ 567 w 2393"/>
                <a:gd name="T15" fmla="*/ 595 h 1975"/>
                <a:gd name="T16" fmla="*/ 124 w 2393"/>
                <a:gd name="T17" fmla="*/ 33 h 1975"/>
                <a:gd name="T18" fmla="*/ 33 w 2393"/>
                <a:gd name="T19" fmla="*/ 22 h 1975"/>
                <a:gd name="T20" fmla="*/ 22 w 2393"/>
                <a:gd name="T21" fmla="*/ 114 h 1975"/>
                <a:gd name="T22" fmla="*/ 450 w 2393"/>
                <a:gd name="T23" fmla="*/ 656 h 1975"/>
                <a:gd name="T24" fmla="*/ 714 w 2393"/>
                <a:gd name="T25" fmla="*/ 1522 h 1975"/>
                <a:gd name="T26" fmla="*/ 875 w 2393"/>
                <a:gd name="T27" fmla="*/ 1522 h 1975"/>
                <a:gd name="T28" fmla="*/ 822 w 2393"/>
                <a:gd name="T29" fmla="*/ 1689 h 1975"/>
                <a:gd name="T30" fmla="*/ 1108 w 2393"/>
                <a:gd name="T31" fmla="*/ 1975 h 1975"/>
                <a:gd name="T32" fmla="*/ 1393 w 2393"/>
                <a:gd name="T33" fmla="*/ 1689 h 1975"/>
                <a:gd name="T34" fmla="*/ 1340 w 2393"/>
                <a:gd name="T35" fmla="*/ 1522 h 1975"/>
                <a:gd name="T36" fmla="*/ 1586 w 2393"/>
                <a:gd name="T37" fmla="*/ 1522 h 1975"/>
                <a:gd name="T38" fmla="*/ 1532 w 2393"/>
                <a:gd name="T39" fmla="*/ 1689 h 1975"/>
                <a:gd name="T40" fmla="*/ 1818 w 2393"/>
                <a:gd name="T41" fmla="*/ 1975 h 1975"/>
                <a:gd name="T42" fmla="*/ 2104 w 2393"/>
                <a:gd name="T43" fmla="*/ 1689 h 1975"/>
                <a:gd name="T44" fmla="*/ 2050 w 2393"/>
                <a:gd name="T45" fmla="*/ 1522 h 1975"/>
                <a:gd name="T46" fmla="*/ 2213 w 2393"/>
                <a:gd name="T47" fmla="*/ 1522 h 1975"/>
                <a:gd name="T48" fmla="*/ 2393 w 2393"/>
                <a:gd name="T49" fmla="*/ 528 h 1975"/>
                <a:gd name="T50" fmla="*/ 1108 w 2393"/>
                <a:gd name="T51" fmla="*/ 1845 h 1975"/>
                <a:gd name="T52" fmla="*/ 952 w 2393"/>
                <a:gd name="T53" fmla="*/ 1689 h 1975"/>
                <a:gd name="T54" fmla="*/ 1108 w 2393"/>
                <a:gd name="T55" fmla="*/ 1533 h 1975"/>
                <a:gd name="T56" fmla="*/ 1263 w 2393"/>
                <a:gd name="T57" fmla="*/ 1689 h 1975"/>
                <a:gd name="T58" fmla="*/ 1108 w 2393"/>
                <a:gd name="T59" fmla="*/ 1845 h 1975"/>
                <a:gd name="T60" fmla="*/ 1818 w 2393"/>
                <a:gd name="T61" fmla="*/ 1845 h 1975"/>
                <a:gd name="T62" fmla="*/ 1662 w 2393"/>
                <a:gd name="T63" fmla="*/ 1689 h 1975"/>
                <a:gd name="T64" fmla="*/ 1818 w 2393"/>
                <a:gd name="T65" fmla="*/ 1533 h 1975"/>
                <a:gd name="T66" fmla="*/ 1974 w 2393"/>
                <a:gd name="T67" fmla="*/ 1689 h 1975"/>
                <a:gd name="T68" fmla="*/ 1818 w 2393"/>
                <a:gd name="T69" fmla="*/ 1845 h 1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975">
                  <a:moveTo>
                    <a:pt x="2393" y="528"/>
                  </a:moveTo>
                  <a:cubicBezTo>
                    <a:pt x="762" y="528"/>
                    <a:pt x="762" y="528"/>
                    <a:pt x="762" y="528"/>
                  </a:cubicBezTo>
                  <a:cubicBezTo>
                    <a:pt x="726" y="528"/>
                    <a:pt x="697" y="557"/>
                    <a:pt x="697" y="593"/>
                  </a:cubicBezTo>
                  <a:cubicBezTo>
                    <a:pt x="697" y="629"/>
                    <a:pt x="726" y="658"/>
                    <a:pt x="762" y="658"/>
                  </a:cubicBezTo>
                  <a:cubicBezTo>
                    <a:pt x="2237" y="658"/>
                    <a:pt x="2237" y="658"/>
                    <a:pt x="2237" y="658"/>
                  </a:cubicBezTo>
                  <a:cubicBezTo>
                    <a:pt x="2105" y="1392"/>
                    <a:pt x="2105" y="1392"/>
                    <a:pt x="2105" y="1392"/>
                  </a:cubicBezTo>
                  <a:cubicBezTo>
                    <a:pt x="810" y="1392"/>
                    <a:pt x="810" y="1392"/>
                    <a:pt x="810" y="1392"/>
                  </a:cubicBezTo>
                  <a:cubicBezTo>
                    <a:pt x="567" y="595"/>
                    <a:pt x="567" y="595"/>
                    <a:pt x="567" y="595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02" y="5"/>
                    <a:pt x="61" y="0"/>
                    <a:pt x="33" y="22"/>
                  </a:cubicBezTo>
                  <a:cubicBezTo>
                    <a:pt x="5" y="44"/>
                    <a:pt x="0" y="85"/>
                    <a:pt x="22" y="114"/>
                  </a:cubicBezTo>
                  <a:cubicBezTo>
                    <a:pt x="450" y="656"/>
                    <a:pt x="450" y="656"/>
                    <a:pt x="450" y="656"/>
                  </a:cubicBezTo>
                  <a:cubicBezTo>
                    <a:pt x="714" y="1522"/>
                    <a:pt x="714" y="1522"/>
                    <a:pt x="714" y="1522"/>
                  </a:cubicBezTo>
                  <a:cubicBezTo>
                    <a:pt x="875" y="1522"/>
                    <a:pt x="875" y="1522"/>
                    <a:pt x="875" y="1522"/>
                  </a:cubicBezTo>
                  <a:cubicBezTo>
                    <a:pt x="842" y="1569"/>
                    <a:pt x="822" y="1627"/>
                    <a:pt x="822" y="1689"/>
                  </a:cubicBezTo>
                  <a:cubicBezTo>
                    <a:pt x="822" y="1847"/>
                    <a:pt x="950" y="1975"/>
                    <a:pt x="1108" y="1975"/>
                  </a:cubicBezTo>
                  <a:cubicBezTo>
                    <a:pt x="1265" y="1975"/>
                    <a:pt x="1393" y="1847"/>
                    <a:pt x="1393" y="1689"/>
                  </a:cubicBezTo>
                  <a:cubicBezTo>
                    <a:pt x="1393" y="1627"/>
                    <a:pt x="1373" y="1569"/>
                    <a:pt x="1340" y="1522"/>
                  </a:cubicBezTo>
                  <a:cubicBezTo>
                    <a:pt x="1586" y="1522"/>
                    <a:pt x="1586" y="1522"/>
                    <a:pt x="1586" y="1522"/>
                  </a:cubicBezTo>
                  <a:cubicBezTo>
                    <a:pt x="1552" y="1569"/>
                    <a:pt x="1532" y="1627"/>
                    <a:pt x="1532" y="1689"/>
                  </a:cubicBezTo>
                  <a:cubicBezTo>
                    <a:pt x="1532" y="1847"/>
                    <a:pt x="1660" y="1975"/>
                    <a:pt x="1818" y="1975"/>
                  </a:cubicBezTo>
                  <a:cubicBezTo>
                    <a:pt x="1976" y="1975"/>
                    <a:pt x="2104" y="1847"/>
                    <a:pt x="2104" y="1689"/>
                  </a:cubicBezTo>
                  <a:cubicBezTo>
                    <a:pt x="2104" y="1627"/>
                    <a:pt x="2084" y="1569"/>
                    <a:pt x="2050" y="1522"/>
                  </a:cubicBezTo>
                  <a:cubicBezTo>
                    <a:pt x="2213" y="1522"/>
                    <a:pt x="2213" y="1522"/>
                    <a:pt x="2213" y="1522"/>
                  </a:cubicBezTo>
                  <a:lnTo>
                    <a:pt x="2393" y="528"/>
                  </a:lnTo>
                  <a:close/>
                  <a:moveTo>
                    <a:pt x="1108" y="1845"/>
                  </a:moveTo>
                  <a:cubicBezTo>
                    <a:pt x="1021" y="1845"/>
                    <a:pt x="952" y="1775"/>
                    <a:pt x="952" y="1689"/>
                  </a:cubicBezTo>
                  <a:cubicBezTo>
                    <a:pt x="952" y="1603"/>
                    <a:pt x="1021" y="1533"/>
                    <a:pt x="1108" y="1533"/>
                  </a:cubicBezTo>
                  <a:cubicBezTo>
                    <a:pt x="1194" y="1533"/>
                    <a:pt x="1263" y="1603"/>
                    <a:pt x="1263" y="1689"/>
                  </a:cubicBezTo>
                  <a:cubicBezTo>
                    <a:pt x="1263" y="1775"/>
                    <a:pt x="1194" y="1845"/>
                    <a:pt x="1108" y="1845"/>
                  </a:cubicBezTo>
                  <a:close/>
                  <a:moveTo>
                    <a:pt x="1818" y="1845"/>
                  </a:moveTo>
                  <a:cubicBezTo>
                    <a:pt x="1732" y="1845"/>
                    <a:pt x="1662" y="1775"/>
                    <a:pt x="1662" y="1689"/>
                  </a:cubicBezTo>
                  <a:cubicBezTo>
                    <a:pt x="1662" y="1603"/>
                    <a:pt x="1732" y="1533"/>
                    <a:pt x="1818" y="1533"/>
                  </a:cubicBezTo>
                  <a:cubicBezTo>
                    <a:pt x="1904" y="1533"/>
                    <a:pt x="1974" y="1603"/>
                    <a:pt x="1974" y="1689"/>
                  </a:cubicBezTo>
                  <a:cubicBezTo>
                    <a:pt x="1974" y="1775"/>
                    <a:pt x="1904" y="1845"/>
                    <a:pt x="1818" y="18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11"/>
            <p:cNvSpPr>
              <a:spLocks/>
            </p:cNvSpPr>
            <p:nvPr/>
          </p:nvSpPr>
          <p:spPr bwMode="auto">
            <a:xfrm>
              <a:off x="-2727514" y="3752162"/>
              <a:ext cx="5119688" cy="488950"/>
            </a:xfrm>
            <a:custGeom>
              <a:avLst/>
              <a:gdLst>
                <a:gd name="T0" fmla="*/ 65 w 1364"/>
                <a:gd name="T1" fmla="*/ 130 h 130"/>
                <a:gd name="T2" fmla="*/ 1299 w 1364"/>
                <a:gd name="T3" fmla="*/ 130 h 130"/>
                <a:gd name="T4" fmla="*/ 1364 w 1364"/>
                <a:gd name="T5" fmla="*/ 65 h 130"/>
                <a:gd name="T6" fmla="*/ 1299 w 1364"/>
                <a:gd name="T7" fmla="*/ 0 h 130"/>
                <a:gd name="T8" fmla="*/ 65 w 1364"/>
                <a:gd name="T9" fmla="*/ 0 h 130"/>
                <a:gd name="T10" fmla="*/ 0 w 1364"/>
                <a:gd name="T11" fmla="*/ 65 h 130"/>
                <a:gd name="T12" fmla="*/ 65 w 1364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4" h="130">
                  <a:moveTo>
                    <a:pt x="65" y="130"/>
                  </a:moveTo>
                  <a:cubicBezTo>
                    <a:pt x="1299" y="130"/>
                    <a:pt x="1299" y="130"/>
                    <a:pt x="1299" y="130"/>
                  </a:cubicBezTo>
                  <a:cubicBezTo>
                    <a:pt x="1335" y="130"/>
                    <a:pt x="1364" y="101"/>
                    <a:pt x="1364" y="65"/>
                  </a:cubicBezTo>
                  <a:cubicBezTo>
                    <a:pt x="1364" y="29"/>
                    <a:pt x="1335" y="0"/>
                    <a:pt x="1299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0"/>
                    <a:pt x="65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Freeform 13"/>
            <p:cNvSpPr>
              <a:spLocks/>
            </p:cNvSpPr>
            <p:nvPr/>
          </p:nvSpPr>
          <p:spPr bwMode="auto">
            <a:xfrm>
              <a:off x="-2727514" y="4826900"/>
              <a:ext cx="5119688" cy="488950"/>
            </a:xfrm>
            <a:custGeom>
              <a:avLst/>
              <a:gdLst>
                <a:gd name="T0" fmla="*/ 65 w 1364"/>
                <a:gd name="T1" fmla="*/ 130 h 130"/>
                <a:gd name="T2" fmla="*/ 1299 w 1364"/>
                <a:gd name="T3" fmla="*/ 130 h 130"/>
                <a:gd name="T4" fmla="*/ 1364 w 1364"/>
                <a:gd name="T5" fmla="*/ 65 h 130"/>
                <a:gd name="T6" fmla="*/ 1299 w 1364"/>
                <a:gd name="T7" fmla="*/ 0 h 130"/>
                <a:gd name="T8" fmla="*/ 65 w 1364"/>
                <a:gd name="T9" fmla="*/ 0 h 130"/>
                <a:gd name="T10" fmla="*/ 0 w 1364"/>
                <a:gd name="T11" fmla="*/ 65 h 130"/>
                <a:gd name="T12" fmla="*/ 65 w 1364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4" h="130">
                  <a:moveTo>
                    <a:pt x="65" y="130"/>
                  </a:moveTo>
                  <a:cubicBezTo>
                    <a:pt x="1299" y="130"/>
                    <a:pt x="1299" y="130"/>
                    <a:pt x="1299" y="130"/>
                  </a:cubicBezTo>
                  <a:cubicBezTo>
                    <a:pt x="1335" y="130"/>
                    <a:pt x="1364" y="101"/>
                    <a:pt x="1364" y="65"/>
                  </a:cubicBezTo>
                  <a:cubicBezTo>
                    <a:pt x="1364" y="29"/>
                    <a:pt x="1335" y="0"/>
                    <a:pt x="1299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0"/>
                    <a:pt x="65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76" name="TextBox 10">
            <a:hlinkClick r:id="rId3"/>
          </p:cNvPr>
          <p:cNvSpPr>
            <a:spLocks noChangeArrowheads="1"/>
          </p:cNvSpPr>
          <p:nvPr/>
        </p:nvSpPr>
        <p:spPr bwMode="auto">
          <a:xfrm>
            <a:off x="7510420" y="5169012"/>
            <a:ext cx="4438887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itchFamily="34" charset="0"/>
              </a:rPr>
              <a:t>  http://shop220666256.taobao.com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480" y="1803890"/>
            <a:ext cx="5325827" cy="277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68629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6686" y="4310743"/>
            <a:ext cx="5288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布衣公子 原创教程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  </a:t>
            </a:r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授权发布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48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" r="185"/>
          <a:stretch>
            <a:fillRect/>
          </a:stretch>
        </p:blipFill>
        <p:spPr/>
      </p:pic>
      <p:sp>
        <p:nvSpPr>
          <p:cNvPr id="21" name="文本占位符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《 39-PPT </a:t>
            </a:r>
            <a:r>
              <a:rPr lang="zh-CN" altLang="en-US" dirty="0"/>
              <a:t>技能概要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/>
          </p:nvPr>
        </p:nvSpPr>
        <p:spPr>
          <a:xfrm>
            <a:off x="0" y="1237336"/>
            <a:ext cx="12191999" cy="313932"/>
          </a:xfrm>
        </p:spPr>
        <p:txBody>
          <a:bodyPr/>
          <a:lstStyle/>
          <a:p>
            <a:r>
              <a:rPr lang="zh-CN" altLang="en-US" dirty="0"/>
              <a:t>公子</a:t>
            </a:r>
            <a:r>
              <a:rPr lang="en-US" altLang="zh-CN" dirty="0"/>
              <a:t>PPT</a:t>
            </a:r>
            <a:r>
              <a:rPr lang="zh-CN" altLang="en-US" dirty="0"/>
              <a:t>技能分享第一篇</a:t>
            </a:r>
            <a:endParaRPr lang="en-US" altLang="zh-CN" dirty="0"/>
          </a:p>
        </p:txBody>
      </p:sp>
      <p:sp>
        <p:nvSpPr>
          <p:cNvPr id="10" name="TextBox 19"/>
          <p:cNvSpPr txBox="1"/>
          <p:nvPr/>
        </p:nvSpPr>
        <p:spPr>
          <a:xfrm>
            <a:off x="6021859" y="2689079"/>
            <a:ext cx="5655791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布衣公子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/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技能分享系列第一篇，从逻辑、版式、素材、动画、字体、颜色等几个方面概述公子的早期经验。适合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/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初学者的入门参考。</a:t>
            </a:r>
          </a:p>
        </p:txBody>
      </p:sp>
    </p:spTree>
    <p:extLst>
      <p:ext uri="{BB962C8B-B14F-4D97-AF65-F5344CB8AC3E}">
        <p14:creationId xmlns:p14="http://schemas.microsoft.com/office/powerpoint/2010/main" val="13743729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《40-PPT</a:t>
            </a:r>
            <a:r>
              <a:rPr lang="zh-CN" altLang="en-US" dirty="0"/>
              <a:t>整体设计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公子</a:t>
            </a:r>
            <a:r>
              <a:rPr lang="en-US" altLang="zh-CN" dirty="0"/>
              <a:t>PPT</a:t>
            </a:r>
            <a:r>
              <a:rPr lang="zh-CN" altLang="en-US" dirty="0"/>
              <a:t>技能分享第二篇</a:t>
            </a:r>
            <a:endParaRPr lang="en-US" altLang="zh-CN" dirty="0"/>
          </a:p>
        </p:txBody>
      </p:sp>
      <p:sp>
        <p:nvSpPr>
          <p:cNvPr id="7" name="TextBox 19"/>
          <p:cNvSpPr txBox="1"/>
          <p:nvPr/>
        </p:nvSpPr>
        <p:spPr>
          <a:xfrm>
            <a:off x="6021859" y="2689079"/>
            <a:ext cx="5655791" cy="149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本作品通过对公子早期作品的拆解，阐述了布衣公子作品封面、封底、目录页、过渡页、标题栏等的设计思路和要点。</a:t>
            </a:r>
          </a:p>
        </p:txBody>
      </p:sp>
      <p:pic>
        <p:nvPicPr>
          <p:cNvPr id="26" name="图片占位符 25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" r="1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625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《 41-PPT </a:t>
            </a:r>
            <a:r>
              <a:rPr lang="zh-CN" altLang="en-US" dirty="0"/>
              <a:t>排版技巧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公子</a:t>
            </a:r>
            <a:r>
              <a:rPr lang="en-US" altLang="zh-CN" dirty="0"/>
              <a:t>PPT</a:t>
            </a:r>
            <a:r>
              <a:rPr lang="zh-CN" altLang="en-US" dirty="0"/>
              <a:t>技能分享第三篇</a:t>
            </a:r>
            <a:endParaRPr lang="en-US" altLang="zh-CN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" r="185"/>
          <a:stretch>
            <a:fillRect/>
          </a:stretch>
        </p:blipFill>
        <p:spPr/>
      </p:pic>
      <p:sp>
        <p:nvSpPr>
          <p:cNvPr id="11" name="TextBox 19"/>
          <p:cNvSpPr txBox="1"/>
          <p:nvPr/>
        </p:nvSpPr>
        <p:spPr>
          <a:xfrm>
            <a:off x="6021859" y="2689079"/>
            <a:ext cx="5655791" cy="1972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/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设计最难在于排版，排版最难在于灵感。但如果有一个方法上的指导，则事半功倍，该作品就是通过对公子往期作品的拆解，来总结公子的排版技巧。</a:t>
            </a:r>
          </a:p>
        </p:txBody>
      </p:sp>
    </p:spTree>
    <p:extLst>
      <p:ext uri="{BB962C8B-B14F-4D97-AF65-F5344CB8AC3E}">
        <p14:creationId xmlns:p14="http://schemas.microsoft.com/office/powerpoint/2010/main" val="293931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《 42-PPT </a:t>
            </a:r>
            <a:r>
              <a:rPr lang="zh-CN" altLang="en-US" dirty="0"/>
              <a:t>图形图表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/>
          </p:nvPr>
        </p:nvSpPr>
        <p:spPr>
          <a:xfrm>
            <a:off x="0" y="1237336"/>
            <a:ext cx="12191999" cy="313932"/>
          </a:xfrm>
        </p:spPr>
        <p:txBody>
          <a:bodyPr/>
          <a:lstStyle/>
          <a:p>
            <a:r>
              <a:rPr lang="zh-CN" altLang="en-US" dirty="0"/>
              <a:t>公子</a:t>
            </a:r>
            <a:r>
              <a:rPr lang="en-US" altLang="zh-CN" dirty="0"/>
              <a:t>PPT</a:t>
            </a:r>
            <a:r>
              <a:rPr lang="zh-CN" altLang="en-US" dirty="0"/>
              <a:t>技能分享第四篇</a:t>
            </a: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" r="185"/>
          <a:stretch>
            <a:fillRect/>
          </a:stretch>
        </p:blipFill>
        <p:spPr/>
      </p:pic>
      <p:sp>
        <p:nvSpPr>
          <p:cNvPr id="11" name="TextBox 19"/>
          <p:cNvSpPr txBox="1"/>
          <p:nvPr/>
        </p:nvSpPr>
        <p:spPr>
          <a:xfrm>
            <a:off x="6021859" y="2689079"/>
            <a:ext cx="565579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该作品从图形绘制、图片处理、图表设计等几个方面介绍了公子在图形图表设计方面的经验，并举例详解。</a:t>
            </a:r>
          </a:p>
        </p:txBody>
      </p:sp>
    </p:spTree>
    <p:extLst>
      <p:ext uri="{BB962C8B-B14F-4D97-AF65-F5344CB8AC3E}">
        <p14:creationId xmlns:p14="http://schemas.microsoft.com/office/powerpoint/2010/main" val="373557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《 43-PPT </a:t>
            </a:r>
            <a:r>
              <a:rPr lang="zh-CN" altLang="en-US" dirty="0"/>
              <a:t>动画初步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/>
          </p:nvPr>
        </p:nvSpPr>
        <p:spPr>
          <a:xfrm>
            <a:off x="0" y="1237336"/>
            <a:ext cx="12191999" cy="313932"/>
          </a:xfrm>
        </p:spPr>
        <p:txBody>
          <a:bodyPr/>
          <a:lstStyle/>
          <a:p>
            <a:r>
              <a:rPr lang="zh-CN" altLang="en-US" dirty="0"/>
              <a:t>公子</a:t>
            </a:r>
            <a:r>
              <a:rPr lang="en-US" altLang="zh-CN" dirty="0"/>
              <a:t>PPT</a:t>
            </a:r>
            <a:r>
              <a:rPr lang="zh-CN" altLang="en-US" dirty="0"/>
              <a:t>技能分享第五篇</a:t>
            </a: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" r="185"/>
          <a:stretch>
            <a:fillRect/>
          </a:stretch>
        </p:blipFill>
        <p:spPr/>
      </p:pic>
      <p:sp>
        <p:nvSpPr>
          <p:cNvPr id="11" name="TextBox 19"/>
          <p:cNvSpPr txBox="1"/>
          <p:nvPr/>
        </p:nvSpPr>
        <p:spPr>
          <a:xfrm>
            <a:off x="6021859" y="2689079"/>
            <a:ext cx="565579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动画真的很难吗？该作品被锐普公司赞为经典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/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动画入门教程，经公子梳理后，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/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动画原理条清缕析、浅显易懂。</a:t>
            </a:r>
          </a:p>
        </p:txBody>
      </p:sp>
    </p:spTree>
    <p:extLst>
      <p:ext uri="{BB962C8B-B14F-4D97-AF65-F5344CB8AC3E}">
        <p14:creationId xmlns:p14="http://schemas.microsoft.com/office/powerpoint/2010/main" val="252458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《44-PPT </a:t>
            </a:r>
            <a:r>
              <a:rPr lang="zh-CN" altLang="en-US" dirty="0"/>
              <a:t>颜色浅探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/>
          </p:nvPr>
        </p:nvSpPr>
        <p:spPr>
          <a:xfrm>
            <a:off x="0" y="1237336"/>
            <a:ext cx="12191999" cy="313932"/>
          </a:xfrm>
        </p:spPr>
        <p:txBody>
          <a:bodyPr/>
          <a:lstStyle/>
          <a:p>
            <a:r>
              <a:rPr lang="zh-CN" altLang="en-US" dirty="0"/>
              <a:t>公子</a:t>
            </a:r>
            <a:r>
              <a:rPr lang="en-US" altLang="zh-CN" dirty="0"/>
              <a:t>PPT</a:t>
            </a:r>
            <a:r>
              <a:rPr lang="zh-CN" altLang="en-US" dirty="0"/>
              <a:t>技能分享第六篇</a:t>
            </a: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" r="185"/>
          <a:stretch>
            <a:fillRect/>
          </a:stretch>
        </p:blipFill>
        <p:spPr/>
      </p:pic>
      <p:sp>
        <p:nvSpPr>
          <p:cNvPr id="11" name="TextBox 19"/>
          <p:cNvSpPr txBox="1"/>
          <p:nvPr/>
        </p:nvSpPr>
        <p:spPr>
          <a:xfrm>
            <a:off x="6021859" y="2689079"/>
            <a:ext cx="5655791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该作品也被多次引用为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/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颜色设计原理的经典教程。是公子潜心钻研的成果，如果您想深入探究颜色方面的知识，不可错过。</a:t>
            </a:r>
          </a:p>
        </p:txBody>
      </p:sp>
    </p:spTree>
    <p:extLst>
      <p:ext uri="{BB962C8B-B14F-4D97-AF65-F5344CB8AC3E}">
        <p14:creationId xmlns:p14="http://schemas.microsoft.com/office/powerpoint/2010/main" val="12719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《47-</a:t>
            </a:r>
            <a:r>
              <a:rPr lang="zh-CN" altLang="en-US" dirty="0"/>
              <a:t>流行图表设置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/>
          </p:nvPr>
        </p:nvSpPr>
        <p:spPr>
          <a:xfrm>
            <a:off x="0" y="1237336"/>
            <a:ext cx="12191999" cy="313932"/>
          </a:xfrm>
        </p:spPr>
        <p:txBody>
          <a:bodyPr/>
          <a:lstStyle/>
          <a:p>
            <a:r>
              <a:rPr lang="zh-CN" altLang="en-US" dirty="0"/>
              <a:t>公子</a:t>
            </a:r>
            <a:r>
              <a:rPr lang="en-US" altLang="zh-CN" dirty="0"/>
              <a:t>PPT</a:t>
            </a:r>
            <a:r>
              <a:rPr lang="zh-CN" altLang="en-US" dirty="0"/>
              <a:t>技能分享第七篇</a:t>
            </a: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" r="185"/>
          <a:stretch>
            <a:fillRect/>
          </a:stretch>
        </p:blipFill>
        <p:spPr/>
      </p:pic>
      <p:sp>
        <p:nvSpPr>
          <p:cNvPr id="11" name="TextBox 19"/>
          <p:cNvSpPr txBox="1"/>
          <p:nvPr/>
        </p:nvSpPr>
        <p:spPr>
          <a:xfrm>
            <a:off x="6021859" y="2689079"/>
            <a:ext cx="5655791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该作品对一些精美的、充满创意的流行图表进行了原理上的揭秘，窥一斑而见全豹，此份作品将带您走入神奇的图表世界。</a:t>
            </a:r>
          </a:p>
        </p:txBody>
      </p:sp>
    </p:spTree>
    <p:extLst>
      <p:ext uri="{BB962C8B-B14F-4D97-AF65-F5344CB8AC3E}">
        <p14:creationId xmlns:p14="http://schemas.microsoft.com/office/powerpoint/2010/main" val="389419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4"/>
          </p:nvPr>
        </p:nvSpPr>
        <p:spPr>
          <a:xfrm>
            <a:off x="0" y="680107"/>
            <a:ext cx="12191999" cy="535531"/>
          </a:xfrm>
        </p:spPr>
        <p:txBody>
          <a:bodyPr/>
          <a:lstStyle/>
          <a:p>
            <a:r>
              <a:rPr lang="en-US" altLang="zh-CN" dirty="0"/>
              <a:t>《48-PPT </a:t>
            </a:r>
            <a:r>
              <a:rPr lang="zh-CN" altLang="en-US" dirty="0"/>
              <a:t>辅助技能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/>
          </p:nvPr>
        </p:nvSpPr>
        <p:spPr>
          <a:xfrm>
            <a:off x="0" y="1237336"/>
            <a:ext cx="12191999" cy="313932"/>
          </a:xfrm>
        </p:spPr>
        <p:txBody>
          <a:bodyPr/>
          <a:lstStyle/>
          <a:p>
            <a:r>
              <a:rPr lang="zh-CN" altLang="en-US" dirty="0"/>
              <a:t>公子</a:t>
            </a:r>
            <a:r>
              <a:rPr lang="en-US" altLang="zh-CN" dirty="0"/>
              <a:t>PPT</a:t>
            </a:r>
            <a:r>
              <a:rPr lang="zh-CN" altLang="en-US" dirty="0"/>
              <a:t>技能分享第八篇</a:t>
            </a: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" r="185"/>
          <a:stretch>
            <a:fillRect/>
          </a:stretch>
        </p:blipFill>
        <p:spPr/>
      </p:pic>
      <p:sp>
        <p:nvSpPr>
          <p:cNvPr id="11" name="TextBox 19"/>
          <p:cNvSpPr txBox="1"/>
          <p:nvPr/>
        </p:nvSpPr>
        <p:spPr>
          <a:xfrm>
            <a:off x="6021859" y="2689079"/>
            <a:ext cx="565579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是否能够使用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/>
              </a:rPr>
              <a:t>PS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/>
              </a:rPr>
              <a:t>AI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等辅助软件，可以说是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/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高手与普通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/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设计者之间的区别，本作品公子带您入门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/>
              </a:rPr>
              <a:t>PS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/>
              </a:rPr>
              <a:t>AI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/>
              </a:rPr>
              <a:t>的简单技巧。</a:t>
            </a:r>
          </a:p>
        </p:txBody>
      </p:sp>
    </p:spTree>
    <p:extLst>
      <p:ext uri="{BB962C8B-B14F-4D97-AF65-F5344CB8AC3E}">
        <p14:creationId xmlns:p14="http://schemas.microsoft.com/office/powerpoint/2010/main" val="108771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布衣公子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>
              <a:lumMod val="65000"/>
              <a:lumOff val="35000"/>
            </a:schemeClr>
          </a:solidFill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</TotalTime>
  <Words>1203</Words>
  <Application>Microsoft Office PowerPoint</Application>
  <PresentationFormat>宽屏</PresentationFormat>
  <Paragraphs>59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 Unicode MS</vt:lpstr>
      <vt:lpstr>等线</vt:lpstr>
      <vt:lpstr>微软雅黑</vt:lpstr>
      <vt:lpstr>Arial</vt:lpstr>
      <vt:lpstr>Bebas Neue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teliss tong</dc:creator>
  <cp:lastModifiedBy>YANGS</cp:lastModifiedBy>
  <cp:revision>1092</cp:revision>
  <dcterms:created xsi:type="dcterms:W3CDTF">2017-02-18T09:11:26Z</dcterms:created>
  <dcterms:modified xsi:type="dcterms:W3CDTF">2017-04-20T14:30:26Z</dcterms:modified>
</cp:coreProperties>
</file>